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24" y="12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4921-BC99-41BE-A7AD-8C38B066CB2A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BDBA-EB1D-4890-848D-3F0BFAC05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752601"/>
          <a:ext cx="5715000" cy="2612568"/>
        </p:xfrm>
        <a:graphic>
          <a:graphicData uri="http://schemas.openxmlformats.org/drawingml/2006/table">
            <a:tbl>
              <a:tblPr/>
              <a:tblGrid>
                <a:gridCol w="2857500"/>
                <a:gridCol w="2857500"/>
              </a:tblGrid>
              <a:tr h="32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latin typeface="Calibri"/>
                          <a:ea typeface="Times New Roman"/>
                          <a:cs typeface="Times New Roman"/>
                        </a:rPr>
                        <a:t>Verbo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Times New Roman"/>
                          <a:cs typeface="Times New Roman"/>
                        </a:rPr>
                        <a:t>Significado (meaning)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latin typeface="Calibri"/>
                          <a:ea typeface="Times New Roman"/>
                          <a:cs typeface="Times New Roman"/>
                        </a:rPr>
                        <a:t>coger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latin typeface="Calibri"/>
                          <a:ea typeface="Calibri"/>
                          <a:cs typeface="Times New Roman"/>
                        </a:rPr>
                        <a:t>proteger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latin typeface="Calibri"/>
                          <a:ea typeface="Calibri"/>
                          <a:cs typeface="Times New Roman"/>
                        </a:rPr>
                        <a:t>dirigir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latin typeface="Calibri"/>
                          <a:ea typeface="Calibri"/>
                          <a:cs typeface="Times New Roman"/>
                        </a:rPr>
                        <a:t>sumergir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latin typeface="Calibri"/>
                          <a:ea typeface="Calibri"/>
                          <a:cs typeface="Times New Roman"/>
                        </a:rPr>
                        <a:t>surgir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latin typeface="Calibri"/>
                          <a:ea typeface="Calibri"/>
                          <a:cs typeface="Times New Roman"/>
                        </a:rPr>
                        <a:t>exigir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latin typeface="Calibri"/>
                          <a:ea typeface="Calibri"/>
                          <a:cs typeface="Times New Roman"/>
                        </a:rPr>
                        <a:t>recoger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564" marR="5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724400"/>
          <a:ext cx="2057399" cy="1676399"/>
        </p:xfrm>
        <a:graphic>
          <a:graphicData uri="http://schemas.openxmlformats.org/drawingml/2006/table">
            <a:tbl>
              <a:tblPr/>
              <a:tblGrid>
                <a:gridCol w="1028446"/>
                <a:gridCol w="1028953"/>
              </a:tblGrid>
              <a:tr h="57994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coger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Times New Roman"/>
                        </a:rPr>
                        <a:t>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 rot="10800000" flipV="1">
            <a:off x="0" y="46167"/>
            <a:ext cx="6858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Spanish Verbs with Spelling Changes: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Verbs ending in –</a:t>
            </a:r>
            <a:r>
              <a:rPr lang="en-US" sz="1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–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Verbs ending in -</a:t>
            </a:r>
            <a:r>
              <a:rPr lang="en-US" sz="1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and -</a:t>
            </a:r>
            <a:r>
              <a:rPr lang="en-US" sz="1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change their spelling in the first person singular of the present tense.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Rule: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For verbs that end in </a:t>
            </a:r>
            <a:r>
              <a:rPr lang="en-US" sz="1400" b="1" dirty="0" smtClean="0"/>
              <a:t>-</a:t>
            </a:r>
            <a:r>
              <a:rPr lang="en-US" sz="1400" b="1" dirty="0" err="1" smtClean="0"/>
              <a:t>ger</a:t>
            </a:r>
            <a:r>
              <a:rPr lang="en-US" sz="1400" b="1" dirty="0" smtClean="0"/>
              <a:t> </a:t>
            </a:r>
            <a:r>
              <a:rPr lang="en-US" sz="1200" dirty="0" smtClean="0"/>
              <a:t>and </a:t>
            </a:r>
            <a:r>
              <a:rPr lang="en-US" sz="1400" b="1" dirty="0" smtClean="0"/>
              <a:t>–</a:t>
            </a:r>
            <a:r>
              <a:rPr lang="en-US" sz="1400" b="1" dirty="0" err="1" smtClean="0"/>
              <a:t>gir</a:t>
            </a:r>
            <a:r>
              <a:rPr lang="en-US" sz="1400" b="1" dirty="0" smtClean="0"/>
              <a:t>, </a:t>
            </a:r>
            <a:r>
              <a:rPr lang="en-US" sz="1200" dirty="0" smtClean="0"/>
              <a:t>change the </a:t>
            </a:r>
            <a:r>
              <a:rPr lang="en-US" sz="1400" b="1" dirty="0" smtClean="0"/>
              <a:t>g</a:t>
            </a:r>
            <a:r>
              <a:rPr lang="en-US" sz="1200" dirty="0" smtClean="0"/>
              <a:t> to </a:t>
            </a:r>
            <a:r>
              <a:rPr lang="en-US" sz="1400" b="1" dirty="0" smtClean="0"/>
              <a:t>j</a:t>
            </a:r>
            <a:r>
              <a:rPr lang="en-US" sz="1200" b="1" dirty="0" smtClean="0"/>
              <a:t> </a:t>
            </a:r>
            <a:r>
              <a:rPr lang="en-US" sz="1200" dirty="0" smtClean="0"/>
              <a:t>in the </a:t>
            </a:r>
            <a:r>
              <a:rPr lang="en-US" sz="1400" b="1" dirty="0" err="1" smtClean="0"/>
              <a:t>yo</a:t>
            </a:r>
            <a:r>
              <a:rPr lang="en-US" sz="1200" dirty="0" smtClean="0"/>
              <a:t> form.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few examples of verbs that have this spelling change are: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419600"/>
            <a:ext cx="5638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Conjugate the following verbs in all forms according to the rule stated above.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38400" y="4724400"/>
          <a:ext cx="2057400" cy="1676401"/>
        </p:xfrm>
        <a:graphic>
          <a:graphicData uri="http://schemas.openxmlformats.org/drawingml/2006/table">
            <a:tbl>
              <a:tblPr/>
              <a:tblGrid>
                <a:gridCol w="1028447"/>
                <a:gridCol w="1028953"/>
              </a:tblGrid>
              <a:tr h="57994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proteger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Times New Roman"/>
                        </a:rPr>
                        <a:t>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4724400"/>
          <a:ext cx="2057400" cy="1676401"/>
        </p:xfrm>
        <a:graphic>
          <a:graphicData uri="http://schemas.openxmlformats.org/drawingml/2006/table">
            <a:tbl>
              <a:tblPr/>
              <a:tblGrid>
                <a:gridCol w="1028447"/>
                <a:gridCol w="1028953"/>
              </a:tblGrid>
              <a:tr h="57994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dirigir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4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Times New Roman"/>
                        </a:rPr>
                        <a:t>   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7200" y="6553200"/>
            <a:ext cx="1981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Choose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 correct spelling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781800"/>
            <a:ext cx="2895600" cy="199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cojo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        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cogo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protejo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        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protego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dirijo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        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dirigo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sumergo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        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sumerjo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surjo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        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surgo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exigo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       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exijo</a:t>
            </a:r>
            <a:r>
              <a:rPr lang="en-US" sz="1200" dirty="0" smtClean="0">
                <a:latin typeface="Calibri" pitchFamily="34" charset="0"/>
                <a:cs typeface="Times New Roman" pitchFamily="18" charset="0"/>
              </a:rPr>
              <a:t>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64008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Match the infinitive to the correct </a:t>
            </a:r>
            <a:r>
              <a:rPr lang="en-US" sz="1200" b="1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 form of the verb.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6858000"/>
            <a:ext cx="2971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recoger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	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recojo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proteger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	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dirijo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dirigir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	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protejo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sumergir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		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yo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Calibri" pitchFamily="34" charset="0"/>
                <a:cs typeface="Times New Roman" pitchFamily="18" charset="0"/>
              </a:rPr>
              <a:t>sumerjo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surgir</a:t>
            </a:r>
            <a:r>
              <a:rPr lang="en-US" sz="1400" dirty="0" smtClean="0">
                <a:cs typeface="Arial" pitchFamily="34" charset="0"/>
              </a:rPr>
              <a:t>		</a:t>
            </a:r>
            <a:r>
              <a:rPr lang="en-US" sz="1400" dirty="0" err="1" smtClean="0">
                <a:cs typeface="Arial" pitchFamily="34" charset="0"/>
              </a:rPr>
              <a:t>yo</a:t>
            </a:r>
            <a:r>
              <a:rPr lang="en-US" sz="1400" dirty="0" smtClean="0">
                <a:cs typeface="Arial" pitchFamily="34" charset="0"/>
              </a:rPr>
              <a:t>  </a:t>
            </a:r>
            <a:r>
              <a:rPr lang="en-US" sz="1400" dirty="0" err="1" smtClean="0">
                <a:cs typeface="Arial" pitchFamily="34" charset="0"/>
              </a:rPr>
              <a:t>exijo</a:t>
            </a:r>
            <a:endParaRPr lang="en-US" sz="1400" dirty="0" smtClean="0">
              <a:cs typeface="Arial" pitchFamily="34" charset="0"/>
            </a:endParaRP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1400" dirty="0" err="1" smtClean="0">
                <a:cs typeface="Arial" pitchFamily="34" charset="0"/>
              </a:rPr>
              <a:t>exigir</a:t>
            </a:r>
            <a:r>
              <a:rPr lang="en-US" sz="1400" dirty="0" smtClean="0">
                <a:cs typeface="Arial" pitchFamily="34" charset="0"/>
              </a:rPr>
              <a:t>		</a:t>
            </a:r>
            <a:r>
              <a:rPr lang="en-US" sz="1400" dirty="0" err="1" smtClean="0">
                <a:cs typeface="Arial" pitchFamily="34" charset="0"/>
              </a:rPr>
              <a:t>yo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protejo</a:t>
            </a:r>
            <a:endParaRPr lang="en-US" sz="14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6477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400" dirty="0" smtClean="0"/>
              <a:t>proteger ____________      coger _____________      dirigir ____________ </a:t>
            </a:r>
          </a:p>
          <a:p>
            <a:pPr>
              <a:lnSpc>
                <a:spcPct val="150000"/>
              </a:lnSpc>
            </a:pPr>
            <a:r>
              <a:rPr lang="es-ES" sz="1400" dirty="0" smtClean="0"/>
              <a:t>sumergir ____________     surgir ____________     exigir ____________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52400"/>
            <a:ext cx="5105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Write the first person singular form of these verbs.</a:t>
            </a:r>
            <a:endParaRPr lang="en-US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04800" y="1676400"/>
            <a:ext cx="26670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1400" dirty="0" smtClean="0"/>
              <a:t>yo     	_____ coges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1400" dirty="0"/>
              <a:t>t</a:t>
            </a:r>
            <a:r>
              <a:rPr lang="en-US" sz="1400" dirty="0" smtClean="0"/>
              <a:t>ú     	_____ surge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err="1" smtClean="0"/>
              <a:t>él</a:t>
            </a:r>
            <a:r>
              <a:rPr lang="en-US" sz="1400" dirty="0" smtClean="0"/>
              <a:t>    	 _____ </a:t>
            </a:r>
            <a:r>
              <a:rPr lang="en-US" sz="1400" dirty="0" err="1" smtClean="0"/>
              <a:t>sumergimos</a:t>
            </a:r>
            <a:endParaRPr lang="en-US" sz="1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err="1" smtClean="0"/>
              <a:t>nosotros</a:t>
            </a:r>
            <a:r>
              <a:rPr lang="en-US" sz="1400" dirty="0"/>
              <a:t> </a:t>
            </a:r>
            <a:r>
              <a:rPr lang="en-US" sz="1400" dirty="0" smtClean="0"/>
              <a:t>    _____ </a:t>
            </a:r>
            <a:r>
              <a:rPr lang="en-US" sz="1400" dirty="0" err="1" smtClean="0"/>
              <a:t>exijo</a:t>
            </a:r>
            <a:endParaRPr lang="en-US" sz="1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/>
              <a:t> </a:t>
            </a:r>
            <a:r>
              <a:rPr lang="en-US" sz="1400" dirty="0" err="1" smtClean="0"/>
              <a:t>ustedes</a:t>
            </a:r>
            <a:r>
              <a:rPr lang="en-US" sz="1400" dirty="0" smtClean="0"/>
              <a:t>     _____ </a:t>
            </a:r>
            <a:r>
              <a:rPr lang="en-US" sz="1400" dirty="0" err="1" smtClean="0"/>
              <a:t>exigen</a:t>
            </a: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1219200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Match the pronoun with the conjugated verb form.  Write the correct number next to the conjugated form.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3276600" y="1676400"/>
            <a:ext cx="26670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1400" dirty="0" smtClean="0"/>
              <a:t>yo     	_____ dirijo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1400" dirty="0"/>
              <a:t>t</a:t>
            </a:r>
            <a:r>
              <a:rPr lang="en-US" sz="1400" dirty="0" smtClean="0"/>
              <a:t>ú     	_____ </a:t>
            </a:r>
            <a:r>
              <a:rPr lang="en-US" sz="1400" dirty="0" err="1" smtClean="0"/>
              <a:t>surgen</a:t>
            </a:r>
            <a:endParaRPr lang="en-US" sz="1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err="1" smtClean="0"/>
              <a:t>ella</a:t>
            </a:r>
            <a:r>
              <a:rPr lang="en-US" sz="1400" dirty="0" smtClean="0"/>
              <a:t>    	 _____  </a:t>
            </a:r>
            <a:r>
              <a:rPr lang="en-US" sz="1400" dirty="0" err="1" smtClean="0"/>
              <a:t>coges</a:t>
            </a:r>
            <a:endParaRPr lang="en-US" sz="1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err="1" smtClean="0"/>
              <a:t>nosotras</a:t>
            </a:r>
            <a:r>
              <a:rPr lang="en-US" sz="1400" dirty="0" smtClean="0"/>
              <a:t>     _____</a:t>
            </a:r>
            <a:r>
              <a:rPr lang="en-US" sz="1400" dirty="0" err="1" smtClean="0"/>
              <a:t>protegemos</a:t>
            </a:r>
            <a:endParaRPr lang="en-US" sz="1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/>
              <a:t> </a:t>
            </a:r>
            <a:r>
              <a:rPr lang="en-US" sz="1400" dirty="0" err="1" smtClean="0"/>
              <a:t>ellas</a:t>
            </a:r>
            <a:r>
              <a:rPr lang="en-US" sz="1400" dirty="0" smtClean="0"/>
              <a:t>     _____ </a:t>
            </a:r>
            <a:r>
              <a:rPr lang="en-US" sz="1400" dirty="0" err="1" smtClean="0"/>
              <a:t>exige</a:t>
            </a:r>
            <a:r>
              <a:rPr lang="en-US" sz="1400" dirty="0" smtClean="0"/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3429000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Complete each sentence with the correct form of the verb in parentheses and then translate.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886201"/>
            <a:ext cx="6858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1400" dirty="0" err="1" smtClean="0"/>
              <a:t>Yo</a:t>
            </a:r>
            <a:r>
              <a:rPr lang="en-US" sz="1400" dirty="0" smtClean="0"/>
              <a:t> _______________ el pastel de la mesa. (</a:t>
            </a:r>
            <a:r>
              <a:rPr lang="en-US" sz="1400" dirty="0" err="1" smtClean="0"/>
              <a:t>coger</a:t>
            </a:r>
            <a:r>
              <a:rPr lang="en-US" sz="1400" dirty="0" smtClean="0"/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lang="en-US" sz="1400" dirty="0" smtClean="0"/>
              <a:t>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en-US" sz="1400" dirty="0" err="1" smtClean="0"/>
              <a:t>Yo</a:t>
            </a:r>
            <a:r>
              <a:rPr lang="en-US" sz="1400" dirty="0" smtClean="0"/>
              <a:t>________________ mi </a:t>
            </a:r>
            <a:r>
              <a:rPr lang="en-US" sz="1400" dirty="0" err="1" smtClean="0"/>
              <a:t>regalo</a:t>
            </a:r>
            <a:r>
              <a:rPr lang="en-US" sz="1400" dirty="0" smtClean="0"/>
              <a:t> </a:t>
            </a:r>
            <a:r>
              <a:rPr lang="en-US" sz="1400" dirty="0" err="1" smtClean="0"/>
              <a:t>cuidadosamente</a:t>
            </a:r>
            <a:r>
              <a:rPr lang="en-US" sz="1400" dirty="0" smtClean="0"/>
              <a:t>. (</a:t>
            </a:r>
            <a:r>
              <a:rPr lang="en-US" sz="1400" dirty="0" err="1" smtClean="0"/>
              <a:t>proteger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sz="1400" dirty="0" smtClean="0"/>
              <a:t>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en-US" sz="1400" dirty="0" err="1" smtClean="0"/>
              <a:t>Yo</a:t>
            </a:r>
            <a:r>
              <a:rPr lang="en-US" sz="1400" dirty="0" smtClean="0"/>
              <a:t> _______________ los </a:t>
            </a:r>
            <a:r>
              <a:rPr lang="en-US" sz="1400" dirty="0" err="1" smtClean="0"/>
              <a:t>invitados</a:t>
            </a:r>
            <a:r>
              <a:rPr lang="en-US" sz="1400" dirty="0" smtClean="0"/>
              <a:t> a la </a:t>
            </a:r>
            <a:r>
              <a:rPr lang="en-US" sz="1400" dirty="0" err="1" smtClean="0"/>
              <a:t>recepción</a:t>
            </a:r>
            <a:r>
              <a:rPr lang="en-US" sz="1400" dirty="0" smtClean="0"/>
              <a:t>. (</a:t>
            </a:r>
            <a:r>
              <a:rPr lang="en-US" sz="1400" dirty="0" err="1" smtClean="0"/>
              <a:t>dirigir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sz="1400" dirty="0" smtClean="0"/>
              <a:t>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n-US" sz="1400" dirty="0" smtClean="0"/>
              <a:t>La </a:t>
            </a:r>
            <a:r>
              <a:rPr lang="en-US" sz="1400" dirty="0" err="1" smtClean="0"/>
              <a:t>cura</a:t>
            </a:r>
            <a:r>
              <a:rPr lang="en-US" sz="1400" dirty="0" smtClean="0"/>
              <a:t> (priest) no_______________ el </a:t>
            </a:r>
            <a:r>
              <a:rPr lang="en-US" sz="1400" dirty="0" err="1" smtClean="0"/>
              <a:t>recién</a:t>
            </a:r>
            <a:r>
              <a:rPr lang="en-US" sz="1400" dirty="0" smtClean="0"/>
              <a:t> </a:t>
            </a:r>
            <a:r>
              <a:rPr lang="en-US" sz="1400" dirty="0" err="1" smtClean="0"/>
              <a:t>nacido</a:t>
            </a:r>
            <a:r>
              <a:rPr lang="en-US" sz="1400" dirty="0" smtClean="0"/>
              <a:t> </a:t>
            </a:r>
            <a:r>
              <a:rPr lang="en-US" sz="1400" dirty="0" err="1" smtClean="0"/>
              <a:t>durante</a:t>
            </a:r>
            <a:r>
              <a:rPr lang="en-US" sz="1400" dirty="0" smtClean="0"/>
              <a:t> el </a:t>
            </a:r>
            <a:r>
              <a:rPr lang="en-US" sz="1400" dirty="0" err="1" smtClean="0"/>
              <a:t>bautismo</a:t>
            </a:r>
            <a:r>
              <a:rPr lang="en-US" sz="1400" dirty="0" smtClean="0"/>
              <a:t>. (</a:t>
            </a:r>
            <a:r>
              <a:rPr lang="en-US" sz="1400" dirty="0" err="1" smtClean="0"/>
              <a:t>sumergir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sz="1400" dirty="0" smtClean="0"/>
              <a:t>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5"/>
            </a:pPr>
            <a:r>
              <a:rPr lang="en-US" sz="1400" dirty="0" err="1" smtClean="0"/>
              <a:t>Yo</a:t>
            </a:r>
            <a:r>
              <a:rPr lang="en-US" sz="1400" dirty="0" smtClean="0"/>
              <a:t>_______________ </a:t>
            </a:r>
            <a:r>
              <a:rPr lang="en-US" sz="1400" dirty="0" err="1" smtClean="0"/>
              <a:t>música</a:t>
            </a:r>
            <a:r>
              <a:rPr lang="en-US" sz="1400" dirty="0" smtClean="0"/>
              <a:t> del </a:t>
            </a:r>
            <a:r>
              <a:rPr lang="en-US" sz="1400" dirty="0" err="1" smtClean="0"/>
              <a:t>músico</a:t>
            </a:r>
            <a:r>
              <a:rPr lang="en-US" sz="1400" dirty="0" smtClean="0"/>
              <a:t>. (</a:t>
            </a:r>
            <a:r>
              <a:rPr lang="en-US" sz="1400" dirty="0" err="1" smtClean="0"/>
              <a:t>exigir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sz="1400" dirty="0" smtClean="0"/>
              <a:t>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6"/>
            </a:pPr>
            <a:r>
              <a:rPr lang="en-US" sz="1400" dirty="0" smtClean="0"/>
              <a:t>Mi </a:t>
            </a:r>
            <a:r>
              <a:rPr lang="en-US" sz="1400" dirty="0" err="1" smtClean="0"/>
              <a:t>hermano</a:t>
            </a:r>
            <a:r>
              <a:rPr lang="en-US" sz="1400" dirty="0" smtClean="0"/>
              <a:t> </a:t>
            </a:r>
            <a:r>
              <a:rPr lang="en-US" sz="1400" dirty="0" err="1" smtClean="0"/>
              <a:t>menor</a:t>
            </a:r>
            <a:r>
              <a:rPr lang="en-US" sz="1400" dirty="0" smtClean="0"/>
              <a:t>_______________ el pastel de la mesa. (</a:t>
            </a:r>
            <a:r>
              <a:rPr lang="en-US" sz="1400" dirty="0" err="1" smtClean="0"/>
              <a:t>coger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sz="1400" dirty="0" smtClean="0"/>
              <a:t>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7"/>
            </a:pPr>
            <a:r>
              <a:rPr lang="en-US" sz="1400" dirty="0" smtClean="0"/>
              <a:t>El </a:t>
            </a:r>
            <a:r>
              <a:rPr lang="en-US" sz="1400" dirty="0" err="1" smtClean="0"/>
              <a:t>padrino</a:t>
            </a:r>
            <a:r>
              <a:rPr lang="en-US" sz="1400" dirty="0" smtClean="0"/>
              <a:t>_______________ el </a:t>
            </a:r>
            <a:r>
              <a:rPr lang="en-US" sz="1400" dirty="0" err="1" smtClean="0"/>
              <a:t>regalo</a:t>
            </a:r>
            <a:r>
              <a:rPr lang="en-US" sz="1400" dirty="0" smtClean="0"/>
              <a:t> </a:t>
            </a:r>
            <a:r>
              <a:rPr lang="en-US" sz="1400" dirty="0" err="1" smtClean="0"/>
              <a:t>para</a:t>
            </a:r>
            <a:r>
              <a:rPr lang="en-US" sz="1400" dirty="0" smtClean="0"/>
              <a:t> la </a:t>
            </a:r>
            <a:r>
              <a:rPr lang="en-US" sz="1400" dirty="0" err="1" smtClean="0"/>
              <a:t>festeja</a:t>
            </a:r>
            <a:r>
              <a:rPr lang="en-US" sz="1400" dirty="0" smtClean="0"/>
              <a:t>. (</a:t>
            </a:r>
            <a:r>
              <a:rPr lang="en-US" sz="1400" dirty="0" err="1" smtClean="0"/>
              <a:t>proteger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sz="1400" dirty="0" smtClean="0"/>
              <a:t>_________________________________________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8"/>
            </a:pPr>
            <a:r>
              <a:rPr lang="en-US" sz="1400" dirty="0" smtClean="0"/>
              <a:t>Los </a:t>
            </a:r>
            <a:r>
              <a:rPr lang="en-US" sz="1400" dirty="0" err="1" smtClean="0"/>
              <a:t>chambelanes</a:t>
            </a:r>
            <a:r>
              <a:rPr lang="en-US" sz="1400" dirty="0" smtClean="0"/>
              <a:t>_______________ los </a:t>
            </a:r>
            <a:r>
              <a:rPr lang="en-US" sz="1400" dirty="0" err="1" smtClean="0"/>
              <a:t>invitados</a:t>
            </a:r>
            <a:r>
              <a:rPr lang="en-US" sz="1400" dirty="0" smtClean="0"/>
              <a:t> a la </a:t>
            </a:r>
            <a:r>
              <a:rPr lang="en-US" sz="1400" dirty="0" err="1" smtClean="0"/>
              <a:t>recepción</a:t>
            </a:r>
            <a:r>
              <a:rPr lang="en-US" sz="1400" dirty="0" smtClean="0"/>
              <a:t>. (</a:t>
            </a:r>
            <a:r>
              <a:rPr lang="en-US" sz="1400" dirty="0" err="1" smtClean="0"/>
              <a:t>dirigir</a:t>
            </a:r>
            <a:r>
              <a:rPr lang="en-US" sz="1400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sz="1400" dirty="0" smtClean="0"/>
              <a:t>__________________________________________</a:t>
            </a:r>
          </a:p>
          <a:p>
            <a:pPr marL="228600" indent="-228600"/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254</Words>
  <Application>Microsoft Office PowerPoint</Application>
  <PresentationFormat>On-screen Show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Russell</dc:creator>
  <cp:lastModifiedBy>support</cp:lastModifiedBy>
  <cp:revision>13</cp:revision>
  <dcterms:created xsi:type="dcterms:W3CDTF">2012-02-21T21:35:13Z</dcterms:created>
  <dcterms:modified xsi:type="dcterms:W3CDTF">2014-09-25T12:30:15Z</dcterms:modified>
</cp:coreProperties>
</file>