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128" y="9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8FC20A40-CE2E-4799-AC14-90B3F2D0570F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8050" y="693738"/>
            <a:ext cx="25987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F2D15B6B-5343-4682-BC77-A3CADB3E8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91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15B6B-5343-4682-BC77-A3CADB3E897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15B6B-5343-4682-BC77-A3CADB3E897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F7D-7112-4A6E-B988-239EA9FF8F03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00F6-3A37-4A02-A536-0F84CD4D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F7D-7112-4A6E-B988-239EA9FF8F03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00F6-3A37-4A02-A536-0F84CD4D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F7D-7112-4A6E-B988-239EA9FF8F03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00F6-3A37-4A02-A536-0F84CD4D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F7D-7112-4A6E-B988-239EA9FF8F03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00F6-3A37-4A02-A536-0F84CD4D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F7D-7112-4A6E-B988-239EA9FF8F03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00F6-3A37-4A02-A536-0F84CD4D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F7D-7112-4A6E-B988-239EA9FF8F03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00F6-3A37-4A02-A536-0F84CD4D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F7D-7112-4A6E-B988-239EA9FF8F03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00F6-3A37-4A02-A536-0F84CD4D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F7D-7112-4A6E-B988-239EA9FF8F03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00F6-3A37-4A02-A536-0F84CD4D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F7D-7112-4A6E-B988-239EA9FF8F03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00F6-3A37-4A02-A536-0F84CD4D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F7D-7112-4A6E-B988-239EA9FF8F03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00F6-3A37-4A02-A536-0F84CD4D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F7D-7112-4A6E-B988-239EA9FF8F03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700F6-3A37-4A02-A536-0F84CD4D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A2F7D-7112-4A6E-B988-239EA9FF8F03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700F6-3A37-4A02-A536-0F84CD4DA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81000" y="138500"/>
            <a:ext cx="62484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Verbos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irregulares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en “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Substitution exercises.  For each of the following groups of sentences, rewrite the underlined verb to agree with the new subject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	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Modelo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María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sabe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mucho de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las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fiestas.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			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Yo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sé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mucho de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las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fiestas.</a:t>
            </a:r>
            <a:endParaRPr lang="en-US" sz="1200" dirty="0"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				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¿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Tú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sabes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mucho de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las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fiestas?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3413114" cy="42396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sz="1100" dirty="0" err="1" smtClean="0"/>
              <a:t>Nosotros</a:t>
            </a:r>
            <a:r>
              <a:rPr lang="en-US" sz="1100" dirty="0" smtClean="0"/>
              <a:t> </a:t>
            </a:r>
            <a:r>
              <a:rPr lang="en-US" sz="1100" u="sng" dirty="0" err="1" smtClean="0"/>
              <a:t>estamos</a:t>
            </a:r>
            <a:r>
              <a:rPr lang="en-US" sz="1100" u="sng" dirty="0" smtClean="0"/>
              <a:t> </a:t>
            </a:r>
            <a:r>
              <a:rPr lang="en-US" sz="1100" dirty="0" smtClean="0"/>
              <a:t>en la fiesta de </a:t>
            </a:r>
            <a:r>
              <a:rPr lang="en-US" sz="1100" dirty="0" err="1" smtClean="0"/>
              <a:t>mis</a:t>
            </a:r>
            <a:r>
              <a:rPr lang="en-US" sz="1100" dirty="0" smtClean="0"/>
              <a:t> padres. </a:t>
            </a:r>
          </a:p>
          <a:p>
            <a:pPr marL="228600" indent="-228600">
              <a:lnSpc>
                <a:spcPct val="150000"/>
              </a:lnSpc>
            </a:pPr>
            <a:r>
              <a:rPr lang="en-US" sz="1100" dirty="0" err="1" smtClean="0"/>
              <a:t>Muchos</a:t>
            </a:r>
            <a:r>
              <a:rPr lang="en-US" sz="1100" dirty="0" smtClean="0"/>
              <a:t> </a:t>
            </a:r>
            <a:r>
              <a:rPr lang="en-US" sz="1100" dirty="0" err="1" smtClean="0"/>
              <a:t>invitados</a:t>
            </a:r>
            <a:r>
              <a:rPr lang="en-US" sz="1100" dirty="0" smtClean="0"/>
              <a:t>__________ en la fiesta de </a:t>
            </a:r>
            <a:r>
              <a:rPr lang="en-US" sz="1100" dirty="0" err="1" smtClean="0"/>
              <a:t>mis</a:t>
            </a:r>
            <a:r>
              <a:rPr lang="en-US" sz="1100" dirty="0" smtClean="0"/>
              <a:t> padres.</a:t>
            </a:r>
          </a:p>
          <a:p>
            <a:pPr marL="228600" indent="-228600">
              <a:lnSpc>
                <a:spcPct val="150000"/>
              </a:lnSpc>
            </a:pPr>
            <a:r>
              <a:rPr lang="en-US" sz="1100" dirty="0" err="1" smtClean="0"/>
              <a:t>Yo</a:t>
            </a:r>
            <a:r>
              <a:rPr lang="en-US" sz="1100" dirty="0" smtClean="0"/>
              <a:t>__________ en </a:t>
            </a:r>
            <a:r>
              <a:rPr lang="en-US" sz="1100" smtClean="0"/>
              <a:t>la fiesta </a:t>
            </a:r>
            <a:r>
              <a:rPr lang="en-US" sz="1100" dirty="0" smtClean="0"/>
              <a:t>de </a:t>
            </a:r>
            <a:r>
              <a:rPr lang="en-US" sz="1100" dirty="0" err="1" smtClean="0"/>
              <a:t>mis</a:t>
            </a:r>
            <a:r>
              <a:rPr lang="en-US" sz="1100" dirty="0" smtClean="0"/>
              <a:t> padres.</a:t>
            </a:r>
          </a:p>
          <a:p>
            <a:pPr marL="228600" indent="-228600">
              <a:lnSpc>
                <a:spcPct val="150000"/>
              </a:lnSpc>
            </a:pPr>
            <a:endParaRPr lang="en-US" sz="1100" dirty="0"/>
          </a:p>
          <a:p>
            <a:pPr marL="228600" indent="-228600">
              <a:lnSpc>
                <a:spcPct val="150000"/>
              </a:lnSpc>
              <a:buAutoNum type="arabicPeriod" startAt="2"/>
            </a:pPr>
            <a:r>
              <a:rPr lang="en-US" sz="1100" dirty="0" smtClean="0"/>
              <a:t>El hombre </a:t>
            </a:r>
            <a:r>
              <a:rPr lang="en-US" sz="1100" u="sng" dirty="0" err="1" smtClean="0"/>
              <a:t>ve</a:t>
            </a:r>
            <a:r>
              <a:rPr lang="en-US" sz="1100" dirty="0" smtClean="0"/>
              <a:t> a los </a:t>
            </a:r>
            <a:r>
              <a:rPr lang="en-US" sz="1100" dirty="0" err="1" smtClean="0"/>
              <a:t>invitados</a:t>
            </a:r>
            <a:r>
              <a:rPr lang="en-US" sz="1100" dirty="0" smtClean="0"/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lang="en-US" sz="1100" dirty="0" err="1" smtClean="0"/>
              <a:t>Yo</a:t>
            </a:r>
            <a:r>
              <a:rPr lang="en-US" sz="1100" dirty="0" smtClean="0"/>
              <a:t>______ a los </a:t>
            </a:r>
            <a:r>
              <a:rPr lang="en-US" sz="1100" dirty="0" err="1" smtClean="0"/>
              <a:t>invitados</a:t>
            </a:r>
            <a:r>
              <a:rPr lang="en-US" sz="1100" dirty="0" smtClean="0"/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lang="en-US" sz="1100" dirty="0" err="1" smtClean="0"/>
              <a:t>Ustedes</a:t>
            </a:r>
            <a:r>
              <a:rPr lang="en-US" sz="1100" dirty="0" smtClean="0"/>
              <a:t>_____ a los </a:t>
            </a:r>
            <a:r>
              <a:rPr lang="en-US" sz="1100" dirty="0" err="1" smtClean="0"/>
              <a:t>invitados</a:t>
            </a:r>
            <a:r>
              <a:rPr lang="en-US" sz="1100" dirty="0" smtClean="0"/>
              <a:t>.</a:t>
            </a:r>
          </a:p>
          <a:p>
            <a:pPr marL="228600" indent="-228600">
              <a:lnSpc>
                <a:spcPct val="150000"/>
              </a:lnSpc>
            </a:pPr>
            <a:endParaRPr lang="en-US" sz="1100" dirty="0"/>
          </a:p>
          <a:p>
            <a:pPr marL="228600" indent="-228600">
              <a:lnSpc>
                <a:spcPct val="150000"/>
              </a:lnSpc>
              <a:buAutoNum type="arabicPeriod" startAt="3"/>
            </a:pPr>
            <a:r>
              <a:rPr lang="en-US" sz="1100" dirty="0" smtClean="0"/>
              <a:t>La </a:t>
            </a:r>
            <a:r>
              <a:rPr lang="en-US" sz="1100" dirty="0" err="1" smtClean="0"/>
              <a:t>madrina</a:t>
            </a:r>
            <a:r>
              <a:rPr lang="en-US" sz="1100" dirty="0" smtClean="0"/>
              <a:t> </a:t>
            </a:r>
            <a:r>
              <a:rPr lang="en-US" sz="1100" u="sng" dirty="0" err="1" smtClean="0"/>
              <a:t>da</a:t>
            </a:r>
            <a:r>
              <a:rPr lang="en-US" sz="1100" dirty="0" smtClean="0"/>
              <a:t> el </a:t>
            </a:r>
            <a:r>
              <a:rPr lang="en-US" sz="1100" dirty="0" err="1" smtClean="0"/>
              <a:t>regalo</a:t>
            </a:r>
            <a:r>
              <a:rPr lang="en-US" sz="1100" dirty="0" smtClean="0"/>
              <a:t> al </a:t>
            </a:r>
            <a:r>
              <a:rPr lang="en-US" sz="1100" dirty="0" err="1" smtClean="0"/>
              <a:t>niño</a:t>
            </a:r>
            <a:r>
              <a:rPr lang="en-US" sz="1100" dirty="0" smtClean="0"/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lang="en-US" sz="1100" dirty="0" smtClean="0"/>
              <a:t>¿</a:t>
            </a:r>
            <a:r>
              <a:rPr lang="en-US" sz="1100" dirty="0" err="1" smtClean="0"/>
              <a:t>Ustedes</a:t>
            </a:r>
            <a:r>
              <a:rPr lang="en-US" sz="1100" dirty="0" smtClean="0"/>
              <a:t>______ el </a:t>
            </a:r>
            <a:r>
              <a:rPr lang="en-US" sz="1100" dirty="0" err="1" smtClean="0"/>
              <a:t>regalo</a:t>
            </a:r>
            <a:r>
              <a:rPr lang="en-US" sz="1100" dirty="0" smtClean="0"/>
              <a:t> al </a:t>
            </a:r>
            <a:r>
              <a:rPr lang="en-US" sz="1100" dirty="0" err="1" smtClean="0"/>
              <a:t>niño</a:t>
            </a:r>
            <a:r>
              <a:rPr lang="en-US" sz="1100" dirty="0" smtClean="0"/>
              <a:t>?</a:t>
            </a:r>
          </a:p>
          <a:p>
            <a:pPr marL="228600" indent="-228600">
              <a:lnSpc>
                <a:spcPct val="150000"/>
              </a:lnSpc>
            </a:pPr>
            <a:r>
              <a:rPr lang="en-US" sz="1100" dirty="0" err="1" smtClean="0"/>
              <a:t>Yo</a:t>
            </a:r>
            <a:r>
              <a:rPr lang="en-US" sz="1100" dirty="0" smtClean="0"/>
              <a:t>______ el </a:t>
            </a:r>
            <a:r>
              <a:rPr lang="en-US" sz="1100" dirty="0" err="1" smtClean="0"/>
              <a:t>regalo</a:t>
            </a:r>
            <a:r>
              <a:rPr lang="en-US" sz="1100" dirty="0" smtClean="0"/>
              <a:t> al </a:t>
            </a:r>
            <a:r>
              <a:rPr lang="en-US" sz="1100" dirty="0" err="1" smtClean="0"/>
              <a:t>niño</a:t>
            </a:r>
            <a:r>
              <a:rPr lang="en-US" sz="1100" dirty="0" smtClean="0"/>
              <a:t>.</a:t>
            </a:r>
          </a:p>
          <a:p>
            <a:pPr marL="228600" indent="-228600">
              <a:lnSpc>
                <a:spcPct val="150000"/>
              </a:lnSpc>
            </a:pPr>
            <a:endParaRPr lang="en-US" sz="1100" dirty="0"/>
          </a:p>
          <a:p>
            <a:pPr marL="228600" indent="-228600">
              <a:lnSpc>
                <a:spcPct val="150000"/>
              </a:lnSpc>
              <a:buAutoNum type="arabicPeriod" startAt="4"/>
            </a:pPr>
            <a:r>
              <a:rPr lang="en-US" sz="1100" dirty="0" err="1" smtClean="0"/>
              <a:t>Nosotros</a:t>
            </a:r>
            <a:r>
              <a:rPr lang="en-US" sz="1100" dirty="0" smtClean="0"/>
              <a:t> no </a:t>
            </a:r>
            <a:r>
              <a:rPr lang="en-US" sz="1100" u="sng" dirty="0" err="1" smtClean="0"/>
              <a:t>sabemos</a:t>
            </a:r>
            <a:r>
              <a:rPr lang="en-US" sz="1100" dirty="0" smtClean="0"/>
              <a:t> nada de la fiesta.</a:t>
            </a:r>
          </a:p>
          <a:p>
            <a:pPr marL="228600" indent="-228600">
              <a:lnSpc>
                <a:spcPct val="150000"/>
              </a:lnSpc>
            </a:pPr>
            <a:r>
              <a:rPr lang="en-US" sz="1100" dirty="0" err="1" smtClean="0"/>
              <a:t>Ellos</a:t>
            </a:r>
            <a:r>
              <a:rPr lang="en-US" sz="1100" dirty="0" smtClean="0"/>
              <a:t> no__________ nada de la fiestas.</a:t>
            </a:r>
          </a:p>
          <a:p>
            <a:pPr marL="228600" indent="-228600">
              <a:lnSpc>
                <a:spcPct val="150000"/>
              </a:lnSpc>
            </a:pPr>
            <a:r>
              <a:rPr lang="en-US" sz="1100" dirty="0" smtClean="0"/>
              <a:t>Mi </a:t>
            </a:r>
            <a:r>
              <a:rPr lang="en-US" sz="1100" dirty="0" err="1" smtClean="0"/>
              <a:t>amiga</a:t>
            </a:r>
            <a:r>
              <a:rPr lang="en-US" sz="1100" dirty="0" smtClean="0"/>
              <a:t> no__________ nada de la fiesta.    </a:t>
            </a:r>
          </a:p>
          <a:p>
            <a:pPr marL="228600" indent="-228600"/>
            <a:endParaRPr lang="en-US" sz="1100" dirty="0" smtClean="0"/>
          </a:p>
          <a:p>
            <a:pPr marL="228600" indent="-228600"/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1600200"/>
            <a:ext cx="2102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Write the  correct form of the </a:t>
            </a:r>
          </a:p>
          <a:p>
            <a:r>
              <a:rPr lang="en-US" sz="1200" b="1" dirty="0" smtClean="0"/>
              <a:t>verb based on the subject in </a:t>
            </a:r>
          </a:p>
          <a:p>
            <a:r>
              <a:rPr lang="en-US" sz="1200" b="1" dirty="0" smtClean="0"/>
              <a:t>parentheses.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2209800"/>
            <a:ext cx="24675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/>
              <a:t>13. </a:t>
            </a:r>
            <a:r>
              <a:rPr lang="en-US" sz="1200" dirty="0" err="1" smtClean="0"/>
              <a:t>dar</a:t>
            </a:r>
            <a:r>
              <a:rPr lang="en-US" sz="1200" dirty="0" smtClean="0"/>
              <a:t> (</a:t>
            </a:r>
            <a:r>
              <a:rPr lang="en-US" sz="1200" dirty="0" err="1" smtClean="0"/>
              <a:t>ellos</a:t>
            </a:r>
            <a:r>
              <a:rPr lang="en-US" sz="1200" dirty="0" smtClean="0"/>
              <a:t>)____________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/>
              <a:t>14. </a:t>
            </a:r>
            <a:r>
              <a:rPr lang="en-US" sz="1200" dirty="0" err="1" smtClean="0"/>
              <a:t>estar</a:t>
            </a:r>
            <a:r>
              <a:rPr lang="en-US" sz="1200" dirty="0" smtClean="0"/>
              <a:t> (</a:t>
            </a:r>
            <a:r>
              <a:rPr lang="en-US" sz="1200" dirty="0" err="1" smtClean="0"/>
              <a:t>tú</a:t>
            </a:r>
            <a:r>
              <a:rPr lang="en-US" sz="1200" dirty="0" smtClean="0"/>
              <a:t>)____________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/>
              <a:t>15. </a:t>
            </a:r>
            <a:r>
              <a:rPr lang="en-US" sz="1200" dirty="0" err="1" smtClean="0"/>
              <a:t>ver</a:t>
            </a:r>
            <a:r>
              <a:rPr lang="en-US" sz="1200" dirty="0" smtClean="0"/>
              <a:t>(</a:t>
            </a:r>
            <a:r>
              <a:rPr lang="en-US" sz="1200" dirty="0" err="1" smtClean="0"/>
              <a:t>nosotros</a:t>
            </a:r>
            <a:r>
              <a:rPr lang="en-US" sz="1200" dirty="0" smtClean="0"/>
              <a:t>)____________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/>
              <a:t>16. saber(</a:t>
            </a:r>
            <a:r>
              <a:rPr lang="en-US" sz="1200" dirty="0" err="1" smtClean="0"/>
              <a:t>yo</a:t>
            </a:r>
            <a:r>
              <a:rPr lang="en-US" sz="1200" dirty="0" smtClean="0"/>
              <a:t>)____________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/>
              <a:t>17.  </a:t>
            </a:r>
            <a:r>
              <a:rPr lang="en-US" sz="1200" dirty="0" err="1" smtClean="0"/>
              <a:t>dar</a:t>
            </a:r>
            <a:r>
              <a:rPr lang="en-US" sz="1200" dirty="0" smtClean="0"/>
              <a:t>(</a:t>
            </a:r>
            <a:r>
              <a:rPr lang="en-US" sz="1200" dirty="0" err="1" smtClean="0"/>
              <a:t>nosotros</a:t>
            </a:r>
            <a:r>
              <a:rPr lang="en-US" sz="1200" dirty="0" smtClean="0"/>
              <a:t>)____________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/>
              <a:t>18.  </a:t>
            </a:r>
            <a:r>
              <a:rPr lang="en-US" sz="1200" dirty="0" err="1" smtClean="0"/>
              <a:t>ver</a:t>
            </a:r>
            <a:r>
              <a:rPr lang="en-US" sz="1200" dirty="0" smtClean="0"/>
              <a:t>(</a:t>
            </a:r>
            <a:r>
              <a:rPr lang="en-US" sz="1200" dirty="0" err="1" smtClean="0"/>
              <a:t>María</a:t>
            </a:r>
            <a:r>
              <a:rPr lang="en-US" sz="1200" dirty="0" smtClean="0"/>
              <a:t> y Rosa)____________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/>
              <a:t>19. </a:t>
            </a:r>
            <a:r>
              <a:rPr lang="en-US" sz="1200" dirty="0" err="1" smtClean="0"/>
              <a:t>estar</a:t>
            </a:r>
            <a:r>
              <a:rPr lang="en-US" sz="1200" dirty="0" smtClean="0"/>
              <a:t>(</a:t>
            </a:r>
            <a:r>
              <a:rPr lang="en-US" sz="1200" dirty="0" err="1" smtClean="0"/>
              <a:t>Vanesa</a:t>
            </a:r>
            <a:r>
              <a:rPr lang="en-US" sz="1200" dirty="0" smtClean="0"/>
              <a:t>)____________</a:t>
            </a:r>
          </a:p>
          <a:p>
            <a:pPr>
              <a:lnSpc>
                <a:spcPct val="150000"/>
              </a:lnSpc>
            </a:pPr>
            <a:r>
              <a:rPr lang="en-US" sz="1200" dirty="0" smtClean="0"/>
              <a:t>20. saber(</a:t>
            </a:r>
            <a:r>
              <a:rPr lang="en-US" sz="1200" dirty="0" err="1" smtClean="0"/>
              <a:t>tú</a:t>
            </a:r>
            <a:r>
              <a:rPr lang="en-US" sz="1200" dirty="0" smtClean="0"/>
              <a:t>)____________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67200" y="1524000"/>
            <a:ext cx="2438400" cy="320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5127516"/>
            <a:ext cx="342914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Translate the following statements.</a:t>
            </a:r>
          </a:p>
          <a:p>
            <a:endParaRPr lang="en-US" sz="1200" b="1" dirty="0" smtClean="0"/>
          </a:p>
          <a:p>
            <a:pPr marL="228600" indent="-228600"/>
            <a:r>
              <a:rPr lang="en-US" sz="1100" dirty="0" smtClean="0"/>
              <a:t>5. Mi </a:t>
            </a:r>
            <a:r>
              <a:rPr lang="en-US" sz="1100" dirty="0" err="1" smtClean="0"/>
              <a:t>madre</a:t>
            </a:r>
            <a:r>
              <a:rPr lang="en-US" sz="1100" dirty="0" smtClean="0"/>
              <a:t> </a:t>
            </a:r>
            <a:r>
              <a:rPr lang="en-US" sz="1100" dirty="0" err="1" smtClean="0"/>
              <a:t>sabe</a:t>
            </a:r>
            <a:r>
              <a:rPr lang="en-US" sz="1100" dirty="0" smtClean="0"/>
              <a:t> mucho de los </a:t>
            </a:r>
            <a:r>
              <a:rPr lang="en-US" sz="1100" dirty="0" err="1" smtClean="0"/>
              <a:t>vestidos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smtClean="0"/>
              <a:t>_____________________________________________</a:t>
            </a:r>
          </a:p>
          <a:p>
            <a:pPr marL="228600" indent="-228600"/>
            <a:endParaRPr lang="en-US" sz="1100" dirty="0" smtClean="0"/>
          </a:p>
          <a:p>
            <a:pPr marL="228600" indent="-228600"/>
            <a:r>
              <a:rPr lang="en-US" sz="1100" dirty="0" smtClean="0"/>
              <a:t>6. </a:t>
            </a:r>
            <a:r>
              <a:rPr lang="en-US" sz="1100" dirty="0" err="1" smtClean="0"/>
              <a:t>Mis</a:t>
            </a:r>
            <a:r>
              <a:rPr lang="en-US" sz="1100" dirty="0" smtClean="0"/>
              <a:t> amigos </a:t>
            </a:r>
            <a:r>
              <a:rPr lang="en-US" sz="1100" dirty="0" err="1" smtClean="0"/>
              <a:t>están</a:t>
            </a:r>
            <a:r>
              <a:rPr lang="en-US" sz="1100" dirty="0" smtClean="0"/>
              <a:t> en la fiesta </a:t>
            </a:r>
            <a:r>
              <a:rPr lang="en-US" sz="1100" dirty="0" err="1" smtClean="0"/>
              <a:t>sorpresa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smtClean="0"/>
              <a:t>_____________________________________________</a:t>
            </a:r>
          </a:p>
          <a:p>
            <a:pPr marL="228600" indent="-228600"/>
            <a:endParaRPr lang="en-US" sz="1100" dirty="0" smtClean="0"/>
          </a:p>
          <a:p>
            <a:pPr marL="228600" indent="-228600"/>
            <a:r>
              <a:rPr lang="en-US" sz="1100" dirty="0" smtClean="0"/>
              <a:t>7. </a:t>
            </a:r>
            <a:r>
              <a:rPr lang="en-US" sz="1100" dirty="0" err="1" smtClean="0"/>
              <a:t>Yo</a:t>
            </a:r>
            <a:r>
              <a:rPr lang="en-US" sz="1100" dirty="0" smtClean="0"/>
              <a:t> </a:t>
            </a:r>
            <a:r>
              <a:rPr lang="en-US" sz="1100" dirty="0" err="1" smtClean="0"/>
              <a:t>veo</a:t>
            </a:r>
            <a:r>
              <a:rPr lang="en-US" sz="1100" dirty="0" smtClean="0"/>
              <a:t> </a:t>
            </a:r>
            <a:r>
              <a:rPr lang="en-US" sz="1100" dirty="0" err="1" smtClean="0"/>
              <a:t>todas</a:t>
            </a:r>
            <a:r>
              <a:rPr lang="en-US" sz="1100" dirty="0" smtClean="0"/>
              <a:t> </a:t>
            </a:r>
            <a:r>
              <a:rPr lang="en-US" sz="1100" dirty="0" err="1" smtClean="0"/>
              <a:t>las</a:t>
            </a:r>
            <a:r>
              <a:rPr lang="en-US" sz="1100" dirty="0" smtClean="0"/>
              <a:t> </a:t>
            </a:r>
            <a:r>
              <a:rPr lang="en-US" sz="1100" dirty="0" err="1" smtClean="0"/>
              <a:t>velas</a:t>
            </a:r>
            <a:r>
              <a:rPr lang="en-US" sz="1100" dirty="0" smtClean="0"/>
              <a:t> en la </a:t>
            </a:r>
            <a:r>
              <a:rPr lang="en-US" sz="1100" dirty="0" err="1" smtClean="0"/>
              <a:t>iglesia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smtClean="0"/>
              <a:t>_____________________________________________</a:t>
            </a:r>
          </a:p>
          <a:p>
            <a:pPr marL="228600" indent="-228600"/>
            <a:endParaRPr lang="en-US" sz="1100" dirty="0" smtClean="0"/>
          </a:p>
          <a:p>
            <a:pPr marL="228600" indent="-228600"/>
            <a:r>
              <a:rPr lang="en-US" sz="1100" dirty="0" smtClean="0"/>
              <a:t>9. Alfredo y </a:t>
            </a:r>
            <a:r>
              <a:rPr lang="en-US" sz="1100" dirty="0" err="1" smtClean="0"/>
              <a:t>Rosalía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tarjetas</a:t>
            </a:r>
            <a:r>
              <a:rPr lang="en-US" sz="1100" dirty="0" smtClean="0"/>
              <a:t> a la </a:t>
            </a:r>
            <a:r>
              <a:rPr lang="en-US" sz="1100" dirty="0" err="1" smtClean="0"/>
              <a:t>festeja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smtClean="0"/>
              <a:t>_____________________________________________</a:t>
            </a:r>
          </a:p>
          <a:p>
            <a:pPr marL="228600" indent="-228600"/>
            <a:endParaRPr lang="en-US" sz="1100" dirty="0" smtClean="0"/>
          </a:p>
          <a:p>
            <a:pPr marL="228600" indent="-228600"/>
            <a:r>
              <a:rPr lang="en-US" sz="1100" dirty="0" smtClean="0"/>
              <a:t>10. Marcos y Mercedes </a:t>
            </a:r>
            <a:r>
              <a:rPr lang="en-US" sz="1100" dirty="0" err="1" smtClean="0"/>
              <a:t>están</a:t>
            </a:r>
            <a:r>
              <a:rPr lang="en-US" sz="1100" dirty="0" smtClean="0"/>
              <a:t> en la </a:t>
            </a:r>
            <a:r>
              <a:rPr lang="en-US" sz="1100" dirty="0" err="1" smtClean="0"/>
              <a:t>boda</a:t>
            </a:r>
            <a:r>
              <a:rPr lang="en-US" sz="1100" dirty="0" smtClean="0"/>
              <a:t> de </a:t>
            </a:r>
            <a:r>
              <a:rPr lang="en-US" sz="1100" dirty="0" err="1" smtClean="0"/>
              <a:t>sus</a:t>
            </a:r>
            <a:r>
              <a:rPr lang="en-US" sz="1100" dirty="0" smtClean="0"/>
              <a:t> amigos.</a:t>
            </a:r>
          </a:p>
          <a:p>
            <a:pPr marL="228600" indent="-228600"/>
            <a:r>
              <a:rPr lang="en-US" sz="1100" dirty="0" smtClean="0"/>
              <a:t>_____________________________________________</a:t>
            </a:r>
          </a:p>
          <a:p>
            <a:pPr marL="228600" indent="-228600"/>
            <a:endParaRPr lang="en-US" sz="1100" dirty="0" smtClean="0"/>
          </a:p>
          <a:p>
            <a:pPr marL="228600" indent="-228600"/>
            <a:r>
              <a:rPr lang="en-US" sz="1100" dirty="0" smtClean="0"/>
              <a:t>11. </a:t>
            </a:r>
            <a:r>
              <a:rPr lang="en-US" sz="1100" dirty="0" err="1" smtClean="0"/>
              <a:t>Yo</a:t>
            </a:r>
            <a:r>
              <a:rPr lang="en-US" sz="1100" dirty="0" smtClean="0"/>
              <a:t> </a:t>
            </a:r>
            <a:r>
              <a:rPr lang="en-US" sz="1100" dirty="0" err="1" smtClean="0"/>
              <a:t>sé</a:t>
            </a:r>
            <a:r>
              <a:rPr lang="en-US" sz="1100" dirty="0" smtClean="0"/>
              <a:t> </a:t>
            </a:r>
            <a:r>
              <a:rPr lang="en-US" sz="1100" dirty="0" err="1" smtClean="0"/>
              <a:t>decorar</a:t>
            </a:r>
            <a:r>
              <a:rPr lang="en-US" sz="1100" dirty="0" smtClean="0"/>
              <a:t> </a:t>
            </a:r>
            <a:r>
              <a:rPr lang="en-US" sz="1100" dirty="0" err="1" smtClean="0"/>
              <a:t>para</a:t>
            </a:r>
            <a:r>
              <a:rPr lang="en-US" sz="1100" dirty="0" smtClean="0"/>
              <a:t> </a:t>
            </a:r>
            <a:r>
              <a:rPr lang="en-US" sz="1100" dirty="0" err="1" smtClean="0"/>
              <a:t>las</a:t>
            </a:r>
            <a:r>
              <a:rPr lang="en-US" sz="1100" dirty="0" smtClean="0"/>
              <a:t> fiestas.</a:t>
            </a:r>
          </a:p>
          <a:p>
            <a:pPr marL="228600" indent="-228600"/>
            <a:r>
              <a:rPr lang="en-US" sz="1100" dirty="0" smtClean="0"/>
              <a:t>_____________________________________________</a:t>
            </a:r>
          </a:p>
          <a:p>
            <a:pPr marL="228600" indent="-228600"/>
            <a:endParaRPr lang="en-US" sz="1100" dirty="0" smtClean="0"/>
          </a:p>
          <a:p>
            <a:pPr marL="228600" indent="-228600"/>
            <a:r>
              <a:rPr lang="en-US" sz="1100" dirty="0" smtClean="0"/>
              <a:t>12. Sergio </a:t>
            </a:r>
            <a:r>
              <a:rPr lang="en-US" sz="1100" dirty="0" err="1" smtClean="0"/>
              <a:t>da</a:t>
            </a:r>
            <a:r>
              <a:rPr lang="en-US" sz="1100" dirty="0" smtClean="0"/>
              <a:t> la piñata a los </a:t>
            </a:r>
            <a:r>
              <a:rPr lang="en-US" sz="1100" dirty="0" err="1" smtClean="0"/>
              <a:t>niños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smtClean="0"/>
              <a:t>_____________________________________________</a:t>
            </a:r>
          </a:p>
          <a:p>
            <a:pPr marL="228600" indent="-228600"/>
            <a:endParaRPr lang="en-US" sz="1100" dirty="0" smtClean="0"/>
          </a:p>
          <a:p>
            <a:pPr marL="228600" indent="-228600"/>
            <a:endParaRPr lang="en-US" sz="1100" dirty="0" smtClean="0"/>
          </a:p>
          <a:p>
            <a:pPr marL="228600" indent="-228600"/>
            <a:endParaRPr lang="en-US" sz="1100" dirty="0" smtClean="0"/>
          </a:p>
          <a:p>
            <a:pPr marL="228600" indent="-228600"/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"/>
            <a:ext cx="67056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ea typeface="Calibri" pitchFamily="34" charset="0"/>
                <a:cs typeface="Times New Roman" pitchFamily="18" charset="0"/>
              </a:rPr>
              <a:t>Verbos</a:t>
            </a:r>
            <a:r>
              <a:rPr lang="en-US" sz="1400" b="1" dirty="0" smtClean="0">
                <a:ea typeface="Calibri" pitchFamily="34" charset="0"/>
                <a:cs typeface="Times New Roman" pitchFamily="18" charset="0"/>
              </a:rPr>
              <a:t> de “go”</a:t>
            </a:r>
            <a:endParaRPr lang="en-US" sz="1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>Substitution exercises.  For each of the following groups of sentences, rewrite the underlined verb to agree with the new subject</a:t>
            </a:r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. 		</a:t>
            </a:r>
            <a:r>
              <a:rPr lang="en-US" sz="1200" b="1" dirty="0" err="1" smtClean="0">
                <a:ea typeface="Calibri" pitchFamily="34" charset="0"/>
                <a:cs typeface="Times New Roman" pitchFamily="18" charset="0"/>
              </a:rPr>
              <a:t>Modelo</a:t>
            </a: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  La </a:t>
            </a:r>
            <a:r>
              <a:rPr lang="en-US" sz="1200" dirty="0" err="1" smtClean="0">
                <a:ea typeface="Calibri" pitchFamily="34" charset="0"/>
                <a:cs typeface="Times New Roman" pitchFamily="18" charset="0"/>
              </a:rPr>
              <a:t>festeja</a:t>
            </a:r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u="sng" dirty="0" err="1" smtClean="0">
                <a:ea typeface="Calibri" pitchFamily="34" charset="0"/>
                <a:cs typeface="Times New Roman" pitchFamily="18" charset="0"/>
              </a:rPr>
              <a:t>tiene</a:t>
            </a:r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 la </a:t>
            </a:r>
            <a:r>
              <a:rPr lang="en-US" sz="1200" dirty="0" err="1" smtClean="0">
                <a:ea typeface="Calibri" pitchFamily="34" charset="0"/>
                <a:cs typeface="Times New Roman" pitchFamily="18" charset="0"/>
              </a:rPr>
              <a:t>última</a:t>
            </a:r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dirty="0" err="1" smtClean="0">
                <a:ea typeface="Calibri" pitchFamily="34" charset="0"/>
                <a:cs typeface="Times New Roman" pitchFamily="18" charset="0"/>
              </a:rPr>
              <a:t>muñeca</a:t>
            </a:r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.</a:t>
            </a:r>
            <a:endParaRPr lang="en-US" sz="12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				</a:t>
            </a:r>
            <a:r>
              <a:rPr lang="en-US" sz="1200" dirty="0" err="1" smtClean="0">
                <a:ea typeface="Calibri" pitchFamily="34" charset="0"/>
                <a:cs typeface="Times New Roman" pitchFamily="18" charset="0"/>
              </a:rPr>
              <a:t>Yo</a:t>
            </a:r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b="1" u="sng" dirty="0" err="1" smtClean="0">
                <a:ea typeface="Calibri" pitchFamily="34" charset="0"/>
                <a:cs typeface="Times New Roman" pitchFamily="18" charset="0"/>
              </a:rPr>
              <a:t>tengo</a:t>
            </a: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la </a:t>
            </a:r>
            <a:r>
              <a:rPr lang="en-US" sz="1200" dirty="0" err="1" smtClean="0">
                <a:ea typeface="Calibri" pitchFamily="34" charset="0"/>
                <a:cs typeface="Times New Roman" pitchFamily="18" charset="0"/>
              </a:rPr>
              <a:t>última</a:t>
            </a:r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dirty="0" err="1" smtClean="0">
                <a:ea typeface="Calibri" pitchFamily="34" charset="0"/>
                <a:cs typeface="Times New Roman" pitchFamily="18" charset="0"/>
              </a:rPr>
              <a:t>muñeca</a:t>
            </a:r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.</a:t>
            </a:r>
            <a:endParaRPr lang="en-US" sz="12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ea typeface="Calibri" pitchFamily="34" charset="0"/>
                <a:cs typeface="Arial" pitchFamily="34" charset="0"/>
              </a:rPr>
              <a:t>				</a:t>
            </a:r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¿</a:t>
            </a:r>
            <a:r>
              <a:rPr lang="en-US" sz="1200" dirty="0" err="1" smtClean="0">
                <a:ea typeface="Calibri" pitchFamily="34" charset="0"/>
                <a:cs typeface="Times New Roman" pitchFamily="18" charset="0"/>
              </a:rPr>
              <a:t>Tú</a:t>
            </a:r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b="1" u="sng" dirty="0" err="1" smtClean="0">
                <a:ea typeface="Calibri" pitchFamily="34" charset="0"/>
                <a:cs typeface="Times New Roman" pitchFamily="18" charset="0"/>
              </a:rPr>
              <a:t>tienes</a:t>
            </a:r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 la </a:t>
            </a:r>
            <a:r>
              <a:rPr lang="en-US" sz="1200" dirty="0" err="1" smtClean="0">
                <a:ea typeface="Calibri" pitchFamily="34" charset="0"/>
                <a:cs typeface="Times New Roman" pitchFamily="18" charset="0"/>
              </a:rPr>
              <a:t>última</a:t>
            </a:r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dirty="0" err="1" smtClean="0">
                <a:ea typeface="Calibri" pitchFamily="34" charset="0"/>
                <a:cs typeface="Times New Roman" pitchFamily="18" charset="0"/>
              </a:rPr>
              <a:t>muñeca</a:t>
            </a:r>
            <a:r>
              <a:rPr lang="en-US" sz="1200" dirty="0" smtClean="0">
                <a:ea typeface="Calibri" pitchFamily="34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990600"/>
            <a:ext cx="33528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1100" dirty="0" smtClean="0"/>
              <a:t>1.     </a:t>
            </a:r>
            <a:r>
              <a:rPr lang="en-US" sz="1100" dirty="0" err="1" smtClean="0"/>
              <a:t>Nosotros</a:t>
            </a:r>
            <a:r>
              <a:rPr lang="en-US" sz="1100" dirty="0" smtClean="0"/>
              <a:t> no </a:t>
            </a:r>
            <a:r>
              <a:rPr lang="en-US" sz="1100" u="sng" dirty="0" err="1" smtClean="0"/>
              <a:t>decimos</a:t>
            </a:r>
            <a:r>
              <a:rPr lang="en-US" sz="1100" u="sng" dirty="0" smtClean="0"/>
              <a:t> </a:t>
            </a:r>
            <a:r>
              <a:rPr lang="en-US" sz="1100" dirty="0" smtClean="0"/>
              <a:t>nada de la fiesta </a:t>
            </a:r>
            <a:r>
              <a:rPr lang="en-US" sz="1100" dirty="0" err="1" smtClean="0"/>
              <a:t>sorpresa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err="1" smtClean="0"/>
              <a:t>Yo</a:t>
            </a:r>
            <a:r>
              <a:rPr lang="en-US" sz="1100" dirty="0" smtClean="0"/>
              <a:t> no________ nada de la fiesta </a:t>
            </a:r>
            <a:r>
              <a:rPr lang="en-US" sz="1100" dirty="0" err="1" smtClean="0"/>
              <a:t>sorpresa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smtClean="0"/>
              <a:t>Mi </a:t>
            </a:r>
            <a:r>
              <a:rPr lang="en-US" sz="1100" dirty="0" err="1" smtClean="0"/>
              <a:t>hermano</a:t>
            </a:r>
            <a:r>
              <a:rPr lang="en-US" sz="1100" dirty="0" smtClean="0"/>
              <a:t> no__________ de la fiesta </a:t>
            </a:r>
            <a:r>
              <a:rPr lang="en-US" sz="1100" dirty="0" err="1" smtClean="0"/>
              <a:t>sorpresa</a:t>
            </a:r>
            <a:r>
              <a:rPr lang="en-US" sz="1100" dirty="0" smtClean="0"/>
              <a:t>.</a:t>
            </a:r>
          </a:p>
          <a:p>
            <a:pPr marL="228600" indent="-228600"/>
            <a:endParaRPr lang="en-US" sz="1100" dirty="0" smtClean="0"/>
          </a:p>
          <a:p>
            <a:pPr marL="228600" indent="-228600"/>
            <a:r>
              <a:rPr lang="en-US" sz="1100" dirty="0" smtClean="0"/>
              <a:t>2.      </a:t>
            </a:r>
            <a:r>
              <a:rPr lang="en-US" sz="1100" dirty="0" err="1" smtClean="0"/>
              <a:t>Todos</a:t>
            </a:r>
            <a:r>
              <a:rPr lang="en-US" sz="1100" dirty="0" smtClean="0"/>
              <a:t> los </a:t>
            </a:r>
            <a:r>
              <a:rPr lang="en-US" sz="1100" dirty="0" err="1" smtClean="0"/>
              <a:t>invitados</a:t>
            </a:r>
            <a:r>
              <a:rPr lang="en-US" sz="1100" dirty="0" smtClean="0"/>
              <a:t> </a:t>
            </a:r>
            <a:r>
              <a:rPr lang="en-US" sz="1100" u="sng" dirty="0" err="1" smtClean="0"/>
              <a:t>vienen</a:t>
            </a:r>
            <a:r>
              <a:rPr lang="en-US" sz="1100" dirty="0" smtClean="0"/>
              <a:t> a la </a:t>
            </a:r>
            <a:r>
              <a:rPr lang="en-US" sz="1100" dirty="0" err="1" smtClean="0"/>
              <a:t>celebración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err="1" smtClean="0"/>
              <a:t>Yo</a:t>
            </a:r>
            <a:r>
              <a:rPr lang="en-US" sz="1100" dirty="0" smtClean="0"/>
              <a:t>__________ a la </a:t>
            </a:r>
            <a:r>
              <a:rPr lang="en-US" sz="1100" dirty="0" err="1" smtClean="0"/>
              <a:t>celebración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smtClean="0"/>
              <a:t>¿</a:t>
            </a:r>
            <a:r>
              <a:rPr lang="en-US" sz="1100" dirty="0" err="1" smtClean="0"/>
              <a:t>Tú</a:t>
            </a:r>
            <a:r>
              <a:rPr lang="en-US" sz="1100" dirty="0" smtClean="0"/>
              <a:t>__________ a la </a:t>
            </a:r>
            <a:r>
              <a:rPr lang="en-US" sz="1100" dirty="0" err="1" smtClean="0"/>
              <a:t>celebración</a:t>
            </a:r>
            <a:r>
              <a:rPr lang="en-US" sz="1100" dirty="0" smtClean="0"/>
              <a:t>.</a:t>
            </a:r>
          </a:p>
          <a:p>
            <a:pPr marL="228600" indent="-228600"/>
            <a:endParaRPr lang="en-US" sz="1100" dirty="0" smtClean="0"/>
          </a:p>
          <a:p>
            <a:pPr marL="228600" indent="-228600"/>
            <a:r>
              <a:rPr lang="en-US" sz="1100" dirty="0" smtClean="0"/>
              <a:t>3.     </a:t>
            </a:r>
            <a:r>
              <a:rPr lang="en-US" sz="1100" dirty="0" err="1" smtClean="0"/>
              <a:t>Tú</a:t>
            </a:r>
            <a:r>
              <a:rPr lang="en-US" sz="1100" dirty="0" smtClean="0"/>
              <a:t> </a:t>
            </a:r>
            <a:r>
              <a:rPr lang="en-US" sz="1100" u="sng" dirty="0" err="1" smtClean="0"/>
              <a:t>traes</a:t>
            </a:r>
            <a:r>
              <a:rPr lang="en-US" sz="1100" dirty="0" smtClean="0"/>
              <a:t> un </a:t>
            </a:r>
            <a:r>
              <a:rPr lang="en-US" sz="1100" dirty="0" err="1" smtClean="0"/>
              <a:t>regalo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err="1" smtClean="0"/>
              <a:t>Nosotros</a:t>
            </a:r>
            <a:r>
              <a:rPr lang="en-US" sz="1100" dirty="0" smtClean="0"/>
              <a:t>__________ un </a:t>
            </a:r>
            <a:r>
              <a:rPr lang="en-US" sz="1100" dirty="0" err="1" smtClean="0"/>
              <a:t>regalo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err="1" smtClean="0"/>
              <a:t>Yo</a:t>
            </a:r>
            <a:r>
              <a:rPr lang="en-US" sz="1100" dirty="0" smtClean="0"/>
              <a:t>_________ un </a:t>
            </a:r>
            <a:r>
              <a:rPr lang="en-US" sz="1100" dirty="0" err="1" smtClean="0"/>
              <a:t>regalo</a:t>
            </a:r>
            <a:r>
              <a:rPr lang="en-US" sz="1100" dirty="0" smtClean="0"/>
              <a:t>.</a:t>
            </a:r>
          </a:p>
          <a:p>
            <a:pPr marL="228600" indent="-228600"/>
            <a:endParaRPr lang="en-US" sz="1100" dirty="0" smtClean="0"/>
          </a:p>
          <a:p>
            <a:pPr marL="228600" indent="-228600"/>
            <a:r>
              <a:rPr lang="en-US" sz="1100" dirty="0" smtClean="0"/>
              <a:t>4.     </a:t>
            </a:r>
            <a:r>
              <a:rPr lang="en-US" sz="1100" dirty="0" err="1" smtClean="0"/>
              <a:t>Yo</a:t>
            </a:r>
            <a:r>
              <a:rPr lang="en-US" sz="1100" dirty="0" smtClean="0"/>
              <a:t> </a:t>
            </a:r>
            <a:r>
              <a:rPr lang="en-US" sz="1100" u="sng" dirty="0" err="1" smtClean="0"/>
              <a:t>oigo</a:t>
            </a:r>
            <a:r>
              <a:rPr lang="en-US" sz="1100" dirty="0" smtClean="0"/>
              <a:t> la </a:t>
            </a:r>
            <a:r>
              <a:rPr lang="en-US" sz="1100" dirty="0" err="1" smtClean="0"/>
              <a:t>música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smtClean="0"/>
              <a:t>¿</a:t>
            </a:r>
            <a:r>
              <a:rPr lang="en-US" sz="1100" dirty="0" err="1" smtClean="0"/>
              <a:t>Tú</a:t>
            </a:r>
            <a:r>
              <a:rPr lang="en-US" sz="1100" dirty="0" smtClean="0"/>
              <a:t>__________ la </a:t>
            </a:r>
            <a:r>
              <a:rPr lang="en-US" sz="1100" dirty="0" err="1" smtClean="0"/>
              <a:t>música</a:t>
            </a:r>
            <a:r>
              <a:rPr lang="en-US" sz="1100" dirty="0" smtClean="0"/>
              <a:t>?</a:t>
            </a:r>
          </a:p>
          <a:p>
            <a:pPr marL="228600" indent="-228600"/>
            <a:r>
              <a:rPr lang="en-US" sz="1100" dirty="0" err="1" smtClean="0"/>
              <a:t>Ellos</a:t>
            </a:r>
            <a:r>
              <a:rPr lang="en-US" sz="1100" dirty="0" smtClean="0"/>
              <a:t>__________ la </a:t>
            </a:r>
            <a:r>
              <a:rPr lang="en-US" sz="1100" dirty="0" err="1" smtClean="0"/>
              <a:t>música</a:t>
            </a:r>
            <a:r>
              <a:rPr lang="en-US" sz="1100" dirty="0" smtClean="0"/>
              <a:t>.</a:t>
            </a:r>
          </a:p>
          <a:p>
            <a:pPr marL="228600" indent="-228600"/>
            <a:endParaRPr lang="en-US" sz="1100" dirty="0" smtClean="0"/>
          </a:p>
          <a:p>
            <a:pPr marL="228600" indent="-228600"/>
            <a:r>
              <a:rPr lang="en-US" sz="1100" dirty="0" smtClean="0"/>
              <a:t>5.     Mi </a:t>
            </a:r>
            <a:r>
              <a:rPr lang="en-US" sz="1100" dirty="0" err="1" smtClean="0"/>
              <a:t>familia</a:t>
            </a:r>
            <a:r>
              <a:rPr lang="en-US" sz="1100" dirty="0" smtClean="0"/>
              <a:t> </a:t>
            </a:r>
            <a:r>
              <a:rPr lang="en-US" sz="1100" u="sng" dirty="0" err="1" smtClean="0"/>
              <a:t>hace</a:t>
            </a:r>
            <a:r>
              <a:rPr lang="en-US" sz="1100" dirty="0" smtClean="0"/>
              <a:t> </a:t>
            </a:r>
            <a:r>
              <a:rPr lang="en-US" sz="1100" dirty="0" err="1" smtClean="0"/>
              <a:t>papel</a:t>
            </a:r>
            <a:r>
              <a:rPr lang="en-US" sz="1100" dirty="0" smtClean="0"/>
              <a:t> </a:t>
            </a:r>
            <a:r>
              <a:rPr lang="en-US" sz="1100" dirty="0" err="1" smtClean="0"/>
              <a:t>picado</a:t>
            </a:r>
            <a:r>
              <a:rPr lang="en-US" sz="1100" dirty="0" smtClean="0"/>
              <a:t> </a:t>
            </a:r>
            <a:r>
              <a:rPr lang="en-US" sz="1100" dirty="0" err="1" smtClean="0"/>
              <a:t>para</a:t>
            </a:r>
            <a:r>
              <a:rPr lang="en-US" sz="1100" dirty="0" smtClean="0"/>
              <a:t> la fiesta.</a:t>
            </a:r>
          </a:p>
          <a:p>
            <a:pPr marL="228600" indent="-228600"/>
            <a:r>
              <a:rPr lang="en-US" sz="1100" dirty="0" err="1" smtClean="0"/>
              <a:t>Yo</a:t>
            </a:r>
            <a:r>
              <a:rPr lang="en-US" sz="1100" dirty="0" smtClean="0"/>
              <a:t>__________ </a:t>
            </a:r>
            <a:r>
              <a:rPr lang="en-US" sz="1100" dirty="0" err="1" smtClean="0"/>
              <a:t>papel</a:t>
            </a:r>
            <a:r>
              <a:rPr lang="en-US" sz="1100" dirty="0" smtClean="0"/>
              <a:t> </a:t>
            </a:r>
            <a:r>
              <a:rPr lang="en-US" sz="1100" dirty="0" err="1" smtClean="0"/>
              <a:t>picado</a:t>
            </a:r>
            <a:r>
              <a:rPr lang="en-US" sz="1100" dirty="0" smtClean="0"/>
              <a:t> </a:t>
            </a:r>
            <a:r>
              <a:rPr lang="en-US" sz="1100" dirty="0" err="1" smtClean="0"/>
              <a:t>para</a:t>
            </a:r>
            <a:r>
              <a:rPr lang="en-US" sz="1100" dirty="0" smtClean="0"/>
              <a:t> la fiesta.</a:t>
            </a:r>
          </a:p>
          <a:p>
            <a:pPr marL="228600" indent="-228600"/>
            <a:r>
              <a:rPr lang="en-US" sz="1100" dirty="0" err="1" smtClean="0"/>
              <a:t>Nosotros</a:t>
            </a:r>
            <a:r>
              <a:rPr lang="en-US" sz="1100" dirty="0" smtClean="0"/>
              <a:t>__________ </a:t>
            </a:r>
            <a:r>
              <a:rPr lang="en-US" sz="1100" dirty="0" err="1" smtClean="0"/>
              <a:t>papel</a:t>
            </a:r>
            <a:r>
              <a:rPr lang="en-US" sz="1100" dirty="0" smtClean="0"/>
              <a:t> </a:t>
            </a:r>
            <a:r>
              <a:rPr lang="en-US" sz="1100" dirty="0" err="1" smtClean="0"/>
              <a:t>picado</a:t>
            </a:r>
            <a:r>
              <a:rPr lang="en-US" sz="1100" dirty="0" smtClean="0"/>
              <a:t> </a:t>
            </a:r>
            <a:r>
              <a:rPr lang="en-US" sz="1100" dirty="0" err="1" smtClean="0"/>
              <a:t>para</a:t>
            </a:r>
            <a:r>
              <a:rPr lang="en-US" sz="1100" dirty="0" smtClean="0"/>
              <a:t> la fiesta.</a:t>
            </a:r>
          </a:p>
          <a:p>
            <a:pPr marL="228600" indent="-228600"/>
            <a:endParaRPr lang="en-US" sz="1100" dirty="0" smtClean="0"/>
          </a:p>
          <a:p>
            <a:pPr marL="228600" indent="-228600"/>
            <a:r>
              <a:rPr lang="en-US" sz="1100" dirty="0" smtClean="0"/>
              <a:t>6.     La </a:t>
            </a:r>
            <a:r>
              <a:rPr lang="en-US" sz="1100" dirty="0" err="1" smtClean="0"/>
              <a:t>madrina</a:t>
            </a:r>
            <a:r>
              <a:rPr lang="en-US" sz="1100" dirty="0" smtClean="0"/>
              <a:t> </a:t>
            </a:r>
            <a:r>
              <a:rPr lang="en-US" sz="1100" u="sng" dirty="0" smtClean="0"/>
              <a:t>pone</a:t>
            </a:r>
            <a:r>
              <a:rPr lang="en-US" sz="1100" dirty="0" smtClean="0"/>
              <a:t> </a:t>
            </a:r>
            <a:r>
              <a:rPr lang="en-US" sz="1100" dirty="0" err="1" smtClean="0"/>
              <a:t>las</a:t>
            </a:r>
            <a:r>
              <a:rPr lang="en-US" sz="1100" dirty="0" smtClean="0"/>
              <a:t> </a:t>
            </a:r>
            <a:r>
              <a:rPr lang="en-US" sz="1100" dirty="0" err="1" smtClean="0"/>
              <a:t>flores</a:t>
            </a:r>
            <a:r>
              <a:rPr lang="en-US" sz="1100" dirty="0" smtClean="0"/>
              <a:t> en la </a:t>
            </a:r>
            <a:r>
              <a:rPr lang="en-US" sz="1100" dirty="0" err="1" smtClean="0"/>
              <a:t>iglesia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smtClean="0"/>
              <a:t>El </a:t>
            </a:r>
            <a:r>
              <a:rPr lang="en-US" sz="1100" dirty="0" err="1" smtClean="0"/>
              <a:t>padrino</a:t>
            </a:r>
            <a:r>
              <a:rPr lang="en-US" sz="1100" dirty="0" smtClean="0"/>
              <a:t>__________ </a:t>
            </a:r>
            <a:r>
              <a:rPr lang="en-US" sz="1100" dirty="0" err="1" smtClean="0"/>
              <a:t>las</a:t>
            </a:r>
            <a:r>
              <a:rPr lang="en-US" sz="1100" dirty="0" smtClean="0"/>
              <a:t> </a:t>
            </a:r>
            <a:r>
              <a:rPr lang="en-US" sz="1100" dirty="0" err="1" smtClean="0"/>
              <a:t>flores</a:t>
            </a:r>
            <a:r>
              <a:rPr lang="en-US" sz="1100" dirty="0" smtClean="0"/>
              <a:t> en la </a:t>
            </a:r>
            <a:r>
              <a:rPr lang="en-US" sz="1100" dirty="0" err="1" smtClean="0"/>
              <a:t>iglesia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err="1" smtClean="0"/>
              <a:t>Yo</a:t>
            </a:r>
            <a:r>
              <a:rPr lang="en-US" sz="1100" dirty="0" smtClean="0"/>
              <a:t>_________ </a:t>
            </a:r>
            <a:r>
              <a:rPr lang="en-US" sz="1100" dirty="0" err="1" smtClean="0"/>
              <a:t>las</a:t>
            </a:r>
            <a:r>
              <a:rPr lang="en-US" sz="1100" dirty="0" smtClean="0"/>
              <a:t> </a:t>
            </a:r>
            <a:r>
              <a:rPr lang="en-US" sz="1100" dirty="0" err="1" smtClean="0"/>
              <a:t>flores</a:t>
            </a:r>
            <a:r>
              <a:rPr lang="en-US" sz="1100" dirty="0" smtClean="0"/>
              <a:t> en la </a:t>
            </a:r>
            <a:r>
              <a:rPr lang="en-US" sz="1100" dirty="0" err="1" smtClean="0"/>
              <a:t>iglesia</a:t>
            </a:r>
            <a:r>
              <a:rPr lang="en-US" sz="1100" dirty="0" smtClean="0"/>
              <a:t>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029200"/>
            <a:ext cx="3926075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Translate the following statements</a:t>
            </a:r>
            <a:r>
              <a:rPr lang="en-US" sz="1400" dirty="0" smtClean="0"/>
              <a:t>. </a:t>
            </a:r>
          </a:p>
          <a:p>
            <a:endParaRPr lang="en-US" sz="800" dirty="0" smtClean="0"/>
          </a:p>
          <a:p>
            <a:pPr marL="228600" indent="-228600">
              <a:buAutoNum type="arabicPeriod" startAt="7"/>
            </a:pPr>
            <a:r>
              <a:rPr lang="en-US" sz="1100" dirty="0" err="1" smtClean="0"/>
              <a:t>Yo</a:t>
            </a:r>
            <a:r>
              <a:rPr lang="en-US" sz="1100" dirty="0" smtClean="0"/>
              <a:t> </a:t>
            </a:r>
            <a:r>
              <a:rPr lang="en-US" sz="1100" dirty="0" err="1" smtClean="0"/>
              <a:t>tengo</a:t>
            </a:r>
            <a:r>
              <a:rPr lang="en-US" sz="1100" dirty="0" smtClean="0"/>
              <a:t> los </a:t>
            </a:r>
            <a:r>
              <a:rPr lang="en-US" sz="1100" dirty="0" err="1" smtClean="0"/>
              <a:t>globos</a:t>
            </a:r>
            <a:r>
              <a:rPr lang="en-US" sz="1100" dirty="0" smtClean="0"/>
              <a:t> </a:t>
            </a:r>
            <a:r>
              <a:rPr lang="en-US" sz="1100" dirty="0" err="1" smtClean="0"/>
              <a:t>para</a:t>
            </a:r>
            <a:r>
              <a:rPr lang="en-US" sz="1100" dirty="0" smtClean="0"/>
              <a:t> la </a:t>
            </a:r>
            <a:r>
              <a:rPr lang="en-US" sz="1100" dirty="0" err="1" smtClean="0"/>
              <a:t>celebración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smtClean="0"/>
              <a:t>_______________________________________________</a:t>
            </a:r>
          </a:p>
          <a:p>
            <a:pPr marL="228600" indent="-228600"/>
            <a:endParaRPr lang="en-US" sz="1100" dirty="0" smtClean="0"/>
          </a:p>
          <a:p>
            <a:pPr marL="228600" indent="-228600">
              <a:buAutoNum type="arabicPeriod" startAt="8"/>
            </a:pPr>
            <a:r>
              <a:rPr lang="en-US" sz="1100" dirty="0" smtClean="0"/>
              <a:t>¿A </a:t>
            </a:r>
            <a:r>
              <a:rPr lang="en-US" sz="1100" dirty="0" err="1" smtClean="0"/>
              <a:t>qué</a:t>
            </a:r>
            <a:r>
              <a:rPr lang="en-US" sz="1100" dirty="0" smtClean="0"/>
              <a:t> </a:t>
            </a:r>
            <a:r>
              <a:rPr lang="en-US" sz="1100" dirty="0" err="1" smtClean="0"/>
              <a:t>hora</a:t>
            </a:r>
            <a:r>
              <a:rPr lang="en-US" sz="1100" dirty="0" smtClean="0"/>
              <a:t> sales </a:t>
            </a:r>
            <a:r>
              <a:rPr lang="en-US" sz="1100" dirty="0" err="1" smtClean="0"/>
              <a:t>para</a:t>
            </a:r>
            <a:r>
              <a:rPr lang="en-US" sz="1100" dirty="0" smtClean="0"/>
              <a:t> </a:t>
            </a:r>
            <a:r>
              <a:rPr lang="en-US" sz="1100" dirty="0" err="1" smtClean="0"/>
              <a:t>ir</a:t>
            </a:r>
            <a:r>
              <a:rPr lang="en-US" sz="1100" dirty="0" smtClean="0"/>
              <a:t> a la </a:t>
            </a:r>
            <a:r>
              <a:rPr lang="en-US" sz="1100" dirty="0" err="1" smtClean="0"/>
              <a:t>boda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smtClean="0"/>
              <a:t>_______________________________________________</a:t>
            </a:r>
          </a:p>
          <a:p>
            <a:pPr marL="228600" indent="-228600"/>
            <a:endParaRPr lang="en-US" sz="1100" dirty="0" smtClean="0"/>
          </a:p>
          <a:p>
            <a:pPr marL="228600" indent="-228600">
              <a:buAutoNum type="arabicPeriod" startAt="9"/>
            </a:pPr>
            <a:r>
              <a:rPr lang="en-US" sz="1100" dirty="0" smtClean="0"/>
              <a:t>Javier y Briana </a:t>
            </a:r>
            <a:r>
              <a:rPr lang="en-US" sz="1100" dirty="0" err="1" smtClean="0"/>
              <a:t>ponen</a:t>
            </a:r>
            <a:r>
              <a:rPr lang="en-US" sz="1100" dirty="0" smtClean="0"/>
              <a:t> los </a:t>
            </a:r>
            <a:r>
              <a:rPr lang="en-US" sz="1100" dirty="0" err="1" smtClean="0"/>
              <a:t>regalos</a:t>
            </a:r>
            <a:r>
              <a:rPr lang="en-US" sz="1100" dirty="0" smtClean="0"/>
              <a:t> en la mesa.</a:t>
            </a:r>
          </a:p>
          <a:p>
            <a:pPr marL="228600" indent="-228600"/>
            <a:r>
              <a:rPr lang="en-US" sz="1100" dirty="0" smtClean="0"/>
              <a:t>_______________________________________________</a:t>
            </a:r>
          </a:p>
          <a:p>
            <a:pPr marL="228600" indent="-228600"/>
            <a:endParaRPr lang="en-US" sz="1100" dirty="0" smtClean="0"/>
          </a:p>
          <a:p>
            <a:pPr marL="228600" indent="-228600">
              <a:buAutoNum type="arabicPeriod" startAt="10"/>
            </a:pPr>
            <a:r>
              <a:rPr lang="en-US" sz="1100" dirty="0" err="1" smtClean="0"/>
              <a:t>Yo</a:t>
            </a:r>
            <a:r>
              <a:rPr lang="en-US" sz="1100" dirty="0" smtClean="0"/>
              <a:t> </a:t>
            </a:r>
            <a:r>
              <a:rPr lang="en-US" sz="1100" dirty="0" err="1" smtClean="0"/>
              <a:t>hago</a:t>
            </a:r>
            <a:r>
              <a:rPr lang="en-US" sz="1100" dirty="0" smtClean="0"/>
              <a:t> </a:t>
            </a:r>
            <a:r>
              <a:rPr lang="en-US" sz="1100" dirty="0" err="1" smtClean="0"/>
              <a:t>las</a:t>
            </a:r>
            <a:r>
              <a:rPr lang="en-US" sz="1100" dirty="0" smtClean="0"/>
              <a:t> </a:t>
            </a:r>
            <a:r>
              <a:rPr lang="en-US" sz="1100" dirty="0" err="1" smtClean="0"/>
              <a:t>invitaciones</a:t>
            </a:r>
            <a:r>
              <a:rPr lang="en-US" sz="1100" dirty="0" smtClean="0"/>
              <a:t> </a:t>
            </a:r>
            <a:r>
              <a:rPr lang="en-US" sz="1100" dirty="0" err="1" smtClean="0"/>
              <a:t>para</a:t>
            </a:r>
            <a:r>
              <a:rPr lang="en-US" sz="1100" dirty="0" smtClean="0"/>
              <a:t> la </a:t>
            </a:r>
            <a:r>
              <a:rPr lang="en-US" sz="1100" dirty="0" err="1" smtClean="0"/>
              <a:t>quinceañera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smtClean="0"/>
              <a:t>_______________________________________________</a:t>
            </a:r>
          </a:p>
          <a:p>
            <a:pPr marL="228600" indent="-228600"/>
            <a:endParaRPr lang="en-US" sz="1100" dirty="0" smtClean="0"/>
          </a:p>
          <a:p>
            <a:pPr marL="228600" indent="-228600">
              <a:buAutoNum type="arabicPeriod" startAt="11"/>
            </a:pPr>
            <a:r>
              <a:rPr lang="en-US" sz="1100" dirty="0" smtClean="0"/>
              <a:t>¿</a:t>
            </a:r>
            <a:r>
              <a:rPr lang="en-US" sz="1100" dirty="0" err="1" smtClean="0"/>
              <a:t>Tú</a:t>
            </a:r>
            <a:r>
              <a:rPr lang="en-US" sz="1100" dirty="0" smtClean="0"/>
              <a:t> </a:t>
            </a:r>
            <a:r>
              <a:rPr lang="en-US" sz="1100" dirty="0" err="1" smtClean="0"/>
              <a:t>oyes</a:t>
            </a:r>
            <a:r>
              <a:rPr lang="en-US" sz="1100" dirty="0" smtClean="0"/>
              <a:t> la </a:t>
            </a:r>
            <a:r>
              <a:rPr lang="en-US" sz="1100" dirty="0" err="1" smtClean="0"/>
              <a:t>música</a:t>
            </a:r>
            <a:r>
              <a:rPr lang="en-US" sz="1100" dirty="0" smtClean="0"/>
              <a:t>?</a:t>
            </a:r>
          </a:p>
          <a:p>
            <a:pPr marL="228600" indent="-228600"/>
            <a:r>
              <a:rPr lang="en-US" sz="1100" dirty="0" smtClean="0"/>
              <a:t>_______________________________________________</a:t>
            </a:r>
          </a:p>
          <a:p>
            <a:pPr marL="228600" indent="-228600"/>
            <a:endParaRPr lang="en-US" sz="1100" dirty="0" smtClean="0"/>
          </a:p>
          <a:p>
            <a:pPr marL="228600" indent="-228600"/>
            <a:r>
              <a:rPr lang="en-US" sz="1100" dirty="0" smtClean="0"/>
              <a:t>12. Cecilia </a:t>
            </a:r>
            <a:r>
              <a:rPr lang="en-US" sz="1100" dirty="0" err="1" smtClean="0"/>
              <a:t>trae</a:t>
            </a:r>
            <a:r>
              <a:rPr lang="en-US" sz="1100" dirty="0" smtClean="0"/>
              <a:t> </a:t>
            </a:r>
            <a:r>
              <a:rPr lang="en-US" sz="1100" dirty="0" err="1" smtClean="0"/>
              <a:t>las</a:t>
            </a:r>
            <a:r>
              <a:rPr lang="en-US" sz="1100" dirty="0" smtClean="0"/>
              <a:t> </a:t>
            </a:r>
            <a:r>
              <a:rPr lang="en-US" sz="1100" dirty="0" err="1" smtClean="0"/>
              <a:t>luces</a:t>
            </a:r>
            <a:r>
              <a:rPr lang="en-US" sz="1100" dirty="0" smtClean="0"/>
              <a:t> </a:t>
            </a:r>
            <a:r>
              <a:rPr lang="en-US" sz="1100" dirty="0" err="1" smtClean="0"/>
              <a:t>para</a:t>
            </a:r>
            <a:r>
              <a:rPr lang="en-US" sz="1100" dirty="0" smtClean="0"/>
              <a:t> la fiesta.</a:t>
            </a:r>
          </a:p>
          <a:p>
            <a:pPr marL="228600" indent="-228600"/>
            <a:r>
              <a:rPr lang="en-US" sz="1100" dirty="0" smtClean="0"/>
              <a:t>_______________________________________________</a:t>
            </a:r>
          </a:p>
          <a:p>
            <a:pPr marL="228600" indent="-228600"/>
            <a:endParaRPr lang="en-US" sz="1100" dirty="0" smtClean="0"/>
          </a:p>
          <a:p>
            <a:pPr marL="228600" indent="-228600">
              <a:buAutoNum type="arabicPeriod" startAt="14"/>
            </a:pPr>
            <a:r>
              <a:rPr lang="en-US" sz="1100" dirty="0" smtClean="0"/>
              <a:t>¿A </a:t>
            </a:r>
            <a:r>
              <a:rPr lang="en-US" sz="1100" dirty="0" err="1" smtClean="0"/>
              <a:t>qué</a:t>
            </a:r>
            <a:r>
              <a:rPr lang="en-US" sz="1100" dirty="0" smtClean="0"/>
              <a:t> </a:t>
            </a:r>
            <a:r>
              <a:rPr lang="en-US" sz="1100" dirty="0" err="1" smtClean="0"/>
              <a:t>hora</a:t>
            </a:r>
            <a:r>
              <a:rPr lang="en-US" sz="1100" dirty="0" smtClean="0"/>
              <a:t> </a:t>
            </a:r>
            <a:r>
              <a:rPr lang="en-US" sz="1100" dirty="0" err="1" smtClean="0"/>
              <a:t>vienen</a:t>
            </a:r>
            <a:r>
              <a:rPr lang="en-US" sz="1100" dirty="0" smtClean="0"/>
              <a:t> Catalina y Margarita a la fiesta </a:t>
            </a:r>
            <a:r>
              <a:rPr lang="en-US" sz="1100" dirty="0" err="1" smtClean="0"/>
              <a:t>soprpresa</a:t>
            </a:r>
            <a:r>
              <a:rPr lang="en-US" sz="1100" dirty="0" smtClean="0"/>
              <a:t>.</a:t>
            </a:r>
          </a:p>
          <a:p>
            <a:pPr marL="228600" indent="-228600"/>
            <a:r>
              <a:rPr lang="en-US" sz="1100" dirty="0" smtClean="0"/>
              <a:t>_____________________________________________________ </a:t>
            </a:r>
          </a:p>
        </p:txBody>
      </p:sp>
      <p:sp>
        <p:nvSpPr>
          <p:cNvPr id="7" name="Rectangle 6"/>
          <p:cNvSpPr/>
          <p:nvPr/>
        </p:nvSpPr>
        <p:spPr>
          <a:xfrm>
            <a:off x="4114800" y="1676400"/>
            <a:ext cx="2438400" cy="396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1676400"/>
            <a:ext cx="2102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Write the  correct form of the </a:t>
            </a:r>
          </a:p>
          <a:p>
            <a:r>
              <a:rPr lang="en-US" sz="1200" b="1" dirty="0" smtClean="0"/>
              <a:t>verb based on the subject in </a:t>
            </a:r>
          </a:p>
          <a:p>
            <a:r>
              <a:rPr lang="en-US" sz="1200" b="1" dirty="0" smtClean="0"/>
              <a:t>parentheses.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2209800"/>
            <a:ext cx="2329484" cy="3393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 smtClean="0"/>
              <a:t>13. </a:t>
            </a:r>
            <a:r>
              <a:rPr lang="en-US" sz="1100" dirty="0" err="1" smtClean="0"/>
              <a:t>decir</a:t>
            </a:r>
            <a:r>
              <a:rPr lang="en-US" sz="1100" dirty="0" smtClean="0"/>
              <a:t> (</a:t>
            </a:r>
            <a:r>
              <a:rPr lang="en-US" sz="1100" dirty="0" err="1" smtClean="0"/>
              <a:t>yo</a:t>
            </a:r>
            <a:r>
              <a:rPr lang="en-US" sz="1100" dirty="0" smtClean="0"/>
              <a:t>)____________</a:t>
            </a:r>
          </a:p>
          <a:p>
            <a:pPr>
              <a:lnSpc>
                <a:spcPct val="150000"/>
              </a:lnSpc>
            </a:pPr>
            <a:r>
              <a:rPr lang="en-US" sz="1100" dirty="0" smtClean="0"/>
              <a:t>14. </a:t>
            </a:r>
            <a:r>
              <a:rPr lang="en-US" sz="1100" dirty="0" err="1" smtClean="0"/>
              <a:t>tener</a:t>
            </a:r>
            <a:r>
              <a:rPr lang="en-US" sz="1100" dirty="0" smtClean="0"/>
              <a:t> (Jorge)____________</a:t>
            </a:r>
          </a:p>
          <a:p>
            <a:pPr>
              <a:lnSpc>
                <a:spcPct val="150000"/>
              </a:lnSpc>
            </a:pPr>
            <a:r>
              <a:rPr lang="en-US" sz="1100" dirty="0" smtClean="0"/>
              <a:t>15. </a:t>
            </a:r>
            <a:r>
              <a:rPr lang="en-US" sz="1100" dirty="0" err="1" smtClean="0"/>
              <a:t>salir</a:t>
            </a:r>
            <a:r>
              <a:rPr lang="en-US" sz="1100" dirty="0" smtClean="0"/>
              <a:t> (</a:t>
            </a:r>
            <a:r>
              <a:rPr lang="en-US" sz="1100" dirty="0" err="1" smtClean="0"/>
              <a:t>nosotros</a:t>
            </a:r>
            <a:r>
              <a:rPr lang="en-US" sz="1100" dirty="0" smtClean="0"/>
              <a:t>)____________</a:t>
            </a:r>
          </a:p>
          <a:p>
            <a:pPr>
              <a:lnSpc>
                <a:spcPct val="150000"/>
              </a:lnSpc>
            </a:pPr>
            <a:r>
              <a:rPr lang="en-US" sz="1100" dirty="0" smtClean="0"/>
              <a:t>16. </a:t>
            </a:r>
            <a:r>
              <a:rPr lang="en-US" sz="1100" dirty="0" err="1" smtClean="0"/>
              <a:t>poner</a:t>
            </a:r>
            <a:r>
              <a:rPr lang="en-US" sz="1100" dirty="0" smtClean="0"/>
              <a:t> (</a:t>
            </a:r>
            <a:r>
              <a:rPr lang="en-US" sz="1100" dirty="0" err="1" smtClean="0"/>
              <a:t>yo</a:t>
            </a:r>
            <a:r>
              <a:rPr lang="en-US" sz="1100" dirty="0" smtClean="0"/>
              <a:t>)____________</a:t>
            </a:r>
          </a:p>
          <a:p>
            <a:pPr>
              <a:lnSpc>
                <a:spcPct val="150000"/>
              </a:lnSpc>
            </a:pPr>
            <a:r>
              <a:rPr lang="en-US" sz="1100" dirty="0" smtClean="0"/>
              <a:t>17.  </a:t>
            </a:r>
            <a:r>
              <a:rPr lang="en-US" sz="1100" dirty="0" err="1" smtClean="0"/>
              <a:t>hacer</a:t>
            </a:r>
            <a:r>
              <a:rPr lang="en-US" sz="1100" dirty="0" smtClean="0"/>
              <a:t> (Alejandro)____________</a:t>
            </a:r>
          </a:p>
          <a:p>
            <a:pPr>
              <a:lnSpc>
                <a:spcPct val="150000"/>
              </a:lnSpc>
            </a:pPr>
            <a:r>
              <a:rPr lang="en-US" sz="1100" dirty="0" smtClean="0"/>
              <a:t>18.  </a:t>
            </a:r>
            <a:r>
              <a:rPr lang="en-US" sz="1100" dirty="0" err="1" smtClean="0"/>
              <a:t>oír</a:t>
            </a:r>
            <a:r>
              <a:rPr lang="en-US" sz="1100" dirty="0" smtClean="0"/>
              <a:t>(Juan y Alfredo)____________</a:t>
            </a:r>
          </a:p>
          <a:p>
            <a:pPr>
              <a:lnSpc>
                <a:spcPct val="150000"/>
              </a:lnSpc>
            </a:pPr>
            <a:r>
              <a:rPr lang="en-US" sz="1100" dirty="0" smtClean="0"/>
              <a:t>19. </a:t>
            </a:r>
            <a:r>
              <a:rPr lang="en-US" sz="1100" dirty="0" err="1" smtClean="0"/>
              <a:t>traer</a:t>
            </a:r>
            <a:r>
              <a:rPr lang="en-US" sz="1100" dirty="0" smtClean="0"/>
              <a:t> (Dora)____________</a:t>
            </a:r>
          </a:p>
          <a:p>
            <a:pPr>
              <a:lnSpc>
                <a:spcPct val="150000"/>
              </a:lnSpc>
            </a:pPr>
            <a:r>
              <a:rPr lang="en-US" sz="1100" dirty="0" smtClean="0"/>
              <a:t>20. </a:t>
            </a:r>
            <a:r>
              <a:rPr lang="en-US" sz="1100" dirty="0" err="1" smtClean="0"/>
              <a:t>venir</a:t>
            </a:r>
            <a:r>
              <a:rPr lang="en-US" sz="1100" dirty="0" smtClean="0"/>
              <a:t>(Emilia)____________</a:t>
            </a:r>
          </a:p>
          <a:p>
            <a:pPr>
              <a:lnSpc>
                <a:spcPct val="150000"/>
              </a:lnSpc>
            </a:pPr>
            <a:r>
              <a:rPr lang="en-US" sz="1100" dirty="0" smtClean="0"/>
              <a:t>21. </a:t>
            </a:r>
            <a:r>
              <a:rPr lang="en-US" sz="1100" dirty="0" err="1" smtClean="0"/>
              <a:t>decir</a:t>
            </a:r>
            <a:r>
              <a:rPr lang="en-US" sz="1100" dirty="0" smtClean="0"/>
              <a:t> (Luis)______________</a:t>
            </a:r>
          </a:p>
          <a:p>
            <a:pPr>
              <a:lnSpc>
                <a:spcPct val="150000"/>
              </a:lnSpc>
            </a:pPr>
            <a:r>
              <a:rPr lang="en-US" sz="1100" dirty="0" smtClean="0"/>
              <a:t>22. </a:t>
            </a:r>
            <a:r>
              <a:rPr lang="en-US" sz="1100" dirty="0" err="1" smtClean="0"/>
              <a:t>tener</a:t>
            </a:r>
            <a:r>
              <a:rPr lang="en-US" sz="1100" dirty="0" smtClean="0"/>
              <a:t> (</a:t>
            </a:r>
            <a:r>
              <a:rPr lang="en-US" sz="1100" dirty="0" err="1" smtClean="0"/>
              <a:t>yo</a:t>
            </a:r>
            <a:r>
              <a:rPr lang="en-US" sz="1100" dirty="0" smtClean="0"/>
              <a:t>)_____________</a:t>
            </a:r>
          </a:p>
          <a:p>
            <a:pPr>
              <a:lnSpc>
                <a:spcPct val="150000"/>
              </a:lnSpc>
            </a:pPr>
            <a:r>
              <a:rPr lang="en-US" sz="1100" dirty="0" smtClean="0"/>
              <a:t>23. </a:t>
            </a:r>
            <a:r>
              <a:rPr lang="en-US" sz="1100" dirty="0" err="1" smtClean="0"/>
              <a:t>oír</a:t>
            </a:r>
            <a:r>
              <a:rPr lang="en-US" sz="1100" dirty="0" smtClean="0"/>
              <a:t> (</a:t>
            </a:r>
            <a:r>
              <a:rPr lang="en-US" sz="1100" dirty="0" err="1" smtClean="0"/>
              <a:t>yo</a:t>
            </a:r>
            <a:r>
              <a:rPr lang="en-US" sz="1100" dirty="0" smtClean="0"/>
              <a:t>)___________</a:t>
            </a:r>
          </a:p>
          <a:p>
            <a:pPr marL="228600" indent="-228600">
              <a:lnSpc>
                <a:spcPct val="150000"/>
              </a:lnSpc>
              <a:buAutoNum type="arabicPeriod" startAt="24"/>
            </a:pPr>
            <a:r>
              <a:rPr lang="en-US" sz="1100" dirty="0" err="1" smtClean="0"/>
              <a:t>hacer</a:t>
            </a:r>
            <a:r>
              <a:rPr lang="en-US" sz="1100" dirty="0" smtClean="0"/>
              <a:t> (</a:t>
            </a:r>
            <a:r>
              <a:rPr lang="en-US" sz="1100" dirty="0" err="1" smtClean="0"/>
              <a:t>yo</a:t>
            </a:r>
            <a:r>
              <a:rPr lang="en-US" sz="1100" dirty="0" smtClean="0"/>
              <a:t>)__________</a:t>
            </a:r>
          </a:p>
          <a:p>
            <a:pPr marL="228600" indent="-228600">
              <a:lnSpc>
                <a:spcPct val="150000"/>
              </a:lnSpc>
              <a:buAutoNum type="arabicPeriod" startAt="24"/>
            </a:pPr>
            <a:r>
              <a:rPr lang="en-US" sz="1100" dirty="0" smtClean="0"/>
              <a:t> </a:t>
            </a:r>
            <a:r>
              <a:rPr lang="en-US" sz="1100" dirty="0" err="1" smtClean="0"/>
              <a:t>poner</a:t>
            </a:r>
            <a:r>
              <a:rPr lang="en-US" sz="1100" dirty="0" smtClean="0"/>
              <a:t> (</a:t>
            </a:r>
            <a:r>
              <a:rPr lang="en-US" sz="1100" dirty="0" err="1" smtClean="0"/>
              <a:t>nosotros</a:t>
            </a:r>
            <a:r>
              <a:rPr lang="en-US" sz="1100" dirty="0" smtClean="0"/>
              <a:t>)_____________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599</Words>
  <Application>Microsoft Office PowerPoint</Application>
  <PresentationFormat>On-screen Show (4:3)</PresentationFormat>
  <Paragraphs>122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Russell</dc:creator>
  <cp:lastModifiedBy>support</cp:lastModifiedBy>
  <cp:revision>16</cp:revision>
  <dcterms:created xsi:type="dcterms:W3CDTF">2012-02-25T00:00:30Z</dcterms:created>
  <dcterms:modified xsi:type="dcterms:W3CDTF">2014-09-25T12:31:32Z</dcterms:modified>
</cp:coreProperties>
</file>