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1" d="100"/>
          <a:sy n="41" d="100"/>
        </p:scale>
        <p:origin x="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E498-1C2C-46C3-8BEB-C4FD232EFD1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1969-3455-4150-9ACC-9E8C4787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b="1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endParaRPr lang="en-US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Descubre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1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Lección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0213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f5/f5/94/f5f594deb5e34f9f2823746eb7335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78" y="145669"/>
            <a:ext cx="8610474" cy="64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0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zsc5efa8Cq8/UkHts64aCgI/AAAAAAAACg4/0Ux22UJbHYA/s1600/a+contar+en+la+clase+Me+encanta+escribir+Se%C3%B1or+Ada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-1" b="19032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8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494CE-B296-49A8-BAA1-6C37F75C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0" y="35931"/>
            <a:ext cx="6214821" cy="67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escuelas de América Latina se preparan para retomar las clases  post-pandemia | PRESENTE RSE">
            <a:extLst>
              <a:ext uri="{FF2B5EF4-FFF2-40B4-BE49-F238E27FC236}">
                <a16:creationId xmlns:a16="http://schemas.microsoft.com/office/drawing/2014/main" id="{E8F5BA0A-3517-44F1-8784-8B13AB664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ren periodo de inscripciones para cambio de escuela y/o turno en  educación básica | qroo.gob.mx">
            <a:extLst>
              <a:ext uri="{FF2B5EF4-FFF2-40B4-BE49-F238E27FC236}">
                <a16:creationId xmlns:a16="http://schemas.microsoft.com/office/drawing/2014/main" id="{550D7378-0ACF-49E2-8043-DBE2976B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1190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7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Cavolini</vt:lpstr>
      <vt:lpstr>Office Theme</vt:lpstr>
      <vt:lpstr>En la escuela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escuela</dc:title>
  <dc:creator>BURAK, ANNETTE</dc:creator>
  <cp:lastModifiedBy>BURAK, ANNETTE</cp:lastModifiedBy>
  <cp:revision>1</cp:revision>
  <dcterms:created xsi:type="dcterms:W3CDTF">2020-11-17T18:38:29Z</dcterms:created>
  <dcterms:modified xsi:type="dcterms:W3CDTF">2020-11-17T18:39:36Z</dcterms:modified>
</cp:coreProperties>
</file>