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F2D3024-34B0-4972-98A2-0ACCCCBB897C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40E366B-4688-4F4D-B137-22D60F642E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3024-34B0-4972-98A2-0ACCCCBB897C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366B-4688-4F4D-B137-22D60F642E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3024-34B0-4972-98A2-0ACCCCBB897C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366B-4688-4F4D-B137-22D60F642E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F2D3024-34B0-4972-98A2-0ACCCCBB897C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366B-4688-4F4D-B137-22D60F642E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F2D3024-34B0-4972-98A2-0ACCCCBB897C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40E366B-4688-4F4D-B137-22D60F642E3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F2D3024-34B0-4972-98A2-0ACCCCBB897C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40E366B-4688-4F4D-B137-22D60F642E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F2D3024-34B0-4972-98A2-0ACCCCBB897C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40E366B-4688-4F4D-B137-22D60F642E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3024-34B0-4972-98A2-0ACCCCBB897C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366B-4688-4F4D-B137-22D60F642E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F2D3024-34B0-4972-98A2-0ACCCCBB897C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40E366B-4688-4F4D-B137-22D60F642E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F2D3024-34B0-4972-98A2-0ACCCCBB897C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40E366B-4688-4F4D-B137-22D60F642E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F2D3024-34B0-4972-98A2-0ACCCCBB897C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40E366B-4688-4F4D-B137-22D60F642E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F2D3024-34B0-4972-98A2-0ACCCCBB897C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40E366B-4688-4F4D-B137-22D60F642E3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e</a:t>
            </a:r>
            <a:r>
              <a:rPr lang="en-US" b="1" dirty="0" smtClean="0"/>
              <a:t>l </a:t>
            </a:r>
            <a:r>
              <a:rPr lang="en-US" b="1" dirty="0" err="1" smtClean="0"/>
              <a:t>verbo</a:t>
            </a:r>
            <a:r>
              <a:rPr lang="en-US" b="1" dirty="0" smtClean="0"/>
              <a:t> TENER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Voces</a:t>
            </a:r>
            <a:r>
              <a:rPr lang="en-US" dirty="0" smtClean="0"/>
              <a:t> 2 – </a:t>
            </a:r>
            <a:r>
              <a:rPr lang="en-US" dirty="0" err="1" smtClean="0"/>
              <a:t>Capítulo</a:t>
            </a:r>
            <a:r>
              <a:rPr lang="en-US" dirty="0" smtClean="0"/>
              <a:t>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019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TENER = to have</a:t>
            </a:r>
            <a:endParaRPr lang="en-US" dirty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057400" y="1600200"/>
            <a:ext cx="2438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err="1" smtClean="0"/>
              <a:t>tengo</a:t>
            </a:r>
            <a:endParaRPr lang="en-US" sz="4000" dirty="0" smtClean="0"/>
          </a:p>
          <a:p>
            <a:pPr eaLnBrk="1" hangingPunct="1">
              <a:defRPr/>
            </a:pPr>
            <a:endParaRPr lang="en-US" sz="4000" dirty="0" smtClean="0"/>
          </a:p>
          <a:p>
            <a:pPr eaLnBrk="1" hangingPunct="1">
              <a:defRPr/>
            </a:pPr>
            <a:r>
              <a:rPr lang="en-US" sz="4000" dirty="0" err="1" smtClean="0"/>
              <a:t>tienes</a:t>
            </a:r>
            <a:endParaRPr lang="en-US" sz="4000" dirty="0" smtClean="0"/>
          </a:p>
          <a:p>
            <a:pPr eaLnBrk="1" hangingPunct="1">
              <a:defRPr/>
            </a:pPr>
            <a:endParaRPr lang="en-US" sz="4000" dirty="0" smtClean="0"/>
          </a:p>
          <a:p>
            <a:pPr eaLnBrk="1" hangingPunct="1">
              <a:defRPr/>
            </a:pPr>
            <a:r>
              <a:rPr lang="en-US" sz="4000" dirty="0" err="1" smtClean="0"/>
              <a:t>tiene</a:t>
            </a:r>
            <a:endParaRPr lang="en-US" sz="4000" dirty="0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1"/>
            <a:ext cx="40386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err="1" smtClean="0"/>
              <a:t>tenemos</a:t>
            </a:r>
            <a:endParaRPr lang="en-US" sz="4000" dirty="0" smtClean="0"/>
          </a:p>
          <a:p>
            <a:pPr eaLnBrk="1" hangingPunct="1">
              <a:defRPr/>
            </a:pPr>
            <a:endParaRPr lang="en-US" sz="4000" dirty="0" smtClean="0"/>
          </a:p>
          <a:p>
            <a:pPr eaLnBrk="1" hangingPunct="1">
              <a:defRPr/>
            </a:pPr>
            <a:r>
              <a:rPr lang="en-US" sz="4000" dirty="0" err="1" smtClean="0"/>
              <a:t>ten</a:t>
            </a:r>
            <a:r>
              <a:rPr lang="en-US" sz="4000" dirty="0" err="1" smtClean="0">
                <a:cs typeface="Arial" charset="0"/>
              </a:rPr>
              <a:t>éis</a:t>
            </a:r>
            <a:endParaRPr lang="en-US" sz="4000" dirty="0" smtClean="0">
              <a:cs typeface="Arial" charset="0"/>
            </a:endParaRPr>
          </a:p>
          <a:p>
            <a:pPr eaLnBrk="1" hangingPunct="1">
              <a:defRPr/>
            </a:pPr>
            <a:endParaRPr lang="en-US" sz="4000" dirty="0" smtClean="0">
              <a:cs typeface="Arial" charset="0"/>
            </a:endParaRPr>
          </a:p>
          <a:p>
            <a:pPr eaLnBrk="1" hangingPunct="1">
              <a:defRPr/>
            </a:pPr>
            <a:r>
              <a:rPr lang="en-US" sz="4000" dirty="0" err="1" smtClean="0">
                <a:cs typeface="Arial" charset="0"/>
              </a:rPr>
              <a:t>tienen</a:t>
            </a:r>
            <a:endParaRPr lang="en-US" sz="4000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723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304800"/>
            <a:ext cx="7772400" cy="951706"/>
          </a:xfrm>
        </p:spPr>
        <p:txBody>
          <a:bodyPr/>
          <a:lstStyle/>
          <a:p>
            <a:r>
              <a:rPr lang="en-US" dirty="0" err="1" smtClean="0"/>
              <a:t>Ejemplos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" y="1295400"/>
            <a:ext cx="3200400" cy="5159408"/>
          </a:xfrm>
        </p:spPr>
        <p:txBody>
          <a:bodyPr>
            <a:normAutofit/>
          </a:bodyPr>
          <a:lstStyle/>
          <a:p>
            <a:r>
              <a:rPr lang="en-US" dirty="0" err="1" smtClean="0"/>
              <a:t>Juanjo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accent1"/>
                </a:solidFill>
              </a:rPr>
              <a:t>tiene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/>
              <a:t>tres</a:t>
            </a:r>
            <a:r>
              <a:rPr lang="en-US" dirty="0" smtClean="0"/>
              <a:t> </a:t>
            </a:r>
            <a:r>
              <a:rPr lang="en-US" dirty="0" err="1" smtClean="0"/>
              <a:t>primas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Florencia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accent1"/>
                </a:solidFill>
              </a:rPr>
              <a:t>tiene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un </a:t>
            </a:r>
            <a:r>
              <a:rPr lang="en-US" dirty="0" err="1" smtClean="0"/>
              <a:t>hermano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Juan y </a:t>
            </a:r>
            <a:r>
              <a:rPr lang="en-US" dirty="0" err="1" smtClean="0"/>
              <a:t>Úrsula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accent1"/>
                </a:solidFill>
              </a:rPr>
              <a:t>tienen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/>
              <a:t>cinco</a:t>
            </a:r>
            <a:r>
              <a:rPr lang="en-US" dirty="0" smtClean="0"/>
              <a:t> </a:t>
            </a:r>
            <a:r>
              <a:rPr lang="en-US" dirty="0" err="1" smtClean="0"/>
              <a:t>nietos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7" name="Picture 2" descr="http://image.slidesharecdn.com/vocfamilia-130914113956-phpapp02/95/slide-1-638.jpg?cb=13791768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600200"/>
            <a:ext cx="5742203" cy="4311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7982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ejemplos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0"/>
            <a:ext cx="3716535" cy="4955381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95299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Los padres </a:t>
            </a:r>
            <a:r>
              <a:rPr lang="en-US" sz="3600" b="1" dirty="0" err="1" smtClean="0">
                <a:solidFill>
                  <a:schemeClr val="accent1"/>
                </a:solidFill>
              </a:rPr>
              <a:t>tienen</a:t>
            </a:r>
            <a:r>
              <a:rPr lang="en-US" sz="3600" dirty="0" smtClean="0">
                <a:solidFill>
                  <a:schemeClr val="accent1"/>
                </a:solidFill>
              </a:rPr>
              <a:t> </a:t>
            </a:r>
            <a:r>
              <a:rPr lang="en-US" sz="3600" dirty="0" smtClean="0"/>
              <a:t>32 </a:t>
            </a:r>
            <a:r>
              <a:rPr lang="en-US" sz="3600" dirty="0" err="1" smtClean="0"/>
              <a:t>años</a:t>
            </a:r>
            <a:r>
              <a:rPr lang="en-US" sz="3600" dirty="0" smtClean="0"/>
              <a:t>.</a:t>
            </a:r>
          </a:p>
          <a:p>
            <a:endParaRPr lang="en-US" sz="3600" dirty="0"/>
          </a:p>
          <a:p>
            <a:r>
              <a:rPr lang="en-US" sz="3600" dirty="0" smtClean="0"/>
              <a:t>Las </a:t>
            </a:r>
            <a:r>
              <a:rPr lang="en-US" sz="3600" dirty="0" err="1" smtClean="0"/>
              <a:t>hijas</a:t>
            </a:r>
            <a:r>
              <a:rPr lang="en-US" sz="3600" dirty="0" smtClean="0"/>
              <a:t> </a:t>
            </a:r>
            <a:r>
              <a:rPr lang="en-US" sz="3600" b="1" dirty="0" err="1" smtClean="0">
                <a:solidFill>
                  <a:schemeClr val="accent1"/>
                </a:solidFill>
              </a:rPr>
              <a:t>tienen</a:t>
            </a:r>
            <a:r>
              <a:rPr lang="en-US" sz="3600" dirty="0" smtClean="0">
                <a:solidFill>
                  <a:schemeClr val="accent1"/>
                </a:solidFill>
              </a:rPr>
              <a:t> </a:t>
            </a:r>
            <a:r>
              <a:rPr lang="en-US" sz="3600" dirty="0" smtClean="0"/>
              <a:t>7 y 5 </a:t>
            </a:r>
            <a:r>
              <a:rPr lang="en-US" sz="3600" dirty="0" err="1" smtClean="0"/>
              <a:t>años</a:t>
            </a:r>
            <a:r>
              <a:rPr lang="en-US" sz="3600" dirty="0" smtClean="0"/>
              <a:t>.</a:t>
            </a:r>
          </a:p>
          <a:p>
            <a:endParaRPr lang="en-US" sz="3600" dirty="0"/>
          </a:p>
          <a:p>
            <a:r>
              <a:rPr lang="en-US" sz="3600" dirty="0" smtClean="0"/>
              <a:t>El </a:t>
            </a:r>
            <a:r>
              <a:rPr lang="en-US" sz="3600" dirty="0" err="1" smtClean="0"/>
              <a:t>hijo</a:t>
            </a:r>
            <a:r>
              <a:rPr lang="en-US" sz="3600" dirty="0" smtClean="0"/>
              <a:t> </a:t>
            </a:r>
            <a:r>
              <a:rPr lang="en-US" sz="3600" b="1" dirty="0" err="1" smtClean="0">
                <a:solidFill>
                  <a:schemeClr val="accent1"/>
                </a:solidFill>
              </a:rPr>
              <a:t>tiene</a:t>
            </a:r>
            <a:r>
              <a:rPr lang="en-US" sz="3600" dirty="0" smtClean="0">
                <a:solidFill>
                  <a:schemeClr val="accent1"/>
                </a:solidFill>
              </a:rPr>
              <a:t> </a:t>
            </a:r>
            <a:r>
              <a:rPr lang="en-US" sz="3600" dirty="0" smtClean="0"/>
              <a:t>3 </a:t>
            </a:r>
            <a:r>
              <a:rPr lang="en-US" sz="3600" dirty="0" err="1" smtClean="0"/>
              <a:t>años</a:t>
            </a:r>
            <a:r>
              <a:rPr lang="en-US" sz="3600" dirty="0" smtClean="0"/>
              <a:t>.</a:t>
            </a:r>
          </a:p>
          <a:p>
            <a:endParaRPr lang="en-US" dirty="0"/>
          </a:p>
          <a:p>
            <a:pPr marL="6400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586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9215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73</TotalTime>
  <Words>58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Verve</vt:lpstr>
      <vt:lpstr>el verbo TENER</vt:lpstr>
      <vt:lpstr>TENER = to have</vt:lpstr>
      <vt:lpstr>Ejemplos</vt:lpstr>
      <vt:lpstr>Más ejemplos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verbo TENER</dc:title>
  <dc:creator>support</dc:creator>
  <cp:lastModifiedBy>support</cp:lastModifiedBy>
  <cp:revision>5</cp:revision>
  <dcterms:created xsi:type="dcterms:W3CDTF">2014-10-02T13:23:44Z</dcterms:created>
  <dcterms:modified xsi:type="dcterms:W3CDTF">2014-10-02T14:37:15Z</dcterms:modified>
</cp:coreProperties>
</file>