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58" r:id="rId3"/>
    <p:sldId id="259" r:id="rId4"/>
    <p:sldId id="278" r:id="rId5"/>
    <p:sldId id="279" r:id="rId6"/>
    <p:sldId id="280" r:id="rId7"/>
    <p:sldId id="265" r:id="rId8"/>
    <p:sldId id="281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355D-91D4-440B-A3DF-41EE851FCC6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58A2-10DA-4534-93F8-7D5E39D42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1c1349e3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f1c1349e3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e207fd22f2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e207fd22f2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9987-5E44-4BBA-8D98-D93E31587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36996-4BC3-4494-98F8-AA782F3B7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3C84-EDB9-4A62-B629-AF33465E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A097-FCA1-47C4-AF5B-101B0AA2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1610-88C9-41BC-93D5-25D0B23A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5089-8E40-4A96-9C4D-93B444F1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A8C41-89E1-42A4-9D35-88B0D6270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87415-9FA1-41D4-8511-049274C2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371F-D47A-4FC3-98E0-E3A4BA51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01DA8-9CC6-45D4-9274-84B39BEA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F08C0-B7D5-4DE1-B4B4-31445404F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D67A4-A1A0-46AE-B8C9-F2AB816F6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2B63-0512-4B8F-B784-C3A84F2F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DAEB-EB96-4987-8899-35C7273B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8CD8-A2FF-4996-ACE6-5FBC6046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605767" y="2877667"/>
            <a:ext cx="5635600" cy="23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1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320233" y="2067600"/>
            <a:ext cx="19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330367" y="5187467"/>
            <a:ext cx="3910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04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ctrTitle"/>
          </p:nvPr>
        </p:nvSpPr>
        <p:spPr>
          <a:xfrm>
            <a:off x="4962100" y="752800"/>
            <a:ext cx="5986000" cy="11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1"/>
          </p:nvPr>
        </p:nvSpPr>
        <p:spPr>
          <a:xfrm>
            <a:off x="6811200" y="2030833"/>
            <a:ext cx="41376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2"/>
          </p:nvPr>
        </p:nvSpPr>
        <p:spPr>
          <a:xfrm>
            <a:off x="6811200" y="4791167"/>
            <a:ext cx="4137600" cy="6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5675933" y="5515200"/>
            <a:ext cx="52724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Bellota"/>
                <a:ea typeface="Bellota"/>
                <a:cs typeface="Bellota"/>
                <a:sym typeface="Bello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Bellota"/>
                <a:ea typeface="Bellota"/>
                <a:cs typeface="Bellota"/>
                <a:sym typeface="Bello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rPr>
              <a:t>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Bellota"/>
                <a:ea typeface="Bellota"/>
                <a:cs typeface="Bellota"/>
                <a:sym typeface="Bello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highlight>
                <a:srgbClr val="DFDEFC"/>
              </a:highlight>
              <a:latin typeface="Bellota"/>
              <a:ea typeface="Bellota"/>
              <a:cs typeface="Bellota"/>
              <a:sym typeface="Bellota"/>
            </a:endParaRPr>
          </a:p>
        </p:txBody>
      </p:sp>
    </p:spTree>
    <p:extLst>
      <p:ext uri="{BB962C8B-B14F-4D97-AF65-F5344CB8AC3E}">
        <p14:creationId xmlns:p14="http://schemas.microsoft.com/office/powerpoint/2010/main" val="324470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422028" y="1987203"/>
            <a:ext cx="204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5586833" y="1987203"/>
            <a:ext cx="43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 idx="2"/>
          </p:nvPr>
        </p:nvSpPr>
        <p:spPr>
          <a:xfrm>
            <a:off x="3419800" y="3375196"/>
            <a:ext cx="204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3"/>
          </p:nvPr>
        </p:nvSpPr>
        <p:spPr>
          <a:xfrm>
            <a:off x="5586833" y="4769067"/>
            <a:ext cx="43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4"/>
          </p:nvPr>
        </p:nvSpPr>
        <p:spPr>
          <a:xfrm>
            <a:off x="3427845" y="4769079"/>
            <a:ext cx="204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5"/>
          </p:nvPr>
        </p:nvSpPr>
        <p:spPr>
          <a:xfrm>
            <a:off x="5586833" y="3375200"/>
            <a:ext cx="432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22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960000" y="1420133"/>
            <a:ext cx="10272000" cy="4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22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F713-94CC-4452-8BD5-BFBE4506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5009-CBCC-418F-B575-EC32F2CDA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8EED-68F0-4DCC-BF51-55670086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01D9E-4F2D-4B21-902E-C06C257B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2DBBB-B976-4131-9237-0FCDEC3F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5ADE-A335-42D5-B3BC-B7916C9D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1EE05-F5E8-4D2A-9CA8-835C9DD0B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AD50-FEF7-4E30-9732-01006A8A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E3630-8BEF-48F7-95CC-23838B24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61D6-5F58-40FF-9A5B-5905CB02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C26D-B252-4EB1-9AE5-6EB68E64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5EE57-DC25-4C2C-AC91-3472382FC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A1476-85B2-4607-A284-F9CA8437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008D7-211D-4EE1-8E54-283AE58F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F44A-9C22-4D0D-945D-1BE867CC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C3DE8-CDEA-45B1-9A3C-650EF07C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3A60-21A1-4E8A-A8E4-81C5F565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2CA53-0E7E-4B4D-8CFC-7EE4A8CA6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E899D-631E-4F29-8D80-A1BF3087B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9165F-4E62-4ECB-94C4-82C33D98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855B8-A72F-441E-A1E9-29DFE2916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5D521-539B-4D1C-AF5C-D0A9F9F5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A11B3-DD12-4A44-B1B7-41493987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3AB66-623E-4D76-B7A4-C5AA9F61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876F-7F9D-47FC-9E99-E3EBD793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7B732-2B90-4CAA-A505-00D852AF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5AA0D-25CC-4175-B766-56C4A6E9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0F248-A3FC-415D-A056-E06D1AD5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C959F-0120-4CB3-B06D-1FC8294C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82877-8406-49B7-AEED-C97B76F1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FAA6-5A23-4077-BF84-000C67DD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B6A-F6B2-4A88-83B2-1B0EC56C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1523-10AC-40EE-B6A4-699A32CE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B44B9-2127-4CBE-9C92-970088F4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D4C8E-ABFC-4EBA-8B8D-68DA27F3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D7039-D67A-48CB-9AED-7BA9A7DF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F883D-E6A0-4091-B948-F749FAB5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A2EF-D542-49A5-B4F4-987B696D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E45A0-3524-4EBA-AD77-16826B982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C5A2E-6F41-4EA2-9773-7819CFDC2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D1B6B-CA87-4B09-BECC-690CF77E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B9E92-2AB9-4539-974F-0E336C8A5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8E1EE-8457-43B5-9813-AF8852F9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42EE4-5082-4B52-BE49-A35B20C6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019F6-A8BB-46CB-87B3-C0024D1C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33405-6D9D-4556-8EC9-15FC5548A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EDD3-EAE9-4BB8-9A75-11E413A7A28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0CB8D-8894-402D-9E25-DAC9A7CDE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5EF6-1509-47B1-AB77-55213AC08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B559-AF55-41AA-9326-32FAB257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ujVdcns2Hy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u.gastronomia.com/noticia/4770/dia-de-muertos-en-peru#:~:text=El%20d%C3%ADa%20de%20muertos%20o%20la%20festividad%20de,y%20se%20hace%20una%20ofrenda%20en%20un%20altar." TargetMode="External"/><Relationship Id="rId2" Type="http://schemas.openxmlformats.org/officeDocument/2006/relationships/hyperlink" Target="https://www.inkaterra.com/blog/dia-de-los-difuntos/#:~:text=One%20of%20the%20most%20spectacular,largest%20cemeteries%20in%20the%20worl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arepublica.pe/datos-lr/respuestas/2021/10/29/feriado-1-de-noviembre-peru-que-se-celebra-y-por-que-dia-de-todos-los-santos-atmp" TargetMode="External"/><Relationship Id="rId4" Type="http://schemas.openxmlformats.org/officeDocument/2006/relationships/hyperlink" Target="https://culturalmixology.com/how-does-peru-celebrate-dia-de-los-muertos/#:~:text=D%C3%ADa%20de%20los%20Muertos%20is,of%20their%20deceased%20loved%20o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caserita.com/La-fiesta-de-los-muertos-en-Bolivia-a171-sm162" TargetMode="External"/><Relationship Id="rId2" Type="http://schemas.openxmlformats.org/officeDocument/2006/relationships/hyperlink" Target="https://rove.me/es/to/bolivia/dia-de-los-muertos-or-day-of-the-de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hyperlink" Target="https://funforspanishteachers.com/2017/10/dia-de-los-difuntos-celebration-in-bolivi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th.bing.com/th/id/R.6aa9f420b231b02c1fe77e7c06ceb442?rik=gQ3555V0wych8w&amp;riu=http%3a%2f%2fwww.weather-forecast.com%2fplace_maps%2fca%2fCalderon-8.8.gif&amp;ehk=x9z14CjcdRPGpNyd28VDh7dbxVT3%2folyiOfgAX6yel0%3d&amp;risl=&amp;pid=ImgRaw&amp;r=0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life-in-ecuador.com/day-of-the-dead.html#:~:text=Many%20of%20the%20traditions%20associated%20with%20the%20Day,attempt%20to%20bring%20these%20indigenous%20people%20to%20salvation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oreecuador.com/en/dia-de-los-difuntos-day-of-the-deceased-in-ecuador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h.bing.com/th/id/R.6aa9f420b231b02c1fe77e7c06ceb442?rik=gQ3555V0wych8w&amp;riu=http%3a%2f%2fwww.weather-forecast.com%2fplace_maps%2fca%2fCalderon-8.8.gif&amp;ehk=x9z14CjcdRPGpNyd28VDh7dbxVT3%2folyiOfgAX6yel0%3d&amp;risl=&amp;pid=ImgRaw&amp;r=0" TargetMode="External"/><Relationship Id="rId5" Type="http://schemas.openxmlformats.org/officeDocument/2006/relationships/hyperlink" Target="https://www.life-in-ecuador.com/day-of-the-dead.html#:~:text=Many%20of%20the%20traditions%20associated%20with%20the%20Day,attempt%20to%20bring%20these%20indigenous%20people%20to%20salvation." TargetMode="External"/><Relationship Id="rId4" Type="http://schemas.openxmlformats.org/officeDocument/2006/relationships/hyperlink" Target="https://www.viator.com/blog/Celebrating-Day-of-the-Dead-in-Ecuador/l9389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DA66-F1BD-68F5-C7BA-93F451F7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67" y="643466"/>
            <a:ext cx="9830066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36BE2-F222-D8E9-8FE1-B25A6FF24452}"/>
              </a:ext>
            </a:extLst>
          </p:cNvPr>
          <p:cNvSpPr txBox="1"/>
          <p:nvPr/>
        </p:nvSpPr>
        <p:spPr>
          <a:xfrm>
            <a:off x="-1099878" y="311031"/>
            <a:ext cx="3552576" cy="6694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B</a:t>
            </a:r>
            <a:endParaRPr lang="en-US" sz="5400">
              <a:cs typeface="Calibri"/>
            </a:endParaRP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O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L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I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V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I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A</a:t>
            </a:r>
            <a:r>
              <a:rPr lang="en-US" sz="7500" kern="1200">
                <a:solidFill>
                  <a:srgbClr val="FF8AD8"/>
                </a:solidFill>
                <a:latin typeface="Papyrus"/>
                <a:cs typeface="Times New Roman"/>
              </a:rPr>
              <a:t> </a:t>
            </a:r>
            <a:endParaRPr lang="en-US">
              <a:latin typeface="Papyrus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B5E7D-7C12-BD44-C63E-BBF873EE581E}"/>
              </a:ext>
            </a:extLst>
          </p:cNvPr>
          <p:cNvSpPr txBox="1"/>
          <p:nvPr/>
        </p:nvSpPr>
        <p:spPr>
          <a:xfrm>
            <a:off x="4029432" y="1309724"/>
            <a:ext cx="41408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3600" b="1" kern="1200">
                <a:latin typeface="Papyrus"/>
              </a:rPr>
              <a:t>Día de </a:t>
            </a:r>
            <a:r>
              <a:rPr lang="en-US" sz="3600" b="1" kern="1200" err="1">
                <a:latin typeface="Papyrus"/>
              </a:rPr>
              <a:t>los</a:t>
            </a:r>
            <a:r>
              <a:rPr lang="en-US" sz="3600" b="1" kern="1200">
                <a:latin typeface="Papyrus"/>
              </a:rPr>
              <a:t> Muertos</a:t>
            </a:r>
            <a:r>
              <a:rPr lang="en-US" sz="2550">
                <a:latin typeface="Papyrus"/>
              </a:rPr>
              <a:t> </a:t>
            </a:r>
            <a:endParaRPr lang="en-US" sz="3200">
              <a:latin typeface="Papyrus" panose="020B06020402000203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94083-C829-DD87-169C-EB56B1CDCB42}"/>
              </a:ext>
            </a:extLst>
          </p:cNvPr>
          <p:cNvSpPr txBox="1"/>
          <p:nvPr/>
        </p:nvSpPr>
        <p:spPr>
          <a:xfrm>
            <a:off x="2545823" y="4980337"/>
            <a:ext cx="7100021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4000" b="1" kern="1200">
                <a:latin typeface="Papyrus"/>
              </a:rPr>
              <a:t>31 de </a:t>
            </a:r>
            <a:r>
              <a:rPr lang="en-US" sz="4000" b="1" kern="1200" err="1">
                <a:latin typeface="Papyrus"/>
              </a:rPr>
              <a:t>octubre</a:t>
            </a:r>
            <a:r>
              <a:rPr lang="en-US" sz="4000" b="1" kern="1200">
                <a:latin typeface="Papyrus"/>
              </a:rPr>
              <a:t> a 2 de </a:t>
            </a:r>
            <a:r>
              <a:rPr lang="en-US" sz="4000" b="1" kern="1200" err="1">
                <a:latin typeface="Papyrus"/>
              </a:rPr>
              <a:t>noviembre</a:t>
            </a:r>
            <a:r>
              <a:rPr lang="en-US" sz="4000" b="1" kern="1200">
                <a:latin typeface="Papyrus"/>
              </a:rPr>
              <a:t>!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5C014-D6E2-573F-DDEC-9AC47532F99F}"/>
              </a:ext>
            </a:extLst>
          </p:cNvPr>
          <p:cNvSpPr txBox="1"/>
          <p:nvPr/>
        </p:nvSpPr>
        <p:spPr>
          <a:xfrm>
            <a:off x="9832095" y="311031"/>
            <a:ext cx="3552576" cy="6694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B</a:t>
            </a:r>
            <a:endParaRPr lang="en-US" sz="5400">
              <a:cs typeface="Calibri"/>
            </a:endParaRP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O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L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I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V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I</a:t>
            </a:r>
          </a:p>
          <a:p>
            <a:pPr algn="ctr" defTabSz="731520">
              <a:spcAft>
                <a:spcPts val="600"/>
              </a:spcAft>
            </a:pPr>
            <a:r>
              <a:rPr lang="en-US" sz="5400">
                <a:latin typeface="Papyrus"/>
                <a:cs typeface="Times New Roman"/>
              </a:rPr>
              <a:t>A</a:t>
            </a:r>
            <a:r>
              <a:rPr lang="en-US" sz="7500" kern="1200">
                <a:solidFill>
                  <a:srgbClr val="FF8AD8"/>
                </a:solidFill>
                <a:latin typeface="Papyrus"/>
                <a:cs typeface="Times New Roman"/>
              </a:rPr>
              <a:t> </a:t>
            </a:r>
            <a:endParaRPr lang="en-US">
              <a:latin typeface="Papyru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479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F83D6-D347-643F-296E-34EC54EC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7771" y="1342436"/>
            <a:ext cx="4545043" cy="408343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País y region o </a:t>
            </a:r>
            <a:r>
              <a:rPr lang="en-US" sz="40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ciudades</a:t>
            </a:r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donde</a:t>
            </a:r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40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</a:t>
            </a:r>
            <a:b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>
                <a:solidFill>
                  <a:srgbClr val="FFFFFF"/>
                </a:solidFill>
                <a:latin typeface="Times"/>
                <a:cs typeface="Calibri Light"/>
              </a:rPr>
            </a:br>
            <a:r>
              <a:rPr lang="en-US" sz="4000">
                <a:solidFill>
                  <a:srgbClr val="FFFFFF"/>
                </a:solidFill>
                <a:latin typeface="Times"/>
                <a:cs typeface="Calibri Light"/>
              </a:rPr>
              <a:t>¿</a:t>
            </a:r>
            <a:r>
              <a:rPr lang="en-US" sz="4000" err="1">
                <a:solidFill>
                  <a:srgbClr val="FFFFFF"/>
                </a:solidFill>
                <a:latin typeface="Times"/>
                <a:cs typeface="Calibri Light"/>
              </a:rPr>
              <a:t>Quién</a:t>
            </a:r>
            <a:r>
              <a:rPr lang="en-US" sz="4000">
                <a:solidFill>
                  <a:srgbClr val="FFFFFF"/>
                </a:solidFill>
                <a:latin typeface="Times"/>
                <a:cs typeface="Calibri Light"/>
              </a:rPr>
              <a:t> </a:t>
            </a:r>
            <a:r>
              <a:rPr lang="en-US" sz="4000" err="1">
                <a:solidFill>
                  <a:srgbClr val="FFFFFF"/>
                </a:solidFill>
                <a:latin typeface="Times"/>
                <a:cs typeface="Calibri Light"/>
              </a:rPr>
              <a:t>Celebra</a:t>
            </a:r>
            <a:r>
              <a:rPr lang="en-US" sz="4000">
                <a:solidFill>
                  <a:srgbClr val="FFFFFF"/>
                </a:solidFill>
                <a:latin typeface="Times"/>
                <a:cs typeface="Calibri Light"/>
              </a:rPr>
              <a:t>?</a:t>
            </a:r>
            <a:endParaRPr lang="en-US" sz="4000">
              <a:solidFill>
                <a:srgbClr val="FFFFFF"/>
              </a:solidFill>
              <a:latin typeface="Time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BE46-6354-6228-73C8-77D703A4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Perú</a:t>
            </a:r>
          </a:p>
          <a:p>
            <a:r>
              <a:rPr lang="es-ES" sz="4400" b="0" i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Lima's</a:t>
            </a:r>
            <a:r>
              <a:rPr lang="es-ES" sz="4400" b="0" i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Cementerio de Nueva Esperanza</a:t>
            </a:r>
          </a:p>
          <a:p>
            <a:endParaRPr lang="en-US" sz="4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Peruanos</a:t>
            </a:r>
            <a:r>
              <a:rPr lang="en-US" sz="4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herencia</a:t>
            </a:r>
            <a:r>
              <a:rPr lang="en-US" sz="4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52410A-FEBF-CD11-F50F-41E5C34924EE}"/>
              </a:ext>
            </a:extLst>
          </p:cNvPr>
          <p:cNvSpPr txBox="1"/>
          <p:nvPr/>
        </p:nvSpPr>
        <p:spPr>
          <a:xfrm>
            <a:off x="4269508" y="248444"/>
            <a:ext cx="7249391" cy="22709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90000"/>
              </a:lnSpc>
              <a:spcBef>
                <a:spcPts val="1000"/>
              </a:spcBef>
            </a:pPr>
            <a:r>
              <a:rPr lang="en-US" sz="3200" u="sng">
                <a:latin typeface="Times New Roman"/>
                <a:ea typeface="Calibri" panose="020F0502020204030204"/>
                <a:cs typeface="Calibri" panose="020F0502020204030204"/>
              </a:rPr>
              <a:t>Historia 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>
                <a:latin typeface="Times New Roman"/>
                <a:cs typeface="Times New Roman"/>
              </a:rPr>
              <a:t>El papa Gregorio III </a:t>
            </a:r>
            <a:r>
              <a:rPr lang="en-US" sz="2400" err="1">
                <a:latin typeface="Times New Roman"/>
                <a:cs typeface="Times New Roman"/>
              </a:rPr>
              <a:t>en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los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años</a:t>
            </a:r>
            <a:r>
              <a:rPr lang="en-US" sz="2400">
                <a:latin typeface="Times New Roman"/>
                <a:cs typeface="Times New Roman"/>
              </a:rPr>
              <a:t> 731 y 741</a:t>
            </a:r>
          </a:p>
          <a:p>
            <a:pPr marL="74295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latin typeface="Times New Roman"/>
                <a:cs typeface="Times New Roman"/>
              </a:rPr>
              <a:t>durante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su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mandato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en</a:t>
            </a:r>
            <a:r>
              <a:rPr lang="en-US" sz="2400">
                <a:latin typeface="Times New Roman"/>
                <a:cs typeface="Times New Roman"/>
              </a:rPr>
              <a:t> la </a:t>
            </a:r>
            <a:r>
              <a:rPr lang="en-US" sz="2400" err="1">
                <a:latin typeface="Times New Roman"/>
                <a:cs typeface="Times New Roman"/>
              </a:rPr>
              <a:t>iglesia</a:t>
            </a:r>
            <a:endParaRPr lang="en-US" sz="2400">
              <a:latin typeface="Times New Roman"/>
              <a:ea typeface="Calibri"/>
              <a:cs typeface="Times New Roman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latin typeface="Times New Roman"/>
                <a:cs typeface="Times New Roman"/>
              </a:rPr>
              <a:t>escogió</a:t>
            </a: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el</a:t>
            </a:r>
            <a:r>
              <a:rPr lang="en-US" sz="2400">
                <a:latin typeface="Times New Roman"/>
                <a:cs typeface="Times New Roman"/>
              </a:rPr>
              <a:t> 1 de </a:t>
            </a:r>
            <a:r>
              <a:rPr lang="en-US" sz="2400" err="1">
                <a:latin typeface="Times New Roman"/>
                <a:cs typeface="Times New Roman"/>
              </a:rPr>
              <a:t>noviembre</a:t>
            </a:r>
            <a:r>
              <a:rPr lang="en-US" sz="2400">
                <a:latin typeface="Times New Roman"/>
                <a:cs typeface="Times New Roman"/>
              </a:rPr>
              <a:t> para la </a:t>
            </a:r>
            <a:r>
              <a:rPr lang="en-US" sz="2400" err="1">
                <a:latin typeface="Times New Roman"/>
                <a:cs typeface="Times New Roman"/>
              </a:rPr>
              <a:t>conmemoración</a:t>
            </a:r>
            <a:r>
              <a:rPr lang="en-US" sz="2400">
                <a:latin typeface="Times New Roman"/>
                <a:cs typeface="Times New Roman"/>
              </a:rPr>
              <a:t> de la </a:t>
            </a:r>
            <a:r>
              <a:rPr lang="en-US" sz="2400" err="1">
                <a:latin typeface="Times New Roman"/>
                <a:cs typeface="Times New Roman"/>
              </a:rPr>
              <a:t>vida</a:t>
            </a:r>
            <a:r>
              <a:rPr lang="en-US" sz="2400">
                <a:latin typeface="Times New Roman"/>
                <a:cs typeface="Times New Roman"/>
              </a:rPr>
              <a:t> de </a:t>
            </a:r>
            <a:r>
              <a:rPr lang="en-US" sz="2400" err="1">
                <a:latin typeface="Times New Roman"/>
                <a:cs typeface="Times New Roman"/>
              </a:rPr>
              <a:t>los</a:t>
            </a:r>
            <a:r>
              <a:rPr lang="en-US" sz="2400">
                <a:latin typeface="Times New Roman"/>
                <a:cs typeface="Times New Roman"/>
              </a:rPr>
              <a:t> santos </a:t>
            </a:r>
            <a:endParaRPr lang="en-US" sz="24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4AA6C-7F99-9B3A-4CF2-A4898839873C}"/>
              </a:ext>
            </a:extLst>
          </p:cNvPr>
          <p:cNvSpPr txBox="1"/>
          <p:nvPr/>
        </p:nvSpPr>
        <p:spPr>
          <a:xfrm>
            <a:off x="4432299" y="2781300"/>
            <a:ext cx="6940550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u="sng">
                <a:latin typeface="Times New Roman"/>
                <a:ea typeface="Arial"/>
                <a:cs typeface="Arial"/>
              </a:rPr>
              <a:t>¿</a:t>
            </a:r>
            <a:r>
              <a:rPr lang="en-US" sz="3200" u="sng" err="1">
                <a:latin typeface="Times New Roman"/>
                <a:ea typeface="Arial"/>
                <a:cs typeface="Arial"/>
              </a:rPr>
              <a:t>Cómo</a:t>
            </a:r>
            <a:r>
              <a:rPr lang="en-US" sz="3200" u="sng">
                <a:latin typeface="Times New Roman"/>
                <a:ea typeface="Arial"/>
                <a:cs typeface="Arial"/>
              </a:rPr>
              <a:t> se </a:t>
            </a:r>
            <a:r>
              <a:rPr lang="en-US" sz="3200" u="sng" err="1">
                <a:latin typeface="Times New Roman"/>
                <a:ea typeface="Arial"/>
                <a:cs typeface="Arial"/>
              </a:rPr>
              <a:t>celebra</a:t>
            </a:r>
            <a:r>
              <a:rPr lang="en-US" sz="3200" u="sng">
                <a:latin typeface="Times New Roman"/>
                <a:ea typeface="Arial"/>
                <a:cs typeface="Arial"/>
              </a:rPr>
              <a:t>?</a:t>
            </a:r>
          </a:p>
          <a:p>
            <a:pPr marL="285750" lvl="0" indent="-285750">
              <a:spcAft>
                <a:spcPts val="600"/>
              </a:spcAft>
              <a:buChar char="•"/>
            </a:pPr>
            <a:r>
              <a:rPr lang="en-US" sz="2400" baseline="0" err="1">
                <a:latin typeface="Times New Roman"/>
                <a:ea typeface="Arial"/>
                <a:cs typeface="Arial"/>
              </a:rPr>
              <a:t>cementerios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y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visiten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las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tumbas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de sus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seres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queridos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.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  <a:endParaRPr lang="en-US" sz="2400">
              <a:ea typeface="Calibri"/>
              <a:cs typeface="Calibri"/>
            </a:endParaRPr>
          </a:p>
          <a:p>
            <a:pPr marL="285750" lvl="0" indent="-285750" rtl="0">
              <a:spcAft>
                <a:spcPts val="600"/>
              </a:spcAft>
              <a:buChar char="•"/>
            </a:pPr>
            <a:r>
              <a:rPr lang="en-US" sz="2400" baseline="0">
                <a:latin typeface="Times New Roman"/>
                <a:ea typeface="Arial"/>
                <a:cs typeface="Arial"/>
              </a:rPr>
              <a:t>ofrendas a sus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fallecidos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,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como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flores,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comidas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y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bebidas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.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285750" lvl="0" indent="-285750" rtl="0">
              <a:spcAft>
                <a:spcPts val="600"/>
              </a:spcAft>
              <a:buChar char="•"/>
            </a:pPr>
            <a:r>
              <a:rPr lang="en-US" sz="2400" baseline="0" err="1">
                <a:latin typeface="Times New Roman"/>
                <a:ea typeface="Arial"/>
                <a:cs typeface="Arial"/>
              </a:rPr>
              <a:t>acompañados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,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en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muchos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casos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, de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brindis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y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bailes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.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285750" lvl="0" indent="-285750" rtl="0">
              <a:spcAft>
                <a:spcPts val="600"/>
              </a:spcAft>
              <a:buChar char="•"/>
            </a:pPr>
            <a:r>
              <a:rPr lang="en-US" sz="2400" baseline="0">
                <a:latin typeface="Times"/>
                <a:ea typeface="Arial"/>
                <a:cs typeface="Arial"/>
              </a:rPr>
              <a:t>Cada </a:t>
            </a:r>
            <a:r>
              <a:rPr lang="en-US" sz="2400" baseline="0" err="1">
                <a:latin typeface="Times"/>
                <a:ea typeface="Arial"/>
                <a:cs typeface="Arial"/>
              </a:rPr>
              <a:t>provincia</a:t>
            </a:r>
            <a:r>
              <a:rPr lang="en-US" sz="2400" baseline="0">
                <a:latin typeface="Times"/>
                <a:ea typeface="Arial"/>
                <a:cs typeface="Arial"/>
              </a:rPr>
              <a:t> del Perú </a:t>
            </a:r>
            <a:r>
              <a:rPr lang="en-US" sz="2400" baseline="0" err="1">
                <a:latin typeface="Times"/>
                <a:ea typeface="Arial"/>
                <a:cs typeface="Arial"/>
              </a:rPr>
              <a:t>celebra</a:t>
            </a:r>
            <a:r>
              <a:rPr lang="en-US" sz="2400" baseline="0">
                <a:latin typeface="Times"/>
                <a:ea typeface="Arial"/>
                <a:cs typeface="Arial"/>
              </a:rPr>
              <a:t> </a:t>
            </a:r>
            <a:r>
              <a:rPr lang="en-US" sz="2400" baseline="0" err="1">
                <a:latin typeface="Times"/>
                <a:ea typeface="Arial"/>
                <a:cs typeface="Arial"/>
              </a:rPr>
              <a:t>el</a:t>
            </a:r>
            <a:r>
              <a:rPr lang="en-US" sz="2400" baseline="0">
                <a:latin typeface="Times"/>
                <a:ea typeface="Arial"/>
                <a:cs typeface="Arial"/>
              </a:rPr>
              <a:t> Día de </a:t>
            </a:r>
            <a:r>
              <a:rPr lang="en-US" sz="2400" baseline="0" err="1">
                <a:latin typeface="Times"/>
                <a:ea typeface="Arial"/>
                <a:cs typeface="Arial"/>
              </a:rPr>
              <a:t>los</a:t>
            </a:r>
            <a:r>
              <a:rPr lang="en-US" sz="2400" baseline="0">
                <a:latin typeface="Times"/>
                <a:ea typeface="Arial"/>
                <a:cs typeface="Arial"/>
              </a:rPr>
              <a:t> 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Muertos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en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base a sus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propias</a:t>
            </a:r>
            <a:r>
              <a:rPr lang="en-US" sz="2400" baseline="0">
                <a:latin typeface="Times New Roman"/>
                <a:ea typeface="Arial"/>
                <a:cs typeface="Arial"/>
              </a:rPr>
              <a:t> </a:t>
            </a:r>
            <a:r>
              <a:rPr lang="en-US" sz="2400" baseline="0" err="1">
                <a:latin typeface="Times New Roman"/>
                <a:ea typeface="Arial"/>
                <a:cs typeface="Arial"/>
              </a:rPr>
              <a:t>costumbres</a:t>
            </a:r>
            <a:endParaRPr lang="en-US" sz="2400" err="1"/>
          </a:p>
        </p:txBody>
      </p:sp>
      <p:pic>
        <p:nvPicPr>
          <p:cNvPr id="5" name="Picture 4" descr="A group of people standing around a grave with flowers&#10;&#10;Description automatically generated">
            <a:extLst>
              <a:ext uri="{FF2B5EF4-FFF2-40B4-BE49-F238E27FC236}">
                <a16:creationId xmlns:a16="http://schemas.microsoft.com/office/drawing/2014/main" id="{F3671493-BE18-2A14-C31E-5740BC73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3" y="1048927"/>
            <a:ext cx="3022600" cy="1795843"/>
          </a:xfrm>
          <a:prstGeom prst="rect">
            <a:avLst/>
          </a:prstGeom>
        </p:spPr>
      </p:pic>
      <p:pic>
        <p:nvPicPr>
          <p:cNvPr id="7" name="Picture 6" descr="A person carrying flowers on her back&#10;&#10;Description automatically generated">
            <a:extLst>
              <a:ext uri="{FF2B5EF4-FFF2-40B4-BE49-F238E27FC236}">
                <a16:creationId xmlns:a16="http://schemas.microsoft.com/office/drawing/2014/main" id="{9849A364-D48A-FE14-1F7D-29E465A0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13" y="3416394"/>
            <a:ext cx="3200400" cy="2161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10E3B9-D3A2-8278-24D4-C93526FA9AC3}"/>
              </a:ext>
            </a:extLst>
          </p:cNvPr>
          <p:cNvSpPr txBox="1"/>
          <p:nvPr/>
        </p:nvSpPr>
        <p:spPr>
          <a:xfrm>
            <a:off x="233180" y="2917044"/>
            <a:ext cx="37084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0563C1"/>
                </a:solidFill>
                <a:latin typeface="Times New Roman"/>
                <a:cs typeface="Arial"/>
                <a:hlinkClick r:id="rId4"/>
              </a:rPr>
              <a:t>Ejemplo de la celebración</a:t>
            </a:r>
            <a:endParaRPr lang="en-US"/>
          </a:p>
        </p:txBody>
      </p:sp>
      <p:pic>
        <p:nvPicPr>
          <p:cNvPr id="14" name="Picture 13" descr="A group of bread and fruit&#10;&#10;Description automatically generated">
            <a:extLst>
              <a:ext uri="{FF2B5EF4-FFF2-40B4-BE49-F238E27FC236}">
                <a16:creationId xmlns:a16="http://schemas.microsoft.com/office/drawing/2014/main" id="{20340D31-56AA-BCB1-424D-60B1C976B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00" y="2347929"/>
            <a:ext cx="2743200" cy="15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D881-9DA8-4ED5-AF00-7CDE63B4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5" y="1153571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FD43-138F-45F3-92EA-EAC14CF9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>
                <a:hlinkClick r:id="rId2"/>
              </a:rPr>
              <a:t>https://www.inkaterra.com/blog/dia-de-los-difuntos/#:~:text=One%20of%20the%20most%20spectacular,largest%20cemeteries%20in%20the%20world</a:t>
            </a:r>
            <a:r>
              <a:rPr lang="en-US"/>
              <a:t>.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Día de muertos en Perú - Gastronomia.com Perú</a:t>
            </a:r>
            <a:endParaRPr lang="en-US">
              <a:ea typeface="+mn-lt"/>
              <a:cs typeface="Calibri"/>
            </a:endParaRPr>
          </a:p>
          <a:p>
            <a:r>
              <a:rPr lang="en-US">
                <a:ea typeface="Calibri"/>
                <a:cs typeface="Calibri"/>
                <a:hlinkClick r:id="rId4"/>
              </a:rPr>
              <a:t>https://culturalmixology.com/how-does-peru-celebrate-dia-de-los-muertos/#:~:text=D%C3%ADa%20de%20los%20Muertos%20is,of%20their%20deceased%20loved%20ones</a:t>
            </a:r>
            <a:r>
              <a:rPr lang="en-US">
                <a:ea typeface="Calibri"/>
                <a:cs typeface="Calibri"/>
              </a:rPr>
              <a:t>.</a:t>
            </a:r>
            <a:endParaRPr lang="en-US">
              <a:ea typeface="+mn-lt"/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Feriado 1 de noviembre Perú: ¿qué se celebra y por qué? Día de Todos Los Santos | Respuestas | La República (larepublica.pe)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61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E2DF8-1608-4352-8A52-2E56077406E9}"/>
              </a:ext>
            </a:extLst>
          </p:cNvPr>
          <p:cNvSpPr txBox="1"/>
          <p:nvPr/>
        </p:nvSpPr>
        <p:spPr>
          <a:xfrm>
            <a:off x="6880389" y="1967293"/>
            <a:ext cx="5262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Papyrus" panose="03070502060502030205" pitchFamily="66" charset="0"/>
              </a:rPr>
              <a:t>En</a:t>
            </a:r>
            <a:r>
              <a:rPr lang="en-US" sz="2400" dirty="0">
                <a:latin typeface="Papyrus" panose="03070502060502030205" pitchFamily="66" charset="0"/>
              </a:rPr>
              <a:t> Bolivia la Aymara y Quechua </a:t>
            </a:r>
            <a:r>
              <a:rPr lang="en-US" sz="2400" dirty="0" err="1">
                <a:latin typeface="Papyrus" panose="03070502060502030205" pitchFamily="66" charset="0"/>
              </a:rPr>
              <a:t>celebran</a:t>
            </a:r>
            <a:r>
              <a:rPr lang="en-US" sz="2400" dirty="0">
                <a:latin typeface="Papyrus" panose="03070502060502030205" pitchFamily="66" charset="0"/>
              </a:rPr>
              <a:t> el </a:t>
            </a:r>
            <a:r>
              <a:rPr lang="en-US" sz="2400" dirty="0" err="1">
                <a:latin typeface="Papyrus" panose="03070502060502030205" pitchFamily="66" charset="0"/>
              </a:rPr>
              <a:t>día</a:t>
            </a:r>
            <a:r>
              <a:rPr lang="en-US" sz="2400" dirty="0">
                <a:latin typeface="Papyrus" panose="03070502060502030205" pitchFamily="66" charset="0"/>
              </a:rPr>
              <a:t> de los Muertos </a:t>
            </a:r>
            <a:r>
              <a:rPr lang="en-US" sz="2400" dirty="0" err="1">
                <a:latin typeface="Papyrus" panose="03070502060502030205" pitchFamily="66" charset="0"/>
              </a:rPr>
              <a:t>porque</a:t>
            </a:r>
            <a:r>
              <a:rPr lang="en-US" sz="2400" dirty="0">
                <a:latin typeface="Papyrus" panose="03070502060502030205" pitchFamily="66" charset="0"/>
              </a:rPr>
              <a:t> </a:t>
            </a:r>
            <a:r>
              <a:rPr lang="en-US" sz="2400" dirty="0" err="1">
                <a:latin typeface="Papyrus" panose="03070502060502030205" pitchFamily="66" charset="0"/>
              </a:rPr>
              <a:t>ellos</a:t>
            </a:r>
            <a:r>
              <a:rPr lang="en-US" sz="2400" dirty="0">
                <a:latin typeface="Papyrus" panose="03070502060502030205" pitchFamily="66" charset="0"/>
              </a:rPr>
              <a:t> </a:t>
            </a:r>
            <a:r>
              <a:rPr lang="en-US" sz="2400" dirty="0" err="1">
                <a:latin typeface="Papyrus" panose="03070502060502030205" pitchFamily="66" charset="0"/>
              </a:rPr>
              <a:t>crean</a:t>
            </a:r>
            <a:r>
              <a:rPr lang="en-US" sz="2400" dirty="0">
                <a:latin typeface="Papyrus" panose="03070502060502030205" pitchFamily="66" charset="0"/>
              </a:rPr>
              <a:t> que los Muertos son personas a </a:t>
            </a:r>
            <a:r>
              <a:rPr lang="en-US" sz="2400" dirty="0" err="1">
                <a:latin typeface="Papyrus" panose="03070502060502030205" pitchFamily="66" charset="0"/>
              </a:rPr>
              <a:t>celebrar</a:t>
            </a:r>
            <a:r>
              <a:rPr lang="en-US" sz="2400" dirty="0">
                <a:latin typeface="Papyrus" panose="03070502060502030205" pitchFamily="66" charset="0"/>
              </a:rPr>
              <a:t>. </a:t>
            </a:r>
            <a:r>
              <a:rPr lang="en-US" sz="2400" dirty="0" err="1">
                <a:latin typeface="Papyrus" panose="03070502060502030205" pitchFamily="66" charset="0"/>
              </a:rPr>
              <a:t>Ellos</a:t>
            </a:r>
            <a:r>
              <a:rPr lang="en-US" sz="2400" dirty="0">
                <a:latin typeface="Papyrus" panose="03070502060502030205" pitchFamily="66" charset="0"/>
              </a:rPr>
              <a:t> </a:t>
            </a:r>
            <a:r>
              <a:rPr lang="en-US" sz="2400" dirty="0" err="1">
                <a:latin typeface="Papyrus" panose="03070502060502030205" pitchFamily="66" charset="0"/>
              </a:rPr>
              <a:t>crean</a:t>
            </a:r>
            <a:r>
              <a:rPr lang="en-US" sz="2400" dirty="0">
                <a:latin typeface="Papyrus" panose="03070502060502030205" pitchFamily="66" charset="0"/>
              </a:rPr>
              <a:t> que un </a:t>
            </a:r>
            <a:r>
              <a:rPr lang="en-US" sz="2400" dirty="0" err="1">
                <a:latin typeface="Papyrus" panose="03070502060502030205" pitchFamily="66" charset="0"/>
              </a:rPr>
              <a:t>día</a:t>
            </a:r>
            <a:r>
              <a:rPr lang="en-US" sz="2400" dirty="0">
                <a:latin typeface="Papyrus" panose="03070502060502030205" pitchFamily="66" charset="0"/>
              </a:rPr>
              <a:t> se </a:t>
            </a:r>
            <a:r>
              <a:rPr lang="en-US" sz="2400" dirty="0" err="1">
                <a:latin typeface="Papyrus" panose="03070502060502030205" pitchFamily="66" charset="0"/>
              </a:rPr>
              <a:t>reunirán</a:t>
            </a:r>
            <a:r>
              <a:rPr lang="en-US" sz="2400" dirty="0">
                <a:latin typeface="Papyrus" panose="03070502060502030205" pitchFamily="66" charset="0"/>
              </a:rPr>
              <a:t> con </a:t>
            </a:r>
            <a:r>
              <a:rPr lang="en-US" sz="2400" dirty="0" err="1">
                <a:latin typeface="Papyrus" panose="03070502060502030205" pitchFamily="66" charset="0"/>
              </a:rPr>
              <a:t>ellos</a:t>
            </a:r>
            <a:r>
              <a:rPr lang="en-US" sz="2400" dirty="0">
                <a:latin typeface="Papyrus" panose="03070502060502030205" pitchFamily="66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054AB-EEA4-8E76-82ED-B8CB6D60EB8F}"/>
              </a:ext>
            </a:extLst>
          </p:cNvPr>
          <p:cNvSpPr txBox="1"/>
          <p:nvPr/>
        </p:nvSpPr>
        <p:spPr>
          <a:xfrm>
            <a:off x="153806" y="5120964"/>
            <a:ext cx="252004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Papyrus"/>
                <a:ea typeface="+mn-lt"/>
                <a:cs typeface="+mn-lt"/>
              </a:rPr>
              <a:t>Tantawawas</a:t>
            </a:r>
            <a:r>
              <a:rPr lang="en-US" b="1">
                <a:latin typeface="Papyrus"/>
                <a:ea typeface="+mn-lt"/>
                <a:cs typeface="+mn-lt"/>
              </a:rPr>
              <a:t>:</a:t>
            </a:r>
            <a:r>
              <a:rPr lang="en-US">
                <a:latin typeface="Papyrus"/>
                <a:ea typeface="+mn-lt"/>
                <a:cs typeface="+mn-lt"/>
              </a:rPr>
              <a:t> </a:t>
            </a:r>
            <a:r>
              <a:rPr lang="en-US" err="1">
                <a:latin typeface="Papyrus"/>
                <a:ea typeface="+mn-lt"/>
                <a:cs typeface="+mn-lt"/>
              </a:rPr>
              <a:t>bebés</a:t>
            </a:r>
            <a:r>
              <a:rPr lang="en-US">
                <a:latin typeface="Papyrus"/>
                <a:ea typeface="+mn-lt"/>
                <a:cs typeface="+mn-lt"/>
              </a:rPr>
              <a:t> </a:t>
            </a:r>
            <a:r>
              <a:rPr lang="en-US" err="1">
                <a:latin typeface="Papyrus"/>
                <a:ea typeface="+mn-lt"/>
                <a:cs typeface="+mn-lt"/>
              </a:rPr>
              <a:t>hechos</a:t>
            </a:r>
            <a:r>
              <a:rPr lang="en-US">
                <a:latin typeface="Papyrus"/>
                <a:ea typeface="+mn-lt"/>
                <a:cs typeface="+mn-lt"/>
              </a:rPr>
              <a:t> de pan</a:t>
            </a:r>
          </a:p>
          <a:p>
            <a:endParaRPr lang="en-US">
              <a:latin typeface="Papyrus"/>
              <a:ea typeface="+mn-lt"/>
              <a:cs typeface="+mn-lt"/>
            </a:endParaRPr>
          </a:p>
          <a:p>
            <a:r>
              <a:rPr lang="en-US" b="1" err="1">
                <a:latin typeface="Papyrus"/>
                <a:ea typeface="+mn-lt"/>
                <a:cs typeface="+mn-lt"/>
              </a:rPr>
              <a:t>Tantachachis</a:t>
            </a:r>
            <a:r>
              <a:rPr lang="en-US" b="1">
                <a:latin typeface="Papyrus"/>
                <a:ea typeface="+mn-lt"/>
                <a:cs typeface="+mn-lt"/>
              </a:rPr>
              <a:t>:</a:t>
            </a:r>
            <a:r>
              <a:rPr lang="en-US">
                <a:latin typeface="Papyrus"/>
                <a:ea typeface="+mn-lt"/>
                <a:cs typeface="+mn-lt"/>
              </a:rPr>
              <a:t> abuelos </a:t>
            </a:r>
            <a:r>
              <a:rPr lang="en-US" err="1">
                <a:latin typeface="Papyrus"/>
                <a:ea typeface="+mn-lt"/>
                <a:cs typeface="+mn-lt"/>
              </a:rPr>
              <a:t>hechos</a:t>
            </a:r>
            <a:r>
              <a:rPr lang="en-US">
                <a:latin typeface="Papyrus"/>
                <a:ea typeface="+mn-lt"/>
                <a:cs typeface="+mn-lt"/>
              </a:rPr>
              <a:t> de pan</a:t>
            </a:r>
            <a:endParaRPr lang="en-US">
              <a:latin typeface="Papyru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5B543-4BB0-9FF8-D103-90745B98C4B4}"/>
              </a:ext>
            </a:extLst>
          </p:cNvPr>
          <p:cNvSpPr txBox="1"/>
          <p:nvPr/>
        </p:nvSpPr>
        <p:spPr>
          <a:xfrm>
            <a:off x="703883" y="1390602"/>
            <a:ext cx="53921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i="0" dirty="0">
                <a:effectLst/>
                <a:latin typeface="Papyrus"/>
              </a:rPr>
              <a:t>-</a:t>
            </a:r>
            <a:r>
              <a:rPr lang="en-US" dirty="0">
                <a:latin typeface="Papyrus"/>
              </a:rPr>
              <a:t> S</a:t>
            </a:r>
            <a:r>
              <a:rPr lang="en-US" b="0" i="0" dirty="0">
                <a:effectLst/>
                <a:latin typeface="Papyrus"/>
              </a:rPr>
              <a:t>e </a:t>
            </a:r>
            <a:r>
              <a:rPr lang="en-US" b="0" i="0" dirty="0" err="1">
                <a:effectLst/>
                <a:latin typeface="Papyrus"/>
              </a:rPr>
              <a:t>lleva</a:t>
            </a:r>
            <a:r>
              <a:rPr lang="en-US" b="0" i="0" dirty="0">
                <a:effectLst/>
                <a:latin typeface="Papyrus"/>
              </a:rPr>
              <a:t> la comida a las </a:t>
            </a:r>
            <a:r>
              <a:rPr lang="en-US" b="0" i="0" dirty="0" err="1">
                <a:effectLst/>
                <a:latin typeface="Papyrus"/>
              </a:rPr>
              <a:t>tumbas</a:t>
            </a:r>
            <a:r>
              <a:rPr lang="en-US" b="0" i="0" dirty="0">
                <a:effectLst/>
                <a:latin typeface="Papyrus"/>
              </a:rPr>
              <a:t> de los </a:t>
            </a:r>
            <a:r>
              <a:rPr lang="en-US" b="0" i="0" dirty="0" err="1">
                <a:effectLst/>
                <a:latin typeface="Papyrus"/>
              </a:rPr>
              <a:t>muertos</a:t>
            </a:r>
            <a:endParaRPr lang="en-US" dirty="0">
              <a:latin typeface="Papyru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5EB12-111F-B1BB-6420-A96CAFFDE695}"/>
              </a:ext>
            </a:extLst>
          </p:cNvPr>
          <p:cNvSpPr txBox="1"/>
          <p:nvPr/>
        </p:nvSpPr>
        <p:spPr>
          <a:xfrm>
            <a:off x="869997" y="108013"/>
            <a:ext cx="4956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Papyrus" panose="020B0602040200020303" pitchFamily="34" charset="77"/>
                <a:cs typeface="Baghdad" pitchFamily="2" charset="-78"/>
              </a:rPr>
              <a:t>Historia de las </a:t>
            </a:r>
            <a:r>
              <a:rPr lang="en-US" sz="4000" err="1">
                <a:latin typeface="Papyrus" panose="020B0602040200020303" pitchFamily="34" charset="77"/>
                <a:cs typeface="Baghdad" pitchFamily="2" charset="-78"/>
              </a:rPr>
              <a:t>celebraciones</a:t>
            </a:r>
            <a:r>
              <a:rPr lang="en-US" sz="4000">
                <a:latin typeface="Papyrus" panose="020B0602040200020303" pitchFamily="34" charset="77"/>
                <a:cs typeface="Baghdad" pitchFamily="2" charset="-78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C3E68-95C5-C59D-9C87-15412799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042" y="4302518"/>
            <a:ext cx="2985803" cy="2295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6F215-A32F-BE66-C68F-49A20868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20" y="1"/>
            <a:ext cx="792212" cy="6896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2B7C38-85A3-4B77-909E-99FBD03BF69C}"/>
              </a:ext>
            </a:extLst>
          </p:cNvPr>
          <p:cNvSpPr txBox="1"/>
          <p:nvPr/>
        </p:nvSpPr>
        <p:spPr>
          <a:xfrm>
            <a:off x="6880389" y="251829"/>
            <a:ext cx="5013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Papyrus" panose="03070502060502030205" pitchFamily="66" charset="0"/>
              </a:rPr>
              <a:t>¿</a:t>
            </a:r>
            <a:r>
              <a:rPr lang="en-US" sz="4000" err="1">
                <a:latin typeface="Papyrus" panose="03070502060502030205" pitchFamily="66" charset="0"/>
              </a:rPr>
              <a:t>Quién</a:t>
            </a:r>
            <a:r>
              <a:rPr lang="en-US" sz="4000">
                <a:latin typeface="Papyrus" panose="03070502060502030205" pitchFamily="66" charset="0"/>
              </a:rPr>
              <a:t> </a:t>
            </a:r>
            <a:r>
              <a:rPr lang="en-US" sz="4000" err="1">
                <a:latin typeface="Papyrus" panose="03070502060502030205" pitchFamily="66" charset="0"/>
              </a:rPr>
              <a:t>celebra</a:t>
            </a:r>
            <a:r>
              <a:rPr lang="en-US" sz="4000">
                <a:latin typeface="Papyrus" panose="03070502060502030205" pitchFamily="66" charset="0"/>
              </a:rPr>
              <a:t> Día de los Muertos?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673E7E-86D7-417E-64D0-8B50236F3A91}"/>
              </a:ext>
            </a:extLst>
          </p:cNvPr>
          <p:cNvCxnSpPr/>
          <p:nvPr/>
        </p:nvCxnSpPr>
        <p:spPr>
          <a:xfrm flipV="1">
            <a:off x="1774371" y="5486400"/>
            <a:ext cx="1436915" cy="108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2B0E1F-5AB2-36D9-DBBF-3CED13B55416}"/>
              </a:ext>
            </a:extLst>
          </p:cNvPr>
          <p:cNvCxnSpPr>
            <a:cxnSpLocks/>
          </p:cNvCxnSpPr>
          <p:nvPr/>
        </p:nvCxnSpPr>
        <p:spPr>
          <a:xfrm flipV="1">
            <a:off x="1785256" y="5834743"/>
            <a:ext cx="2830287" cy="5660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691E08-D601-ED80-74D5-CE030C94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9" y="1912232"/>
            <a:ext cx="3060875" cy="22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a de los Muertos: How Day of the Dead Is Celebrated Around the Americas |  Condé Nast Traveler">
            <a:extLst>
              <a:ext uri="{FF2B5EF4-FFF2-40B4-BE49-F238E27FC236}">
                <a16:creationId xmlns:a16="http://schemas.microsoft.com/office/drawing/2014/main" id="{5B85F87D-D8A5-4516-9443-2D113617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79" y="3825184"/>
            <a:ext cx="4557510" cy="30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7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714C3-11BE-BEAF-AF55-6BB8112873BE}"/>
              </a:ext>
            </a:extLst>
          </p:cNvPr>
          <p:cNvSpPr txBox="1"/>
          <p:nvPr/>
        </p:nvSpPr>
        <p:spPr>
          <a:xfrm>
            <a:off x="585304" y="551621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pyrus"/>
                <a:ea typeface="+mn-lt"/>
                <a:cs typeface="+mn-lt"/>
                <a:hlinkClick r:id="rId2"/>
              </a:rPr>
              <a:t>Dia de los Muertos o Día de los Muertos en Bolivia, 2023 (rove.me)</a:t>
            </a:r>
            <a:endParaRPr lang="en-US">
              <a:latin typeface="Papyru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E845D-ED11-6581-D5AD-0A31917A6BD6}"/>
              </a:ext>
            </a:extLst>
          </p:cNvPr>
          <p:cNvSpPr txBox="1"/>
          <p:nvPr/>
        </p:nvSpPr>
        <p:spPr>
          <a:xfrm>
            <a:off x="3163956" y="551621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Papyrus"/>
                <a:ea typeface="+mn-lt"/>
                <a:cs typeface="+mn-lt"/>
                <a:hlinkClick r:id="rId3"/>
              </a:rPr>
              <a:t>La fiesta de los muertos en Bolivia (caserita.com)</a:t>
            </a:r>
            <a:endParaRPr lang="en-US">
              <a:latin typeface="Papyru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013BC-54F9-845F-CDE1-C4368CA1574C}"/>
              </a:ext>
            </a:extLst>
          </p:cNvPr>
          <p:cNvSpPr txBox="1"/>
          <p:nvPr/>
        </p:nvSpPr>
        <p:spPr>
          <a:xfrm>
            <a:off x="8495905" y="5238745"/>
            <a:ext cx="3754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apyrus"/>
              </a:rPr>
              <a:t>https://coprofam.org/2021/11/02/dia-de-los-difuntos-en-bolivia/#:~:text=En%20Bolivia%2C%20el%20D%C3%ADa%20de,feriado%20en%20el%20calendario%20anual.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FCCB0-7E7F-C679-F14B-C6C3C4294E94}"/>
              </a:ext>
            </a:extLst>
          </p:cNvPr>
          <p:cNvSpPr txBox="1"/>
          <p:nvPr/>
        </p:nvSpPr>
        <p:spPr>
          <a:xfrm>
            <a:off x="496350" y="2415835"/>
            <a:ext cx="42032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Papyrus"/>
                <a:cs typeface="Calibri"/>
              </a:rPr>
              <a:t>Celebran</a:t>
            </a:r>
            <a:r>
              <a:rPr lang="en-US" dirty="0">
                <a:latin typeface="Papyrus"/>
                <a:cs typeface="Calibri"/>
              </a:rPr>
              <a:t> con barbacoa, </a:t>
            </a:r>
            <a:r>
              <a:rPr lang="en-US" dirty="0" err="1">
                <a:latin typeface="Papyrus"/>
                <a:cs typeface="Calibri"/>
              </a:rPr>
              <a:t>música</a:t>
            </a:r>
            <a:r>
              <a:rPr lang="en-US" dirty="0">
                <a:latin typeface="Papyrus"/>
                <a:cs typeface="Calibri"/>
              </a:rPr>
              <a:t> y </a:t>
            </a:r>
            <a:r>
              <a:rPr lang="en-US" dirty="0" err="1">
                <a:latin typeface="Papyrus"/>
                <a:cs typeface="Calibri"/>
              </a:rPr>
              <a:t>flores</a:t>
            </a:r>
            <a:r>
              <a:rPr lang="en-US" dirty="0">
                <a:latin typeface="Papyrus"/>
                <a:cs typeface="Calibri"/>
              </a:rPr>
              <a:t>. </a:t>
            </a:r>
            <a:r>
              <a:rPr lang="en-US" dirty="0" err="1">
                <a:latin typeface="Papyrus"/>
                <a:cs typeface="Calibri"/>
              </a:rPr>
              <a:t>Mucha</a:t>
            </a:r>
            <a:r>
              <a:rPr lang="en-US" dirty="0">
                <a:latin typeface="Papyrus"/>
                <a:cs typeface="Calibri"/>
              </a:rPr>
              <a:t> de la </a:t>
            </a:r>
            <a:r>
              <a:rPr lang="en-US" dirty="0" err="1">
                <a:latin typeface="Papyrus"/>
                <a:cs typeface="Calibri"/>
              </a:rPr>
              <a:t>celebración</a:t>
            </a:r>
            <a:r>
              <a:rPr lang="en-US" dirty="0">
                <a:latin typeface="Papyrus"/>
                <a:cs typeface="Calibri"/>
              </a:rPr>
              <a:t> </a:t>
            </a:r>
            <a:r>
              <a:rPr lang="en-US" dirty="0" err="1">
                <a:latin typeface="Papyrus"/>
                <a:cs typeface="Calibri"/>
              </a:rPr>
              <a:t>está</a:t>
            </a:r>
            <a:r>
              <a:rPr lang="en-US" dirty="0">
                <a:latin typeface="Papyrus"/>
                <a:cs typeface="Calibri"/>
              </a:rPr>
              <a:t> </a:t>
            </a:r>
            <a:r>
              <a:rPr lang="en-US" dirty="0" err="1">
                <a:latin typeface="Papyrus"/>
                <a:cs typeface="Calibri"/>
              </a:rPr>
              <a:t>en</a:t>
            </a:r>
            <a:r>
              <a:rPr lang="en-US" dirty="0">
                <a:latin typeface="Papyrus"/>
                <a:cs typeface="Calibri"/>
              </a:rPr>
              <a:t> el </a:t>
            </a:r>
            <a:r>
              <a:rPr lang="en-US" dirty="0" err="1">
                <a:latin typeface="Papyrus"/>
                <a:cs typeface="Calibri"/>
              </a:rPr>
              <a:t>cementerio</a:t>
            </a:r>
            <a:r>
              <a:rPr lang="en-US" dirty="0">
                <a:latin typeface="Papyrus"/>
                <a:cs typeface="Calibri"/>
              </a:rPr>
              <a:t> y las personas se </a:t>
            </a:r>
            <a:r>
              <a:rPr lang="en-US" dirty="0" err="1">
                <a:latin typeface="Papyrus"/>
                <a:cs typeface="Calibri"/>
              </a:rPr>
              <a:t>sienten</a:t>
            </a:r>
            <a:r>
              <a:rPr lang="en-US" dirty="0">
                <a:latin typeface="Papyrus"/>
                <a:cs typeface="Calibri"/>
              </a:rPr>
              <a:t> </a:t>
            </a:r>
            <a:r>
              <a:rPr lang="en-US" dirty="0" err="1">
                <a:latin typeface="Papyrus"/>
                <a:cs typeface="Calibri"/>
              </a:rPr>
              <a:t>alegres</a:t>
            </a:r>
            <a:r>
              <a:rPr lang="en-US" dirty="0">
                <a:latin typeface="Papyrus"/>
                <a:cs typeface="Calibri"/>
              </a:rPr>
              <a:t> </a:t>
            </a:r>
            <a:r>
              <a:rPr lang="en-US" dirty="0" err="1">
                <a:latin typeface="Papyrus"/>
                <a:cs typeface="Calibri"/>
              </a:rPr>
              <a:t>durante</a:t>
            </a:r>
            <a:r>
              <a:rPr lang="en-US" dirty="0">
                <a:latin typeface="Papyrus"/>
                <a:cs typeface="Calibri"/>
              </a:rPr>
              <a:t> la fiesta!</a:t>
            </a:r>
            <a:endParaRPr lang="en-US" dirty="0">
              <a:latin typeface="Papyru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11B1C-C314-5BCF-9F6A-43AC491F7714}"/>
              </a:ext>
            </a:extLst>
          </p:cNvPr>
          <p:cNvSpPr txBox="1"/>
          <p:nvPr/>
        </p:nvSpPr>
        <p:spPr>
          <a:xfrm>
            <a:off x="5917253" y="5515744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Papyrus"/>
                <a:hlinkClick r:id="rId4"/>
              </a:rPr>
              <a:t>DÍA DE LOS DIFUNTOS CELEBRATION IN BOLIVIA - FunForSpanishTeachers</a:t>
            </a:r>
            <a:endParaRPr lang="en-US" sz="1400">
              <a:latin typeface="Papyrus"/>
            </a:endParaRPr>
          </a:p>
        </p:txBody>
      </p:sp>
      <p:pic>
        <p:nvPicPr>
          <p:cNvPr id="7" name="Picture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A02C62C1-D744-01D2-9583-9E40071CB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36" y="992638"/>
            <a:ext cx="6073914" cy="3845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7DDE0-B056-2284-93EF-43AD8ECCE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754"/>
            <a:ext cx="12192000" cy="717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CE1AC-94E0-6EF0-7DE5-541997D58815}"/>
              </a:ext>
            </a:extLst>
          </p:cNvPr>
          <p:cNvSpPr txBox="1"/>
          <p:nvPr/>
        </p:nvSpPr>
        <p:spPr>
          <a:xfrm>
            <a:off x="496350" y="1470837"/>
            <a:ext cx="512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Papyrus" panose="03070502060502030205" pitchFamily="66" charset="0"/>
              </a:rPr>
              <a:t>¿ </a:t>
            </a:r>
            <a:r>
              <a:rPr lang="en-US" sz="4000" err="1">
                <a:latin typeface="Papyrus" panose="020B0602040200020303" pitchFamily="34" charset="77"/>
              </a:rPr>
              <a:t>Cómo</a:t>
            </a:r>
            <a:r>
              <a:rPr lang="en-US" sz="4000">
                <a:latin typeface="Papyrus" panose="020B0602040200020303" pitchFamily="34" charset="77"/>
              </a:rPr>
              <a:t> se </a:t>
            </a:r>
            <a:r>
              <a:rPr lang="en-US" sz="4000" err="1">
                <a:latin typeface="Papyrus" panose="020B0602040200020303" pitchFamily="34" charset="77"/>
              </a:rPr>
              <a:t>Celebran</a:t>
            </a:r>
            <a:r>
              <a:rPr lang="en-US" sz="4000">
                <a:latin typeface="Papyrus" panose="020B0602040200020303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897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684873" y="1828881"/>
            <a:ext cx="6387295" cy="305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err="1"/>
              <a:t>Celebrando</a:t>
            </a:r>
            <a:r>
              <a:rPr lang="en"/>
              <a:t> </a:t>
            </a:r>
            <a:r>
              <a:rPr lang="en">
                <a:solidFill>
                  <a:schemeClr val="accent3"/>
                </a:solidFill>
              </a:rPr>
              <a:t>Dia </a:t>
            </a:r>
            <a:r>
              <a:rPr lang="en">
                <a:solidFill>
                  <a:schemeClr val="lt2"/>
                </a:solidFill>
              </a:rPr>
              <a:t>de</a:t>
            </a:r>
            <a:r>
              <a:rPr lang="en"/>
              <a:t> </a:t>
            </a:r>
            <a:endParaRPr lang="en-US">
              <a:latin typeface="Angkor"/>
              <a:ea typeface="Angkor"/>
              <a:cs typeface="Angkor"/>
            </a:endParaRPr>
          </a:p>
          <a:p>
            <a:r>
              <a:rPr lang="en" err="1">
                <a:solidFill>
                  <a:schemeClr val="accent1"/>
                </a:solidFill>
              </a:rPr>
              <a:t>los</a:t>
            </a:r>
            <a:r>
              <a:rPr lang="en"/>
              <a:t> </a:t>
            </a:r>
            <a:r>
              <a:rPr lang="en">
                <a:solidFill>
                  <a:schemeClr val="accent2"/>
                </a:solidFill>
              </a:rPr>
              <a:t>Muertos!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1455624" y="5260507"/>
            <a:ext cx="3928400" cy="8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267" dirty="0" err="1"/>
              <a:t>En</a:t>
            </a:r>
            <a:r>
              <a:rPr lang="en-US" sz="4267" dirty="0"/>
              <a:t> Ecuador!</a:t>
            </a:r>
            <a:endParaRPr sz="4267" dirty="0"/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l="56758" t="26193"/>
          <a:stretch/>
        </p:blipFill>
        <p:spPr>
          <a:xfrm>
            <a:off x="6449900" y="1345067"/>
            <a:ext cx="5742099" cy="551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2353535" cy="183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838455" y="1"/>
            <a:ext cx="2353535" cy="1832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5"/>
          <p:cNvGrpSpPr/>
          <p:nvPr/>
        </p:nvGrpSpPr>
        <p:grpSpPr>
          <a:xfrm rot="-5400000">
            <a:off x="4870859" y="4005707"/>
            <a:ext cx="563528" cy="191668"/>
            <a:chOff x="4093804" y="3102694"/>
            <a:chExt cx="231727" cy="78824"/>
          </a:xfrm>
        </p:grpSpPr>
        <p:sp>
          <p:nvSpPr>
            <p:cNvPr id="112" name="Google Shape;112;p25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4265597" y="3155490"/>
              <a:ext cx="59934" cy="26028"/>
            </a:xfrm>
            <a:custGeom>
              <a:avLst/>
              <a:gdLst/>
              <a:ahLst/>
              <a:cxnLst/>
              <a:rect l="l" t="t" r="r" b="b"/>
              <a:pathLst>
                <a:path w="4709" h="2045" extrusionOk="0">
                  <a:moveTo>
                    <a:pt x="3638" y="1"/>
                  </a:moveTo>
                  <a:cubicBezTo>
                    <a:pt x="3141" y="1"/>
                    <a:pt x="2657" y="286"/>
                    <a:pt x="2230" y="517"/>
                  </a:cubicBezTo>
                  <a:cubicBezTo>
                    <a:pt x="1753" y="769"/>
                    <a:pt x="1291" y="1056"/>
                    <a:pt x="853" y="1374"/>
                  </a:cubicBezTo>
                  <a:cubicBezTo>
                    <a:pt x="559" y="1583"/>
                    <a:pt x="276" y="1808"/>
                    <a:pt x="0" y="2044"/>
                  </a:cubicBezTo>
                  <a:lnTo>
                    <a:pt x="3836" y="2044"/>
                  </a:lnTo>
                  <a:cubicBezTo>
                    <a:pt x="3910" y="1987"/>
                    <a:pt x="3991" y="1936"/>
                    <a:pt x="4060" y="1878"/>
                  </a:cubicBezTo>
                  <a:cubicBezTo>
                    <a:pt x="4413" y="1587"/>
                    <a:pt x="4708" y="1172"/>
                    <a:pt x="4615" y="695"/>
                  </a:cubicBezTo>
                  <a:cubicBezTo>
                    <a:pt x="4526" y="249"/>
                    <a:pt x="4076" y="1"/>
                    <a:pt x="3650" y="1"/>
                  </a:cubicBezTo>
                  <a:cubicBezTo>
                    <a:pt x="3646" y="1"/>
                    <a:pt x="3642" y="1"/>
                    <a:pt x="3638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4093804" y="3141973"/>
              <a:ext cx="55836" cy="39544"/>
            </a:xfrm>
            <a:custGeom>
              <a:avLst/>
              <a:gdLst/>
              <a:ahLst/>
              <a:cxnLst/>
              <a:rect l="l" t="t" r="r" b="b"/>
              <a:pathLst>
                <a:path w="4387" h="3107" extrusionOk="0">
                  <a:moveTo>
                    <a:pt x="934" y="0"/>
                  </a:moveTo>
                  <a:cubicBezTo>
                    <a:pt x="806" y="0"/>
                    <a:pt x="678" y="25"/>
                    <a:pt x="551" y="81"/>
                  </a:cubicBezTo>
                  <a:cubicBezTo>
                    <a:pt x="140" y="267"/>
                    <a:pt x="1" y="760"/>
                    <a:pt x="94" y="1179"/>
                  </a:cubicBezTo>
                  <a:cubicBezTo>
                    <a:pt x="202" y="1668"/>
                    <a:pt x="594" y="2075"/>
                    <a:pt x="916" y="2443"/>
                  </a:cubicBezTo>
                  <a:cubicBezTo>
                    <a:pt x="1114" y="2672"/>
                    <a:pt x="1323" y="2893"/>
                    <a:pt x="1540" y="3106"/>
                  </a:cubicBezTo>
                  <a:lnTo>
                    <a:pt x="4387" y="3106"/>
                  </a:lnTo>
                  <a:cubicBezTo>
                    <a:pt x="4302" y="2986"/>
                    <a:pt x="4213" y="2866"/>
                    <a:pt x="4123" y="2750"/>
                  </a:cubicBezTo>
                  <a:cubicBezTo>
                    <a:pt x="3464" y="1878"/>
                    <a:pt x="2700" y="1024"/>
                    <a:pt x="1831" y="357"/>
                  </a:cubicBezTo>
                  <a:cubicBezTo>
                    <a:pt x="1570" y="157"/>
                    <a:pt x="1255" y="0"/>
                    <a:pt x="934" y="0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7" name="Google Shape;117;p25"/>
          <p:cNvGrpSpPr/>
          <p:nvPr/>
        </p:nvGrpSpPr>
        <p:grpSpPr>
          <a:xfrm rot="5400000">
            <a:off x="1011645" y="2002457"/>
            <a:ext cx="375715" cy="210140"/>
            <a:chOff x="4145299" y="3102694"/>
            <a:chExt cx="133485" cy="78822"/>
          </a:xfrm>
        </p:grpSpPr>
        <p:sp>
          <p:nvSpPr>
            <p:cNvPr id="118" name="Google Shape;118;p25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subTitle" idx="1"/>
          </p:nvPr>
        </p:nvSpPr>
        <p:spPr>
          <a:xfrm>
            <a:off x="5655532" y="4550629"/>
            <a:ext cx="6159368" cy="9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5333">
                <a:solidFill>
                  <a:schemeClr val="dk2"/>
                </a:solidFill>
              </a:rPr>
              <a:t>Dos </a:t>
            </a:r>
            <a:r>
              <a:rPr lang="en" sz="5333">
                <a:solidFill>
                  <a:schemeClr val="lt2"/>
                </a:solidFill>
              </a:rPr>
              <a:t>de</a:t>
            </a:r>
            <a:r>
              <a:rPr lang="en" sz="5333"/>
              <a:t> </a:t>
            </a:r>
            <a:r>
              <a:rPr lang="en" sz="5333" err="1">
                <a:solidFill>
                  <a:schemeClr val="accent2"/>
                </a:solidFill>
              </a:rPr>
              <a:t>Noviembre</a:t>
            </a:r>
            <a:endParaRPr sz="5333" err="1">
              <a:solidFill>
                <a:schemeClr val="accent2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5870728" y="1976341"/>
            <a:ext cx="5635600" cy="23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When </a:t>
            </a:r>
            <a:r>
              <a:rPr lang="en">
                <a:solidFill>
                  <a:schemeClr val="lt2"/>
                </a:solidFill>
              </a:rPr>
              <a:t>is it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celebrated</a:t>
            </a:r>
            <a:r>
              <a:rPr lang="en"/>
              <a:t>?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 r="61376"/>
          <a:stretch/>
        </p:blipFill>
        <p:spPr>
          <a:xfrm>
            <a:off x="0" y="0"/>
            <a:ext cx="3462784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8"/>
          <p:cNvGrpSpPr/>
          <p:nvPr/>
        </p:nvGrpSpPr>
        <p:grpSpPr>
          <a:xfrm>
            <a:off x="10499613" y="2511816"/>
            <a:ext cx="126788" cy="293549"/>
            <a:chOff x="1297516" y="1910851"/>
            <a:chExt cx="95091" cy="220162"/>
          </a:xfrm>
        </p:grpSpPr>
        <p:grpSp>
          <p:nvGrpSpPr>
            <p:cNvPr id="163" name="Google Shape;163;p28"/>
            <p:cNvGrpSpPr/>
            <p:nvPr/>
          </p:nvGrpSpPr>
          <p:grpSpPr>
            <a:xfrm>
              <a:off x="1297516" y="1910851"/>
              <a:ext cx="95091" cy="149454"/>
              <a:chOff x="5317554" y="966696"/>
              <a:chExt cx="72856" cy="114560"/>
            </a:xfrm>
          </p:grpSpPr>
          <p:sp>
            <p:nvSpPr>
              <p:cNvPr id="164" name="Google Shape;164;p28"/>
              <p:cNvSpPr/>
              <p:nvPr/>
            </p:nvSpPr>
            <p:spPr>
              <a:xfrm>
                <a:off x="5343408" y="1026352"/>
                <a:ext cx="47002" cy="54904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202" extrusionOk="0">
                    <a:moveTo>
                      <a:pt x="498" y="0"/>
                    </a:moveTo>
                    <a:cubicBezTo>
                      <a:pt x="485" y="0"/>
                      <a:pt x="472" y="1"/>
                      <a:pt x="458" y="2"/>
                    </a:cubicBezTo>
                    <a:cubicBezTo>
                      <a:pt x="315" y="18"/>
                      <a:pt x="210" y="88"/>
                      <a:pt x="129" y="201"/>
                    </a:cubicBezTo>
                    <a:cubicBezTo>
                      <a:pt x="70" y="278"/>
                      <a:pt x="36" y="375"/>
                      <a:pt x="20" y="468"/>
                    </a:cubicBezTo>
                    <a:lnTo>
                      <a:pt x="20" y="499"/>
                    </a:lnTo>
                    <a:cubicBezTo>
                      <a:pt x="4" y="557"/>
                      <a:pt x="1" y="620"/>
                      <a:pt x="13" y="681"/>
                    </a:cubicBezTo>
                    <a:cubicBezTo>
                      <a:pt x="16" y="740"/>
                      <a:pt x="24" y="797"/>
                      <a:pt x="47" y="852"/>
                    </a:cubicBezTo>
                    <a:cubicBezTo>
                      <a:pt x="90" y="972"/>
                      <a:pt x="172" y="1085"/>
                      <a:pt x="292" y="1147"/>
                    </a:cubicBezTo>
                    <a:cubicBezTo>
                      <a:pt x="363" y="1183"/>
                      <a:pt x="437" y="1201"/>
                      <a:pt x="511" y="1201"/>
                    </a:cubicBezTo>
                    <a:cubicBezTo>
                      <a:pt x="578" y="1201"/>
                      <a:pt x="646" y="1186"/>
                      <a:pt x="711" y="1155"/>
                    </a:cubicBezTo>
                    <a:cubicBezTo>
                      <a:pt x="808" y="1108"/>
                      <a:pt x="877" y="1026"/>
                      <a:pt x="928" y="937"/>
                    </a:cubicBezTo>
                    <a:cubicBezTo>
                      <a:pt x="1017" y="790"/>
                      <a:pt x="1028" y="592"/>
                      <a:pt x="978" y="433"/>
                    </a:cubicBezTo>
                    <a:cubicBezTo>
                      <a:pt x="915" y="220"/>
                      <a:pt x="732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" name="Google Shape;165;p28"/>
              <p:cNvSpPr/>
              <p:nvPr/>
            </p:nvSpPr>
            <p:spPr>
              <a:xfrm>
                <a:off x="5317554" y="966696"/>
                <a:ext cx="37273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6" name="Google Shape;166;p28"/>
            <p:cNvSpPr/>
            <p:nvPr/>
          </p:nvSpPr>
          <p:spPr>
            <a:xfrm>
              <a:off x="1297516" y="2083401"/>
              <a:ext cx="48648" cy="47612"/>
            </a:xfrm>
            <a:custGeom>
              <a:avLst/>
              <a:gdLst/>
              <a:ahLst/>
              <a:cxnLst/>
              <a:rect l="l" t="t" r="r" b="b"/>
              <a:pathLst>
                <a:path w="816" h="799" extrusionOk="0">
                  <a:moveTo>
                    <a:pt x="386" y="0"/>
                  </a:moveTo>
                  <a:cubicBezTo>
                    <a:pt x="347" y="0"/>
                    <a:pt x="308" y="6"/>
                    <a:pt x="272" y="17"/>
                  </a:cubicBezTo>
                  <a:cubicBezTo>
                    <a:pt x="183" y="41"/>
                    <a:pt x="101" y="102"/>
                    <a:pt x="55" y="184"/>
                  </a:cubicBezTo>
                  <a:cubicBezTo>
                    <a:pt x="40" y="207"/>
                    <a:pt x="31" y="234"/>
                    <a:pt x="20" y="258"/>
                  </a:cubicBezTo>
                  <a:cubicBezTo>
                    <a:pt x="16" y="269"/>
                    <a:pt x="12" y="281"/>
                    <a:pt x="12" y="292"/>
                  </a:cubicBezTo>
                  <a:cubicBezTo>
                    <a:pt x="8" y="320"/>
                    <a:pt x="1" y="347"/>
                    <a:pt x="1" y="374"/>
                  </a:cubicBezTo>
                  <a:cubicBezTo>
                    <a:pt x="1" y="405"/>
                    <a:pt x="4" y="436"/>
                    <a:pt x="12" y="463"/>
                  </a:cubicBezTo>
                  <a:cubicBezTo>
                    <a:pt x="16" y="501"/>
                    <a:pt x="35" y="541"/>
                    <a:pt x="51" y="576"/>
                  </a:cubicBezTo>
                  <a:cubicBezTo>
                    <a:pt x="67" y="610"/>
                    <a:pt x="94" y="641"/>
                    <a:pt x="121" y="669"/>
                  </a:cubicBezTo>
                  <a:cubicBezTo>
                    <a:pt x="140" y="688"/>
                    <a:pt x="163" y="703"/>
                    <a:pt x="183" y="719"/>
                  </a:cubicBezTo>
                  <a:cubicBezTo>
                    <a:pt x="194" y="727"/>
                    <a:pt x="203" y="734"/>
                    <a:pt x="214" y="739"/>
                  </a:cubicBezTo>
                  <a:cubicBezTo>
                    <a:pt x="249" y="754"/>
                    <a:pt x="280" y="766"/>
                    <a:pt x="314" y="766"/>
                  </a:cubicBezTo>
                  <a:cubicBezTo>
                    <a:pt x="338" y="777"/>
                    <a:pt x="361" y="789"/>
                    <a:pt x="384" y="793"/>
                  </a:cubicBezTo>
                  <a:cubicBezTo>
                    <a:pt x="410" y="796"/>
                    <a:pt x="435" y="799"/>
                    <a:pt x="460" y="799"/>
                  </a:cubicBezTo>
                  <a:cubicBezTo>
                    <a:pt x="489" y="799"/>
                    <a:pt x="518" y="795"/>
                    <a:pt x="547" y="785"/>
                  </a:cubicBezTo>
                  <a:cubicBezTo>
                    <a:pt x="602" y="770"/>
                    <a:pt x="645" y="743"/>
                    <a:pt x="683" y="707"/>
                  </a:cubicBezTo>
                  <a:cubicBezTo>
                    <a:pt x="695" y="700"/>
                    <a:pt x="702" y="692"/>
                    <a:pt x="706" y="684"/>
                  </a:cubicBezTo>
                  <a:cubicBezTo>
                    <a:pt x="726" y="664"/>
                    <a:pt x="745" y="641"/>
                    <a:pt x="756" y="618"/>
                  </a:cubicBezTo>
                  <a:cubicBezTo>
                    <a:pt x="776" y="583"/>
                    <a:pt x="792" y="544"/>
                    <a:pt x="799" y="506"/>
                  </a:cubicBezTo>
                  <a:cubicBezTo>
                    <a:pt x="815" y="413"/>
                    <a:pt x="808" y="312"/>
                    <a:pt x="753" y="234"/>
                  </a:cubicBezTo>
                  <a:cubicBezTo>
                    <a:pt x="742" y="218"/>
                    <a:pt x="729" y="204"/>
                    <a:pt x="718" y="191"/>
                  </a:cubicBezTo>
                  <a:cubicBezTo>
                    <a:pt x="710" y="184"/>
                    <a:pt x="706" y="172"/>
                    <a:pt x="699" y="164"/>
                  </a:cubicBezTo>
                  <a:cubicBezTo>
                    <a:pt x="648" y="98"/>
                    <a:pt x="582" y="52"/>
                    <a:pt x="509" y="21"/>
                  </a:cubicBezTo>
                  <a:cubicBezTo>
                    <a:pt x="471" y="7"/>
                    <a:pt x="428" y="0"/>
                    <a:pt x="386" y="0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7" name="Google Shape;167;p28"/>
          <p:cNvGrpSpPr/>
          <p:nvPr/>
        </p:nvGrpSpPr>
        <p:grpSpPr>
          <a:xfrm rot="10800000">
            <a:off x="11659602" y="2708979"/>
            <a:ext cx="126788" cy="293549"/>
            <a:chOff x="1297516" y="1910851"/>
            <a:chExt cx="95091" cy="220162"/>
          </a:xfrm>
        </p:grpSpPr>
        <p:grpSp>
          <p:nvGrpSpPr>
            <p:cNvPr id="168" name="Google Shape;168;p28"/>
            <p:cNvGrpSpPr/>
            <p:nvPr/>
          </p:nvGrpSpPr>
          <p:grpSpPr>
            <a:xfrm>
              <a:off x="1297516" y="1910851"/>
              <a:ext cx="95091" cy="149454"/>
              <a:chOff x="5317554" y="966696"/>
              <a:chExt cx="72856" cy="114560"/>
            </a:xfrm>
          </p:grpSpPr>
          <p:sp>
            <p:nvSpPr>
              <p:cNvPr id="169" name="Google Shape;169;p28"/>
              <p:cNvSpPr/>
              <p:nvPr/>
            </p:nvSpPr>
            <p:spPr>
              <a:xfrm>
                <a:off x="5343408" y="1026352"/>
                <a:ext cx="47002" cy="54904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202" extrusionOk="0">
                    <a:moveTo>
                      <a:pt x="498" y="0"/>
                    </a:moveTo>
                    <a:cubicBezTo>
                      <a:pt x="485" y="0"/>
                      <a:pt x="472" y="1"/>
                      <a:pt x="458" y="2"/>
                    </a:cubicBezTo>
                    <a:cubicBezTo>
                      <a:pt x="315" y="18"/>
                      <a:pt x="210" y="88"/>
                      <a:pt x="129" y="201"/>
                    </a:cubicBezTo>
                    <a:cubicBezTo>
                      <a:pt x="70" y="278"/>
                      <a:pt x="36" y="375"/>
                      <a:pt x="20" y="468"/>
                    </a:cubicBezTo>
                    <a:lnTo>
                      <a:pt x="20" y="499"/>
                    </a:lnTo>
                    <a:cubicBezTo>
                      <a:pt x="4" y="557"/>
                      <a:pt x="1" y="620"/>
                      <a:pt x="13" y="681"/>
                    </a:cubicBezTo>
                    <a:cubicBezTo>
                      <a:pt x="16" y="740"/>
                      <a:pt x="24" y="797"/>
                      <a:pt x="47" y="852"/>
                    </a:cubicBezTo>
                    <a:cubicBezTo>
                      <a:pt x="90" y="972"/>
                      <a:pt x="172" y="1085"/>
                      <a:pt x="292" y="1147"/>
                    </a:cubicBezTo>
                    <a:cubicBezTo>
                      <a:pt x="363" y="1183"/>
                      <a:pt x="437" y="1201"/>
                      <a:pt x="511" y="1201"/>
                    </a:cubicBezTo>
                    <a:cubicBezTo>
                      <a:pt x="578" y="1201"/>
                      <a:pt x="646" y="1186"/>
                      <a:pt x="711" y="1155"/>
                    </a:cubicBezTo>
                    <a:cubicBezTo>
                      <a:pt x="808" y="1108"/>
                      <a:pt x="877" y="1026"/>
                      <a:pt x="928" y="937"/>
                    </a:cubicBezTo>
                    <a:cubicBezTo>
                      <a:pt x="1017" y="790"/>
                      <a:pt x="1028" y="592"/>
                      <a:pt x="978" y="433"/>
                    </a:cubicBezTo>
                    <a:cubicBezTo>
                      <a:pt x="915" y="220"/>
                      <a:pt x="732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>
                <a:off x="5317554" y="966696"/>
                <a:ext cx="37273" cy="36496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71" name="Google Shape;171;p28"/>
            <p:cNvSpPr/>
            <p:nvPr/>
          </p:nvSpPr>
          <p:spPr>
            <a:xfrm>
              <a:off x="1297516" y="2083401"/>
              <a:ext cx="48648" cy="47612"/>
            </a:xfrm>
            <a:custGeom>
              <a:avLst/>
              <a:gdLst/>
              <a:ahLst/>
              <a:cxnLst/>
              <a:rect l="l" t="t" r="r" b="b"/>
              <a:pathLst>
                <a:path w="816" h="799" extrusionOk="0">
                  <a:moveTo>
                    <a:pt x="386" y="0"/>
                  </a:moveTo>
                  <a:cubicBezTo>
                    <a:pt x="347" y="0"/>
                    <a:pt x="308" y="6"/>
                    <a:pt x="272" y="17"/>
                  </a:cubicBezTo>
                  <a:cubicBezTo>
                    <a:pt x="183" y="41"/>
                    <a:pt x="101" y="102"/>
                    <a:pt x="55" y="184"/>
                  </a:cubicBezTo>
                  <a:cubicBezTo>
                    <a:pt x="40" y="207"/>
                    <a:pt x="31" y="234"/>
                    <a:pt x="20" y="258"/>
                  </a:cubicBezTo>
                  <a:cubicBezTo>
                    <a:pt x="16" y="269"/>
                    <a:pt x="12" y="281"/>
                    <a:pt x="12" y="292"/>
                  </a:cubicBezTo>
                  <a:cubicBezTo>
                    <a:pt x="8" y="320"/>
                    <a:pt x="1" y="347"/>
                    <a:pt x="1" y="374"/>
                  </a:cubicBezTo>
                  <a:cubicBezTo>
                    <a:pt x="1" y="405"/>
                    <a:pt x="4" y="436"/>
                    <a:pt x="12" y="463"/>
                  </a:cubicBezTo>
                  <a:cubicBezTo>
                    <a:pt x="16" y="501"/>
                    <a:pt x="35" y="541"/>
                    <a:pt x="51" y="576"/>
                  </a:cubicBezTo>
                  <a:cubicBezTo>
                    <a:pt x="67" y="610"/>
                    <a:pt x="94" y="641"/>
                    <a:pt x="121" y="669"/>
                  </a:cubicBezTo>
                  <a:cubicBezTo>
                    <a:pt x="140" y="688"/>
                    <a:pt x="163" y="703"/>
                    <a:pt x="183" y="719"/>
                  </a:cubicBezTo>
                  <a:cubicBezTo>
                    <a:pt x="194" y="727"/>
                    <a:pt x="203" y="734"/>
                    <a:pt x="214" y="739"/>
                  </a:cubicBezTo>
                  <a:cubicBezTo>
                    <a:pt x="249" y="754"/>
                    <a:pt x="280" y="766"/>
                    <a:pt x="314" y="766"/>
                  </a:cubicBezTo>
                  <a:cubicBezTo>
                    <a:pt x="338" y="777"/>
                    <a:pt x="361" y="789"/>
                    <a:pt x="384" y="793"/>
                  </a:cubicBezTo>
                  <a:cubicBezTo>
                    <a:pt x="410" y="796"/>
                    <a:pt x="435" y="799"/>
                    <a:pt x="460" y="799"/>
                  </a:cubicBezTo>
                  <a:cubicBezTo>
                    <a:pt x="489" y="799"/>
                    <a:pt x="518" y="795"/>
                    <a:pt x="547" y="785"/>
                  </a:cubicBezTo>
                  <a:cubicBezTo>
                    <a:pt x="602" y="770"/>
                    <a:pt x="645" y="743"/>
                    <a:pt x="683" y="707"/>
                  </a:cubicBezTo>
                  <a:cubicBezTo>
                    <a:pt x="695" y="700"/>
                    <a:pt x="702" y="692"/>
                    <a:pt x="706" y="684"/>
                  </a:cubicBezTo>
                  <a:cubicBezTo>
                    <a:pt x="726" y="664"/>
                    <a:pt x="745" y="641"/>
                    <a:pt x="756" y="618"/>
                  </a:cubicBezTo>
                  <a:cubicBezTo>
                    <a:pt x="776" y="583"/>
                    <a:pt x="792" y="544"/>
                    <a:pt x="799" y="506"/>
                  </a:cubicBezTo>
                  <a:cubicBezTo>
                    <a:pt x="815" y="413"/>
                    <a:pt x="808" y="312"/>
                    <a:pt x="753" y="234"/>
                  </a:cubicBezTo>
                  <a:cubicBezTo>
                    <a:pt x="742" y="218"/>
                    <a:pt x="729" y="204"/>
                    <a:pt x="718" y="191"/>
                  </a:cubicBezTo>
                  <a:cubicBezTo>
                    <a:pt x="710" y="184"/>
                    <a:pt x="706" y="172"/>
                    <a:pt x="699" y="164"/>
                  </a:cubicBezTo>
                  <a:cubicBezTo>
                    <a:pt x="648" y="98"/>
                    <a:pt x="582" y="52"/>
                    <a:pt x="509" y="21"/>
                  </a:cubicBezTo>
                  <a:cubicBezTo>
                    <a:pt x="471" y="7"/>
                    <a:pt x="428" y="0"/>
                    <a:pt x="386" y="0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r="61376"/>
          <a:stretch/>
        </p:blipFill>
        <p:spPr>
          <a:xfrm flipH="1">
            <a:off x="8729200" y="0"/>
            <a:ext cx="3462784" cy="1676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8"/>
          <p:cNvGrpSpPr/>
          <p:nvPr/>
        </p:nvGrpSpPr>
        <p:grpSpPr>
          <a:xfrm rot="-5400000">
            <a:off x="10223766" y="4473267"/>
            <a:ext cx="508593" cy="172971"/>
            <a:chOff x="4093804" y="3102694"/>
            <a:chExt cx="231727" cy="78824"/>
          </a:xfrm>
        </p:grpSpPr>
        <p:sp>
          <p:nvSpPr>
            <p:cNvPr id="174" name="Google Shape;174;p28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4265597" y="3155490"/>
              <a:ext cx="59934" cy="26028"/>
            </a:xfrm>
            <a:custGeom>
              <a:avLst/>
              <a:gdLst/>
              <a:ahLst/>
              <a:cxnLst/>
              <a:rect l="l" t="t" r="r" b="b"/>
              <a:pathLst>
                <a:path w="4709" h="2045" extrusionOk="0">
                  <a:moveTo>
                    <a:pt x="3638" y="1"/>
                  </a:moveTo>
                  <a:cubicBezTo>
                    <a:pt x="3141" y="1"/>
                    <a:pt x="2657" y="286"/>
                    <a:pt x="2230" y="517"/>
                  </a:cubicBezTo>
                  <a:cubicBezTo>
                    <a:pt x="1753" y="769"/>
                    <a:pt x="1291" y="1056"/>
                    <a:pt x="853" y="1374"/>
                  </a:cubicBezTo>
                  <a:cubicBezTo>
                    <a:pt x="559" y="1583"/>
                    <a:pt x="276" y="1808"/>
                    <a:pt x="0" y="2044"/>
                  </a:cubicBezTo>
                  <a:lnTo>
                    <a:pt x="3836" y="2044"/>
                  </a:lnTo>
                  <a:cubicBezTo>
                    <a:pt x="3910" y="1987"/>
                    <a:pt x="3991" y="1936"/>
                    <a:pt x="4060" y="1878"/>
                  </a:cubicBezTo>
                  <a:cubicBezTo>
                    <a:pt x="4413" y="1587"/>
                    <a:pt x="4708" y="1172"/>
                    <a:pt x="4615" y="695"/>
                  </a:cubicBezTo>
                  <a:cubicBezTo>
                    <a:pt x="4526" y="249"/>
                    <a:pt x="4076" y="1"/>
                    <a:pt x="3650" y="1"/>
                  </a:cubicBezTo>
                  <a:cubicBezTo>
                    <a:pt x="3646" y="1"/>
                    <a:pt x="3642" y="1"/>
                    <a:pt x="3638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093804" y="3141973"/>
              <a:ext cx="55836" cy="39544"/>
            </a:xfrm>
            <a:custGeom>
              <a:avLst/>
              <a:gdLst/>
              <a:ahLst/>
              <a:cxnLst/>
              <a:rect l="l" t="t" r="r" b="b"/>
              <a:pathLst>
                <a:path w="4387" h="3107" extrusionOk="0">
                  <a:moveTo>
                    <a:pt x="934" y="0"/>
                  </a:moveTo>
                  <a:cubicBezTo>
                    <a:pt x="806" y="0"/>
                    <a:pt x="678" y="25"/>
                    <a:pt x="551" y="81"/>
                  </a:cubicBezTo>
                  <a:cubicBezTo>
                    <a:pt x="140" y="267"/>
                    <a:pt x="1" y="760"/>
                    <a:pt x="94" y="1179"/>
                  </a:cubicBezTo>
                  <a:cubicBezTo>
                    <a:pt x="202" y="1668"/>
                    <a:pt x="594" y="2075"/>
                    <a:pt x="916" y="2443"/>
                  </a:cubicBezTo>
                  <a:cubicBezTo>
                    <a:pt x="1114" y="2672"/>
                    <a:pt x="1323" y="2893"/>
                    <a:pt x="1540" y="3106"/>
                  </a:cubicBezTo>
                  <a:lnTo>
                    <a:pt x="4387" y="3106"/>
                  </a:lnTo>
                  <a:cubicBezTo>
                    <a:pt x="4302" y="2986"/>
                    <a:pt x="4213" y="2866"/>
                    <a:pt x="4123" y="2750"/>
                  </a:cubicBezTo>
                  <a:cubicBezTo>
                    <a:pt x="3464" y="1878"/>
                    <a:pt x="2700" y="1024"/>
                    <a:pt x="1831" y="357"/>
                  </a:cubicBezTo>
                  <a:cubicBezTo>
                    <a:pt x="1570" y="157"/>
                    <a:pt x="1255" y="0"/>
                    <a:pt x="934" y="0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8"/>
          <p:cNvGrpSpPr/>
          <p:nvPr/>
        </p:nvGrpSpPr>
        <p:grpSpPr>
          <a:xfrm rot="4451841">
            <a:off x="6493884" y="3501126"/>
            <a:ext cx="474069" cy="163519"/>
            <a:chOff x="4096174" y="3102694"/>
            <a:chExt cx="221619" cy="80704"/>
          </a:xfrm>
        </p:grpSpPr>
        <p:sp>
          <p:nvSpPr>
            <p:cNvPr id="180" name="Google Shape;180;p28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4267265" y="3157375"/>
              <a:ext cx="50528" cy="26023"/>
            </a:xfrm>
            <a:custGeom>
              <a:avLst/>
              <a:gdLst/>
              <a:ahLst/>
              <a:cxnLst/>
              <a:rect l="l" t="t" r="r" b="b"/>
              <a:pathLst>
                <a:path w="4709" h="2045" extrusionOk="0">
                  <a:moveTo>
                    <a:pt x="3638" y="1"/>
                  </a:moveTo>
                  <a:cubicBezTo>
                    <a:pt x="3141" y="1"/>
                    <a:pt x="2657" y="286"/>
                    <a:pt x="2230" y="517"/>
                  </a:cubicBezTo>
                  <a:cubicBezTo>
                    <a:pt x="1753" y="769"/>
                    <a:pt x="1291" y="1056"/>
                    <a:pt x="853" y="1374"/>
                  </a:cubicBezTo>
                  <a:cubicBezTo>
                    <a:pt x="559" y="1583"/>
                    <a:pt x="276" y="1808"/>
                    <a:pt x="0" y="2044"/>
                  </a:cubicBezTo>
                  <a:lnTo>
                    <a:pt x="3836" y="2044"/>
                  </a:lnTo>
                  <a:cubicBezTo>
                    <a:pt x="3910" y="1987"/>
                    <a:pt x="3991" y="1936"/>
                    <a:pt x="4060" y="1878"/>
                  </a:cubicBezTo>
                  <a:cubicBezTo>
                    <a:pt x="4413" y="1587"/>
                    <a:pt x="4708" y="1172"/>
                    <a:pt x="4615" y="695"/>
                  </a:cubicBezTo>
                  <a:cubicBezTo>
                    <a:pt x="4526" y="249"/>
                    <a:pt x="4076" y="1"/>
                    <a:pt x="3650" y="1"/>
                  </a:cubicBezTo>
                  <a:cubicBezTo>
                    <a:pt x="3646" y="1"/>
                    <a:pt x="3642" y="1"/>
                    <a:pt x="3638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4096174" y="3141925"/>
              <a:ext cx="52501" cy="39552"/>
            </a:xfrm>
            <a:custGeom>
              <a:avLst/>
              <a:gdLst/>
              <a:ahLst/>
              <a:cxnLst/>
              <a:rect l="l" t="t" r="r" b="b"/>
              <a:pathLst>
                <a:path w="4387" h="3107" extrusionOk="0">
                  <a:moveTo>
                    <a:pt x="934" y="0"/>
                  </a:moveTo>
                  <a:cubicBezTo>
                    <a:pt x="806" y="0"/>
                    <a:pt x="678" y="25"/>
                    <a:pt x="551" y="81"/>
                  </a:cubicBezTo>
                  <a:cubicBezTo>
                    <a:pt x="140" y="267"/>
                    <a:pt x="1" y="760"/>
                    <a:pt x="94" y="1179"/>
                  </a:cubicBezTo>
                  <a:cubicBezTo>
                    <a:pt x="202" y="1668"/>
                    <a:pt x="594" y="2075"/>
                    <a:pt x="916" y="2443"/>
                  </a:cubicBezTo>
                  <a:cubicBezTo>
                    <a:pt x="1114" y="2672"/>
                    <a:pt x="1323" y="2893"/>
                    <a:pt x="1540" y="3106"/>
                  </a:cubicBezTo>
                  <a:lnTo>
                    <a:pt x="4387" y="3106"/>
                  </a:lnTo>
                  <a:cubicBezTo>
                    <a:pt x="4302" y="2986"/>
                    <a:pt x="4213" y="2866"/>
                    <a:pt x="4123" y="2750"/>
                  </a:cubicBezTo>
                  <a:cubicBezTo>
                    <a:pt x="3464" y="1878"/>
                    <a:pt x="2700" y="1024"/>
                    <a:pt x="1831" y="357"/>
                  </a:cubicBezTo>
                  <a:cubicBezTo>
                    <a:pt x="1570" y="157"/>
                    <a:pt x="1255" y="0"/>
                    <a:pt x="934" y="0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0" name="Picture 29" descr="A map with red and yellow text&#10;&#10;Description automatically generated">
            <a:extLst>
              <a:ext uri="{FF2B5EF4-FFF2-40B4-BE49-F238E27FC236}">
                <a16:creationId xmlns:a16="http://schemas.microsoft.com/office/drawing/2014/main" id="{26DDEC9C-D6E3-4E79-9C8C-72C6620FD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08" y="2172997"/>
            <a:ext cx="5135219" cy="33578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441D09-7E95-4272-95E0-87472CC7E063}"/>
              </a:ext>
            </a:extLst>
          </p:cNvPr>
          <p:cNvSpPr txBox="1"/>
          <p:nvPr/>
        </p:nvSpPr>
        <p:spPr>
          <a:xfrm>
            <a:off x="549289" y="5715295"/>
            <a:ext cx="60960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67">
                <a:solidFill>
                  <a:schemeClr val="accent2"/>
                </a:solidFill>
                <a:latin typeface="Elephant Pro"/>
                <a:cs typeface="Calibri"/>
                <a:sym typeface="Angkor"/>
              </a:rPr>
              <a:t>Tradicionál en Calderón y Otavalo</a:t>
            </a:r>
            <a:endParaRPr lang="en-US" sz="1867">
              <a:solidFill>
                <a:schemeClr val="accent2"/>
              </a:solidFill>
              <a:latin typeface="Elephant Pro"/>
              <a:sym typeface="Angkor"/>
            </a:endParaRPr>
          </a:p>
          <a:p>
            <a:r>
              <a:rPr lang="en" sz="1867">
                <a:solidFill>
                  <a:schemeClr val="accent2"/>
                </a:solidFill>
                <a:latin typeface="Elephant Pro"/>
                <a:cs typeface="Calibri"/>
                <a:sym typeface="Angkor"/>
              </a:rPr>
              <a:t> Quito</a:t>
            </a:r>
            <a:endParaRPr lang="en-US" sz="1867">
              <a:solidFill>
                <a:schemeClr val="accent2"/>
              </a:solidFill>
              <a:latin typeface="Elephant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8CC14-8AF9-40B5-7AA2-BC8B71385C62}"/>
              </a:ext>
            </a:extLst>
          </p:cNvPr>
          <p:cNvSpPr txBox="1"/>
          <p:nvPr/>
        </p:nvSpPr>
        <p:spPr>
          <a:xfrm>
            <a:off x="5207001" y="5322956"/>
            <a:ext cx="6738729" cy="16212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Font typeface="Arial,Sans-Serif"/>
              <a:buChar char="•"/>
            </a:pPr>
            <a:r>
              <a:rPr lang="es-ES" sz="1467" u="sng">
                <a:solidFill>
                  <a:srgbClr val="FE80C7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https://th.bing.com/th/id/R.6aa9f420b231b02c1fe77e7c06ceb442?rik=gQ3555V0wych8w&amp;riu=http%3a%2f%2fwww.weather-forecast.com%2fplace_maps%2fca%2fCalderon-8.8.gif&amp;ehk=x9z14CjcdRPGpNyd28VDh7dbxVT3%2folyiOfgAX6yel0%3d&amp;risl=&amp;pid=ImgRaw&amp;r=0</a:t>
            </a:r>
            <a:r>
              <a:rPr lang="es-ES" sz="1467">
                <a:solidFill>
                  <a:srgbClr val="FFFFFF"/>
                </a:solidFill>
                <a:latin typeface="Calibri"/>
                <a:cs typeface="Calibri"/>
              </a:rPr>
              <a:t> </a:t>
            </a:r>
          </a:p>
          <a:p>
            <a:pPr marL="380990" indent="-380990">
              <a:buFont typeface="Arial,Sans-Serif"/>
              <a:buChar char="•"/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4"/>
          <p:cNvSpPr txBox="1">
            <a:spLocks noGrp="1"/>
          </p:cNvSpPr>
          <p:nvPr>
            <p:ph type="ctrTitle"/>
          </p:nvPr>
        </p:nvSpPr>
        <p:spPr>
          <a:xfrm>
            <a:off x="4962100" y="752800"/>
            <a:ext cx="5986000" cy="11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lt2"/>
                </a:solidFill>
              </a:rPr>
              <a:t>CELEBRA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20" name="Google Shape;720;p44"/>
          <p:cNvSpPr txBox="1">
            <a:spLocks noGrp="1"/>
          </p:cNvSpPr>
          <p:nvPr>
            <p:ph type="subTitle" idx="1"/>
          </p:nvPr>
        </p:nvSpPr>
        <p:spPr>
          <a:xfrm>
            <a:off x="6811200" y="2030833"/>
            <a:ext cx="4137600" cy="17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/>
              <a:t>Las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gentes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Ecuador </a:t>
            </a:r>
            <a:r>
              <a:rPr lang="en-US" err="1"/>
              <a:t>celebra</a:t>
            </a:r>
            <a:r>
              <a:rPr lang="en-US"/>
              <a:t> </a:t>
            </a:r>
            <a:r>
              <a:rPr lang="en-US" err="1"/>
              <a:t>Dia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Muertos</a:t>
            </a:r>
          </a:p>
          <a:p>
            <a:r>
              <a:rPr lang="en-US"/>
              <a:t>	- la </a:t>
            </a:r>
            <a:r>
              <a:rPr lang="en-US" err="1"/>
              <a:t>gente</a:t>
            </a:r>
            <a:r>
              <a:rPr lang="en-US"/>
              <a:t> </a:t>
            </a:r>
            <a:r>
              <a:rPr lang="en-US" err="1"/>
              <a:t>usa</a:t>
            </a:r>
            <a:r>
              <a:rPr lang="en-US"/>
              <a:t> </a:t>
            </a:r>
            <a:r>
              <a:rPr lang="en-US" b="0" i="0" u="none" strike="noStrike" err="1">
                <a:effectLst/>
                <a:latin typeface="-apple-system"/>
              </a:rPr>
              <a:t>máscaras</a:t>
            </a:r>
            <a:r>
              <a:rPr lang="en-US" b="0" i="0" u="none" strike="noStrike">
                <a:effectLst/>
                <a:latin typeface="-apple-system"/>
              </a:rPr>
              <a:t> y </a:t>
            </a:r>
            <a:r>
              <a:rPr lang="en-US" b="0" i="0" u="none" strike="noStrike" err="1">
                <a:effectLst/>
                <a:latin typeface="-apple-system"/>
              </a:rPr>
              <a:t>disfraces</a:t>
            </a:r>
            <a:endParaRPr lang="en-US" b="0" i="0" u="none" strike="noStrike">
              <a:effectLst/>
              <a:latin typeface="-apple-system"/>
            </a:endParaRPr>
          </a:p>
          <a:p>
            <a:r>
              <a:rPr lang="en-US"/>
              <a:t>  </a:t>
            </a:r>
          </a:p>
          <a:p>
            <a:pPr marL="0" indent="0">
              <a:buClr>
                <a:schemeClr val="lt1"/>
              </a:buClr>
              <a:buSzPts val="1100"/>
            </a:pPr>
            <a:endParaRPr lang="en-US"/>
          </a:p>
        </p:txBody>
      </p:sp>
      <p:pic>
        <p:nvPicPr>
          <p:cNvPr id="735" name="Google Shape;735;p44"/>
          <p:cNvPicPr preferRelativeResize="0"/>
          <p:nvPr/>
        </p:nvPicPr>
        <p:blipFill rotWithShape="1">
          <a:blip r:embed="rId3">
            <a:alphaModFix/>
          </a:blip>
          <a:srcRect t="12487"/>
          <a:stretch/>
        </p:blipFill>
        <p:spPr>
          <a:xfrm>
            <a:off x="593667" y="2083200"/>
            <a:ext cx="5272267" cy="47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2848244" cy="2030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44"/>
          <p:cNvGrpSpPr/>
          <p:nvPr/>
        </p:nvGrpSpPr>
        <p:grpSpPr>
          <a:xfrm>
            <a:off x="7809044" y="1384109"/>
            <a:ext cx="381389" cy="244145"/>
            <a:chOff x="2744316" y="2003776"/>
            <a:chExt cx="343966" cy="220162"/>
          </a:xfrm>
        </p:grpSpPr>
        <p:grpSp>
          <p:nvGrpSpPr>
            <p:cNvPr id="738" name="Google Shape;738;p44"/>
            <p:cNvGrpSpPr/>
            <p:nvPr/>
          </p:nvGrpSpPr>
          <p:grpSpPr>
            <a:xfrm>
              <a:off x="2993191" y="2003776"/>
              <a:ext cx="95091" cy="220162"/>
              <a:chOff x="1297516" y="1910851"/>
              <a:chExt cx="95091" cy="220162"/>
            </a:xfrm>
          </p:grpSpPr>
          <p:grpSp>
            <p:nvGrpSpPr>
              <p:cNvPr id="739" name="Google Shape;739;p44"/>
              <p:cNvGrpSpPr/>
              <p:nvPr/>
            </p:nvGrpSpPr>
            <p:grpSpPr>
              <a:xfrm>
                <a:off x="1297516" y="1910851"/>
                <a:ext cx="95091" cy="149454"/>
                <a:chOff x="5317554" y="966696"/>
                <a:chExt cx="72856" cy="114560"/>
              </a:xfrm>
            </p:grpSpPr>
            <p:sp>
              <p:nvSpPr>
                <p:cNvPr id="740" name="Google Shape;740;p44"/>
                <p:cNvSpPr/>
                <p:nvPr/>
              </p:nvSpPr>
              <p:spPr>
                <a:xfrm>
                  <a:off x="5343408" y="1026352"/>
                  <a:ext cx="47002" cy="5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1202" extrusionOk="0">
                      <a:moveTo>
                        <a:pt x="498" y="0"/>
                      </a:moveTo>
                      <a:cubicBezTo>
                        <a:pt x="485" y="0"/>
                        <a:pt x="472" y="1"/>
                        <a:pt x="458" y="2"/>
                      </a:cubicBezTo>
                      <a:cubicBezTo>
                        <a:pt x="315" y="18"/>
                        <a:pt x="210" y="88"/>
                        <a:pt x="129" y="201"/>
                      </a:cubicBezTo>
                      <a:cubicBezTo>
                        <a:pt x="70" y="278"/>
                        <a:pt x="36" y="375"/>
                        <a:pt x="20" y="468"/>
                      </a:cubicBezTo>
                      <a:lnTo>
                        <a:pt x="20" y="499"/>
                      </a:lnTo>
                      <a:cubicBezTo>
                        <a:pt x="4" y="557"/>
                        <a:pt x="1" y="620"/>
                        <a:pt x="13" y="681"/>
                      </a:cubicBezTo>
                      <a:cubicBezTo>
                        <a:pt x="16" y="740"/>
                        <a:pt x="24" y="797"/>
                        <a:pt x="47" y="852"/>
                      </a:cubicBezTo>
                      <a:cubicBezTo>
                        <a:pt x="90" y="972"/>
                        <a:pt x="172" y="1085"/>
                        <a:pt x="292" y="1147"/>
                      </a:cubicBezTo>
                      <a:cubicBezTo>
                        <a:pt x="363" y="1183"/>
                        <a:pt x="437" y="1201"/>
                        <a:pt x="511" y="1201"/>
                      </a:cubicBezTo>
                      <a:cubicBezTo>
                        <a:pt x="578" y="1201"/>
                        <a:pt x="646" y="1186"/>
                        <a:pt x="711" y="1155"/>
                      </a:cubicBezTo>
                      <a:cubicBezTo>
                        <a:pt x="808" y="1108"/>
                        <a:pt x="877" y="1026"/>
                        <a:pt x="928" y="937"/>
                      </a:cubicBezTo>
                      <a:cubicBezTo>
                        <a:pt x="1017" y="790"/>
                        <a:pt x="1028" y="592"/>
                        <a:pt x="978" y="433"/>
                      </a:cubicBezTo>
                      <a:cubicBezTo>
                        <a:pt x="915" y="220"/>
                        <a:pt x="732" y="0"/>
                        <a:pt x="4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1" name="Google Shape;741;p44"/>
                <p:cNvSpPr/>
                <p:nvPr/>
              </p:nvSpPr>
              <p:spPr>
                <a:xfrm>
                  <a:off x="5317554" y="966696"/>
                  <a:ext cx="37273" cy="3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9" extrusionOk="0">
                      <a:moveTo>
                        <a:pt x="386" y="0"/>
                      </a:moveTo>
                      <a:cubicBezTo>
                        <a:pt x="347" y="0"/>
                        <a:pt x="308" y="6"/>
                        <a:pt x="272" y="17"/>
                      </a:cubicBezTo>
                      <a:cubicBezTo>
                        <a:pt x="183" y="41"/>
                        <a:pt x="101" y="102"/>
                        <a:pt x="55" y="184"/>
                      </a:cubicBezTo>
                      <a:cubicBezTo>
                        <a:pt x="40" y="207"/>
                        <a:pt x="31" y="234"/>
                        <a:pt x="20" y="258"/>
                      </a:cubicBezTo>
                      <a:cubicBezTo>
                        <a:pt x="16" y="269"/>
                        <a:pt x="12" y="281"/>
                        <a:pt x="12" y="292"/>
                      </a:cubicBezTo>
                      <a:cubicBezTo>
                        <a:pt x="8" y="320"/>
                        <a:pt x="1" y="347"/>
                        <a:pt x="1" y="374"/>
                      </a:cubicBezTo>
                      <a:cubicBezTo>
                        <a:pt x="1" y="405"/>
                        <a:pt x="4" y="436"/>
                        <a:pt x="12" y="463"/>
                      </a:cubicBezTo>
                      <a:cubicBezTo>
                        <a:pt x="16" y="501"/>
                        <a:pt x="35" y="541"/>
                        <a:pt x="51" y="576"/>
                      </a:cubicBezTo>
                      <a:cubicBezTo>
                        <a:pt x="67" y="610"/>
                        <a:pt x="94" y="641"/>
                        <a:pt x="121" y="669"/>
                      </a:cubicBezTo>
                      <a:cubicBezTo>
                        <a:pt x="140" y="688"/>
                        <a:pt x="163" y="703"/>
                        <a:pt x="183" y="719"/>
                      </a:cubicBezTo>
                      <a:cubicBezTo>
                        <a:pt x="194" y="727"/>
                        <a:pt x="203" y="734"/>
                        <a:pt x="214" y="739"/>
                      </a:cubicBezTo>
                      <a:cubicBezTo>
                        <a:pt x="249" y="754"/>
                        <a:pt x="280" y="766"/>
                        <a:pt x="314" y="766"/>
                      </a:cubicBezTo>
                      <a:cubicBezTo>
                        <a:pt x="338" y="777"/>
                        <a:pt x="361" y="789"/>
                        <a:pt x="384" y="793"/>
                      </a:cubicBezTo>
                      <a:cubicBezTo>
                        <a:pt x="410" y="796"/>
                        <a:pt x="435" y="799"/>
                        <a:pt x="460" y="799"/>
                      </a:cubicBezTo>
                      <a:cubicBezTo>
                        <a:pt x="489" y="799"/>
                        <a:pt x="518" y="795"/>
                        <a:pt x="547" y="785"/>
                      </a:cubicBezTo>
                      <a:cubicBezTo>
                        <a:pt x="602" y="770"/>
                        <a:pt x="645" y="743"/>
                        <a:pt x="683" y="707"/>
                      </a:cubicBezTo>
                      <a:cubicBezTo>
                        <a:pt x="695" y="700"/>
                        <a:pt x="702" y="692"/>
                        <a:pt x="706" y="684"/>
                      </a:cubicBezTo>
                      <a:cubicBezTo>
                        <a:pt x="726" y="664"/>
                        <a:pt x="745" y="641"/>
                        <a:pt x="756" y="618"/>
                      </a:cubicBezTo>
                      <a:cubicBezTo>
                        <a:pt x="776" y="583"/>
                        <a:pt x="792" y="544"/>
                        <a:pt x="799" y="506"/>
                      </a:cubicBezTo>
                      <a:cubicBezTo>
                        <a:pt x="815" y="413"/>
                        <a:pt x="808" y="312"/>
                        <a:pt x="753" y="234"/>
                      </a:cubicBezTo>
                      <a:cubicBezTo>
                        <a:pt x="742" y="218"/>
                        <a:pt x="729" y="204"/>
                        <a:pt x="718" y="191"/>
                      </a:cubicBezTo>
                      <a:cubicBezTo>
                        <a:pt x="710" y="184"/>
                        <a:pt x="706" y="172"/>
                        <a:pt x="699" y="164"/>
                      </a:cubicBezTo>
                      <a:cubicBezTo>
                        <a:pt x="648" y="98"/>
                        <a:pt x="582" y="52"/>
                        <a:pt x="509" y="21"/>
                      </a:cubicBezTo>
                      <a:cubicBezTo>
                        <a:pt x="471" y="7"/>
                        <a:pt x="428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42" name="Google Shape;742;p44"/>
              <p:cNvSpPr/>
              <p:nvPr/>
            </p:nvSpPr>
            <p:spPr>
              <a:xfrm>
                <a:off x="1297516" y="2083401"/>
                <a:ext cx="48648" cy="4761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43" name="Google Shape;743;p44"/>
            <p:cNvGrpSpPr/>
            <p:nvPr/>
          </p:nvGrpSpPr>
          <p:grpSpPr>
            <a:xfrm rot="10800000">
              <a:off x="2744316" y="2003776"/>
              <a:ext cx="95091" cy="220162"/>
              <a:chOff x="1297516" y="1910851"/>
              <a:chExt cx="95091" cy="220162"/>
            </a:xfrm>
          </p:grpSpPr>
          <p:grpSp>
            <p:nvGrpSpPr>
              <p:cNvPr id="744" name="Google Shape;744;p44"/>
              <p:cNvGrpSpPr/>
              <p:nvPr/>
            </p:nvGrpSpPr>
            <p:grpSpPr>
              <a:xfrm>
                <a:off x="1297516" y="1910851"/>
                <a:ext cx="95091" cy="149454"/>
                <a:chOff x="5317554" y="966696"/>
                <a:chExt cx="72856" cy="114560"/>
              </a:xfrm>
            </p:grpSpPr>
            <p:sp>
              <p:nvSpPr>
                <p:cNvPr id="745" name="Google Shape;745;p44"/>
                <p:cNvSpPr/>
                <p:nvPr/>
              </p:nvSpPr>
              <p:spPr>
                <a:xfrm>
                  <a:off x="5343408" y="1026352"/>
                  <a:ext cx="47002" cy="5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1202" extrusionOk="0">
                      <a:moveTo>
                        <a:pt x="498" y="0"/>
                      </a:moveTo>
                      <a:cubicBezTo>
                        <a:pt x="485" y="0"/>
                        <a:pt x="472" y="1"/>
                        <a:pt x="458" y="2"/>
                      </a:cubicBezTo>
                      <a:cubicBezTo>
                        <a:pt x="315" y="18"/>
                        <a:pt x="210" y="88"/>
                        <a:pt x="129" y="201"/>
                      </a:cubicBezTo>
                      <a:cubicBezTo>
                        <a:pt x="70" y="278"/>
                        <a:pt x="36" y="375"/>
                        <a:pt x="20" y="468"/>
                      </a:cubicBezTo>
                      <a:lnTo>
                        <a:pt x="20" y="499"/>
                      </a:lnTo>
                      <a:cubicBezTo>
                        <a:pt x="4" y="557"/>
                        <a:pt x="1" y="620"/>
                        <a:pt x="13" y="681"/>
                      </a:cubicBezTo>
                      <a:cubicBezTo>
                        <a:pt x="16" y="740"/>
                        <a:pt x="24" y="797"/>
                        <a:pt x="47" y="852"/>
                      </a:cubicBezTo>
                      <a:cubicBezTo>
                        <a:pt x="90" y="972"/>
                        <a:pt x="172" y="1085"/>
                        <a:pt x="292" y="1147"/>
                      </a:cubicBezTo>
                      <a:cubicBezTo>
                        <a:pt x="363" y="1183"/>
                        <a:pt x="437" y="1201"/>
                        <a:pt x="511" y="1201"/>
                      </a:cubicBezTo>
                      <a:cubicBezTo>
                        <a:pt x="578" y="1201"/>
                        <a:pt x="646" y="1186"/>
                        <a:pt x="711" y="1155"/>
                      </a:cubicBezTo>
                      <a:cubicBezTo>
                        <a:pt x="808" y="1108"/>
                        <a:pt x="877" y="1026"/>
                        <a:pt x="928" y="937"/>
                      </a:cubicBezTo>
                      <a:cubicBezTo>
                        <a:pt x="1017" y="790"/>
                        <a:pt x="1028" y="592"/>
                        <a:pt x="978" y="433"/>
                      </a:cubicBezTo>
                      <a:cubicBezTo>
                        <a:pt x="915" y="220"/>
                        <a:pt x="732" y="0"/>
                        <a:pt x="4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6" name="Google Shape;746;p44"/>
                <p:cNvSpPr/>
                <p:nvPr/>
              </p:nvSpPr>
              <p:spPr>
                <a:xfrm>
                  <a:off x="5317554" y="966696"/>
                  <a:ext cx="37273" cy="3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9" extrusionOk="0">
                      <a:moveTo>
                        <a:pt x="386" y="0"/>
                      </a:moveTo>
                      <a:cubicBezTo>
                        <a:pt x="347" y="0"/>
                        <a:pt x="308" y="6"/>
                        <a:pt x="272" y="17"/>
                      </a:cubicBezTo>
                      <a:cubicBezTo>
                        <a:pt x="183" y="41"/>
                        <a:pt x="101" y="102"/>
                        <a:pt x="55" y="184"/>
                      </a:cubicBezTo>
                      <a:cubicBezTo>
                        <a:pt x="40" y="207"/>
                        <a:pt x="31" y="234"/>
                        <a:pt x="20" y="258"/>
                      </a:cubicBezTo>
                      <a:cubicBezTo>
                        <a:pt x="16" y="269"/>
                        <a:pt x="12" y="281"/>
                        <a:pt x="12" y="292"/>
                      </a:cubicBezTo>
                      <a:cubicBezTo>
                        <a:pt x="8" y="320"/>
                        <a:pt x="1" y="347"/>
                        <a:pt x="1" y="374"/>
                      </a:cubicBezTo>
                      <a:cubicBezTo>
                        <a:pt x="1" y="405"/>
                        <a:pt x="4" y="436"/>
                        <a:pt x="12" y="463"/>
                      </a:cubicBezTo>
                      <a:cubicBezTo>
                        <a:pt x="16" y="501"/>
                        <a:pt x="35" y="541"/>
                        <a:pt x="51" y="576"/>
                      </a:cubicBezTo>
                      <a:cubicBezTo>
                        <a:pt x="67" y="610"/>
                        <a:pt x="94" y="641"/>
                        <a:pt x="121" y="669"/>
                      </a:cubicBezTo>
                      <a:cubicBezTo>
                        <a:pt x="140" y="688"/>
                        <a:pt x="163" y="703"/>
                        <a:pt x="183" y="719"/>
                      </a:cubicBezTo>
                      <a:cubicBezTo>
                        <a:pt x="194" y="727"/>
                        <a:pt x="203" y="734"/>
                        <a:pt x="214" y="739"/>
                      </a:cubicBezTo>
                      <a:cubicBezTo>
                        <a:pt x="249" y="754"/>
                        <a:pt x="280" y="766"/>
                        <a:pt x="314" y="766"/>
                      </a:cubicBezTo>
                      <a:cubicBezTo>
                        <a:pt x="338" y="777"/>
                        <a:pt x="361" y="789"/>
                        <a:pt x="384" y="793"/>
                      </a:cubicBezTo>
                      <a:cubicBezTo>
                        <a:pt x="410" y="796"/>
                        <a:pt x="435" y="799"/>
                        <a:pt x="460" y="799"/>
                      </a:cubicBezTo>
                      <a:cubicBezTo>
                        <a:pt x="489" y="799"/>
                        <a:pt x="518" y="795"/>
                        <a:pt x="547" y="785"/>
                      </a:cubicBezTo>
                      <a:cubicBezTo>
                        <a:pt x="602" y="770"/>
                        <a:pt x="645" y="743"/>
                        <a:pt x="683" y="707"/>
                      </a:cubicBezTo>
                      <a:cubicBezTo>
                        <a:pt x="695" y="700"/>
                        <a:pt x="702" y="692"/>
                        <a:pt x="706" y="684"/>
                      </a:cubicBezTo>
                      <a:cubicBezTo>
                        <a:pt x="726" y="664"/>
                        <a:pt x="745" y="641"/>
                        <a:pt x="756" y="618"/>
                      </a:cubicBezTo>
                      <a:cubicBezTo>
                        <a:pt x="776" y="583"/>
                        <a:pt x="792" y="544"/>
                        <a:pt x="799" y="506"/>
                      </a:cubicBezTo>
                      <a:cubicBezTo>
                        <a:pt x="815" y="413"/>
                        <a:pt x="808" y="312"/>
                        <a:pt x="753" y="234"/>
                      </a:cubicBezTo>
                      <a:cubicBezTo>
                        <a:pt x="742" y="218"/>
                        <a:pt x="729" y="204"/>
                        <a:pt x="718" y="191"/>
                      </a:cubicBezTo>
                      <a:cubicBezTo>
                        <a:pt x="710" y="184"/>
                        <a:pt x="706" y="172"/>
                        <a:pt x="699" y="164"/>
                      </a:cubicBezTo>
                      <a:cubicBezTo>
                        <a:pt x="648" y="98"/>
                        <a:pt x="582" y="52"/>
                        <a:pt x="509" y="21"/>
                      </a:cubicBezTo>
                      <a:cubicBezTo>
                        <a:pt x="471" y="7"/>
                        <a:pt x="428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47" name="Google Shape;747;p44"/>
              <p:cNvSpPr/>
              <p:nvPr/>
            </p:nvSpPr>
            <p:spPr>
              <a:xfrm>
                <a:off x="1297516" y="2083401"/>
                <a:ext cx="48648" cy="4761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48" name="Google Shape;748;p44"/>
          <p:cNvGrpSpPr/>
          <p:nvPr/>
        </p:nvGrpSpPr>
        <p:grpSpPr>
          <a:xfrm rot="5399861">
            <a:off x="6257690" y="1134151"/>
            <a:ext cx="439271" cy="245716"/>
            <a:chOff x="4145299" y="3102694"/>
            <a:chExt cx="133485" cy="78822"/>
          </a:xfrm>
        </p:grpSpPr>
        <p:sp>
          <p:nvSpPr>
            <p:cNvPr id="749" name="Google Shape;749;p44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2" name="Google Shape;752;p44"/>
          <p:cNvGrpSpPr/>
          <p:nvPr/>
        </p:nvGrpSpPr>
        <p:grpSpPr>
          <a:xfrm rot="5399827">
            <a:off x="9185133" y="1207467"/>
            <a:ext cx="353040" cy="197487"/>
            <a:chOff x="4145299" y="3102694"/>
            <a:chExt cx="133485" cy="78822"/>
          </a:xfrm>
        </p:grpSpPr>
        <p:sp>
          <p:nvSpPr>
            <p:cNvPr id="753" name="Google Shape;753;p44"/>
            <p:cNvSpPr/>
            <p:nvPr/>
          </p:nvSpPr>
          <p:spPr>
            <a:xfrm>
              <a:off x="4194006" y="3102694"/>
              <a:ext cx="29286" cy="78821"/>
            </a:xfrm>
            <a:custGeom>
              <a:avLst/>
              <a:gdLst/>
              <a:ahLst/>
              <a:cxnLst/>
              <a:rect l="l" t="t" r="r" b="b"/>
              <a:pathLst>
                <a:path w="2301" h="6193" extrusionOk="0">
                  <a:moveTo>
                    <a:pt x="1156" y="1"/>
                  </a:moveTo>
                  <a:cubicBezTo>
                    <a:pt x="820" y="1"/>
                    <a:pt x="505" y="222"/>
                    <a:pt x="327" y="510"/>
                  </a:cubicBezTo>
                  <a:cubicBezTo>
                    <a:pt x="67" y="941"/>
                    <a:pt x="59" y="1504"/>
                    <a:pt x="32" y="1992"/>
                  </a:cubicBezTo>
                  <a:cubicBezTo>
                    <a:pt x="1" y="2531"/>
                    <a:pt x="5" y="3074"/>
                    <a:pt x="47" y="3618"/>
                  </a:cubicBezTo>
                  <a:cubicBezTo>
                    <a:pt x="117" y="4486"/>
                    <a:pt x="264" y="5359"/>
                    <a:pt x="536" y="6192"/>
                  </a:cubicBezTo>
                  <a:lnTo>
                    <a:pt x="1766" y="6192"/>
                  </a:lnTo>
                  <a:cubicBezTo>
                    <a:pt x="1789" y="6127"/>
                    <a:pt x="1812" y="6061"/>
                    <a:pt x="1832" y="5995"/>
                  </a:cubicBezTo>
                  <a:cubicBezTo>
                    <a:pt x="1968" y="5490"/>
                    <a:pt x="2049" y="4967"/>
                    <a:pt x="2115" y="4452"/>
                  </a:cubicBezTo>
                  <a:cubicBezTo>
                    <a:pt x="2254" y="3365"/>
                    <a:pt x="2301" y="2221"/>
                    <a:pt x="2146" y="1135"/>
                  </a:cubicBezTo>
                  <a:cubicBezTo>
                    <a:pt x="2079" y="685"/>
                    <a:pt x="1878" y="216"/>
                    <a:pt x="1420" y="49"/>
                  </a:cubicBezTo>
                  <a:cubicBezTo>
                    <a:pt x="1332" y="16"/>
                    <a:pt x="1243" y="1"/>
                    <a:pt x="1156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4224857" y="3121442"/>
              <a:ext cx="53926" cy="60074"/>
            </a:xfrm>
            <a:custGeom>
              <a:avLst/>
              <a:gdLst/>
              <a:ahLst/>
              <a:cxnLst/>
              <a:rect l="l" t="t" r="r" b="b"/>
              <a:pathLst>
                <a:path w="4237" h="4720" extrusionOk="0">
                  <a:moveTo>
                    <a:pt x="3270" y="1"/>
                  </a:moveTo>
                  <a:cubicBezTo>
                    <a:pt x="3097" y="1"/>
                    <a:pt x="2921" y="43"/>
                    <a:pt x="2766" y="120"/>
                  </a:cubicBezTo>
                  <a:cubicBezTo>
                    <a:pt x="2317" y="341"/>
                    <a:pt x="2011" y="814"/>
                    <a:pt x="1727" y="1214"/>
                  </a:cubicBezTo>
                  <a:cubicBezTo>
                    <a:pt x="1413" y="1652"/>
                    <a:pt x="1126" y="2118"/>
                    <a:pt x="874" y="2594"/>
                  </a:cubicBezTo>
                  <a:cubicBezTo>
                    <a:pt x="516" y="3273"/>
                    <a:pt x="219" y="3983"/>
                    <a:pt x="1" y="4719"/>
                  </a:cubicBezTo>
                  <a:lnTo>
                    <a:pt x="1913" y="4719"/>
                  </a:lnTo>
                  <a:cubicBezTo>
                    <a:pt x="2002" y="4615"/>
                    <a:pt x="2091" y="4510"/>
                    <a:pt x="2181" y="4406"/>
                  </a:cubicBezTo>
                  <a:cubicBezTo>
                    <a:pt x="2875" y="3560"/>
                    <a:pt x="3523" y="2617"/>
                    <a:pt x="3973" y="1617"/>
                  </a:cubicBezTo>
                  <a:cubicBezTo>
                    <a:pt x="4155" y="1198"/>
                    <a:pt x="4236" y="698"/>
                    <a:pt x="3937" y="310"/>
                  </a:cubicBezTo>
                  <a:cubicBezTo>
                    <a:pt x="3773" y="94"/>
                    <a:pt x="3525" y="1"/>
                    <a:pt x="3270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4145299" y="3119240"/>
              <a:ext cx="47588" cy="62276"/>
            </a:xfrm>
            <a:custGeom>
              <a:avLst/>
              <a:gdLst/>
              <a:ahLst/>
              <a:cxnLst/>
              <a:rect l="l" t="t" r="r" b="b"/>
              <a:pathLst>
                <a:path w="3739" h="4893" extrusionOk="0">
                  <a:moveTo>
                    <a:pt x="917" y="1"/>
                  </a:moveTo>
                  <a:cubicBezTo>
                    <a:pt x="887" y="1"/>
                    <a:pt x="857" y="2"/>
                    <a:pt x="826" y="5"/>
                  </a:cubicBezTo>
                  <a:cubicBezTo>
                    <a:pt x="376" y="52"/>
                    <a:pt x="89" y="479"/>
                    <a:pt x="47" y="902"/>
                  </a:cubicBezTo>
                  <a:cubicBezTo>
                    <a:pt x="0" y="1402"/>
                    <a:pt x="240" y="1914"/>
                    <a:pt x="430" y="2364"/>
                  </a:cubicBezTo>
                  <a:cubicBezTo>
                    <a:pt x="640" y="2860"/>
                    <a:pt x="880" y="3349"/>
                    <a:pt x="1155" y="3818"/>
                  </a:cubicBezTo>
                  <a:cubicBezTo>
                    <a:pt x="1373" y="4187"/>
                    <a:pt x="1610" y="4548"/>
                    <a:pt x="1862" y="4892"/>
                  </a:cubicBezTo>
                  <a:lnTo>
                    <a:pt x="3738" y="4892"/>
                  </a:lnTo>
                  <a:cubicBezTo>
                    <a:pt x="3645" y="4473"/>
                    <a:pt x="3518" y="4067"/>
                    <a:pt x="3382" y="3659"/>
                  </a:cubicBezTo>
                  <a:cubicBezTo>
                    <a:pt x="3029" y="2624"/>
                    <a:pt x="2571" y="1577"/>
                    <a:pt x="1955" y="669"/>
                  </a:cubicBezTo>
                  <a:cubicBezTo>
                    <a:pt x="1715" y="317"/>
                    <a:pt x="1362" y="1"/>
                    <a:pt x="917" y="1"/>
                  </a:cubicBezTo>
                  <a:close/>
                </a:path>
              </a:pathLst>
            </a:custGeom>
            <a:solidFill>
              <a:srgbClr val="000000">
                <a:alpha val="27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44"/>
          <p:cNvGrpSpPr/>
          <p:nvPr/>
        </p:nvGrpSpPr>
        <p:grpSpPr>
          <a:xfrm>
            <a:off x="10532874" y="1476636"/>
            <a:ext cx="245729" cy="157313"/>
            <a:chOff x="2744316" y="2003776"/>
            <a:chExt cx="343966" cy="220162"/>
          </a:xfrm>
        </p:grpSpPr>
        <p:grpSp>
          <p:nvGrpSpPr>
            <p:cNvPr id="757" name="Google Shape;757;p44"/>
            <p:cNvGrpSpPr/>
            <p:nvPr/>
          </p:nvGrpSpPr>
          <p:grpSpPr>
            <a:xfrm>
              <a:off x="2993191" y="2003776"/>
              <a:ext cx="95091" cy="220162"/>
              <a:chOff x="1297516" y="1910851"/>
              <a:chExt cx="95091" cy="220162"/>
            </a:xfrm>
          </p:grpSpPr>
          <p:grpSp>
            <p:nvGrpSpPr>
              <p:cNvPr id="758" name="Google Shape;758;p44"/>
              <p:cNvGrpSpPr/>
              <p:nvPr/>
            </p:nvGrpSpPr>
            <p:grpSpPr>
              <a:xfrm>
                <a:off x="1297516" y="1910851"/>
                <a:ext cx="95091" cy="149454"/>
                <a:chOff x="5317554" y="966696"/>
                <a:chExt cx="72856" cy="114560"/>
              </a:xfrm>
            </p:grpSpPr>
            <p:sp>
              <p:nvSpPr>
                <p:cNvPr id="759" name="Google Shape;759;p44"/>
                <p:cNvSpPr/>
                <p:nvPr/>
              </p:nvSpPr>
              <p:spPr>
                <a:xfrm>
                  <a:off x="5343408" y="1026352"/>
                  <a:ext cx="47002" cy="5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1202" extrusionOk="0">
                      <a:moveTo>
                        <a:pt x="498" y="0"/>
                      </a:moveTo>
                      <a:cubicBezTo>
                        <a:pt x="485" y="0"/>
                        <a:pt x="472" y="1"/>
                        <a:pt x="458" y="2"/>
                      </a:cubicBezTo>
                      <a:cubicBezTo>
                        <a:pt x="315" y="18"/>
                        <a:pt x="210" y="88"/>
                        <a:pt x="129" y="201"/>
                      </a:cubicBezTo>
                      <a:cubicBezTo>
                        <a:pt x="70" y="278"/>
                        <a:pt x="36" y="375"/>
                        <a:pt x="20" y="468"/>
                      </a:cubicBezTo>
                      <a:lnTo>
                        <a:pt x="20" y="499"/>
                      </a:lnTo>
                      <a:cubicBezTo>
                        <a:pt x="4" y="557"/>
                        <a:pt x="1" y="620"/>
                        <a:pt x="13" y="681"/>
                      </a:cubicBezTo>
                      <a:cubicBezTo>
                        <a:pt x="16" y="740"/>
                        <a:pt x="24" y="797"/>
                        <a:pt x="47" y="852"/>
                      </a:cubicBezTo>
                      <a:cubicBezTo>
                        <a:pt x="90" y="972"/>
                        <a:pt x="172" y="1085"/>
                        <a:pt x="292" y="1147"/>
                      </a:cubicBezTo>
                      <a:cubicBezTo>
                        <a:pt x="363" y="1183"/>
                        <a:pt x="437" y="1201"/>
                        <a:pt x="511" y="1201"/>
                      </a:cubicBezTo>
                      <a:cubicBezTo>
                        <a:pt x="578" y="1201"/>
                        <a:pt x="646" y="1186"/>
                        <a:pt x="711" y="1155"/>
                      </a:cubicBezTo>
                      <a:cubicBezTo>
                        <a:pt x="808" y="1108"/>
                        <a:pt x="877" y="1026"/>
                        <a:pt x="928" y="937"/>
                      </a:cubicBezTo>
                      <a:cubicBezTo>
                        <a:pt x="1017" y="790"/>
                        <a:pt x="1028" y="592"/>
                        <a:pt x="978" y="433"/>
                      </a:cubicBezTo>
                      <a:cubicBezTo>
                        <a:pt x="915" y="220"/>
                        <a:pt x="732" y="0"/>
                        <a:pt x="4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0" name="Google Shape;760;p44"/>
                <p:cNvSpPr/>
                <p:nvPr/>
              </p:nvSpPr>
              <p:spPr>
                <a:xfrm>
                  <a:off x="5317554" y="966696"/>
                  <a:ext cx="37273" cy="3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9" extrusionOk="0">
                      <a:moveTo>
                        <a:pt x="386" y="0"/>
                      </a:moveTo>
                      <a:cubicBezTo>
                        <a:pt x="347" y="0"/>
                        <a:pt x="308" y="6"/>
                        <a:pt x="272" y="17"/>
                      </a:cubicBezTo>
                      <a:cubicBezTo>
                        <a:pt x="183" y="41"/>
                        <a:pt x="101" y="102"/>
                        <a:pt x="55" y="184"/>
                      </a:cubicBezTo>
                      <a:cubicBezTo>
                        <a:pt x="40" y="207"/>
                        <a:pt x="31" y="234"/>
                        <a:pt x="20" y="258"/>
                      </a:cubicBezTo>
                      <a:cubicBezTo>
                        <a:pt x="16" y="269"/>
                        <a:pt x="12" y="281"/>
                        <a:pt x="12" y="292"/>
                      </a:cubicBezTo>
                      <a:cubicBezTo>
                        <a:pt x="8" y="320"/>
                        <a:pt x="1" y="347"/>
                        <a:pt x="1" y="374"/>
                      </a:cubicBezTo>
                      <a:cubicBezTo>
                        <a:pt x="1" y="405"/>
                        <a:pt x="4" y="436"/>
                        <a:pt x="12" y="463"/>
                      </a:cubicBezTo>
                      <a:cubicBezTo>
                        <a:pt x="16" y="501"/>
                        <a:pt x="35" y="541"/>
                        <a:pt x="51" y="576"/>
                      </a:cubicBezTo>
                      <a:cubicBezTo>
                        <a:pt x="67" y="610"/>
                        <a:pt x="94" y="641"/>
                        <a:pt x="121" y="669"/>
                      </a:cubicBezTo>
                      <a:cubicBezTo>
                        <a:pt x="140" y="688"/>
                        <a:pt x="163" y="703"/>
                        <a:pt x="183" y="719"/>
                      </a:cubicBezTo>
                      <a:cubicBezTo>
                        <a:pt x="194" y="727"/>
                        <a:pt x="203" y="734"/>
                        <a:pt x="214" y="739"/>
                      </a:cubicBezTo>
                      <a:cubicBezTo>
                        <a:pt x="249" y="754"/>
                        <a:pt x="280" y="766"/>
                        <a:pt x="314" y="766"/>
                      </a:cubicBezTo>
                      <a:cubicBezTo>
                        <a:pt x="338" y="777"/>
                        <a:pt x="361" y="789"/>
                        <a:pt x="384" y="793"/>
                      </a:cubicBezTo>
                      <a:cubicBezTo>
                        <a:pt x="410" y="796"/>
                        <a:pt x="435" y="799"/>
                        <a:pt x="460" y="799"/>
                      </a:cubicBezTo>
                      <a:cubicBezTo>
                        <a:pt x="489" y="799"/>
                        <a:pt x="518" y="795"/>
                        <a:pt x="547" y="785"/>
                      </a:cubicBezTo>
                      <a:cubicBezTo>
                        <a:pt x="602" y="770"/>
                        <a:pt x="645" y="743"/>
                        <a:pt x="683" y="707"/>
                      </a:cubicBezTo>
                      <a:cubicBezTo>
                        <a:pt x="695" y="700"/>
                        <a:pt x="702" y="692"/>
                        <a:pt x="706" y="684"/>
                      </a:cubicBezTo>
                      <a:cubicBezTo>
                        <a:pt x="726" y="664"/>
                        <a:pt x="745" y="641"/>
                        <a:pt x="756" y="618"/>
                      </a:cubicBezTo>
                      <a:cubicBezTo>
                        <a:pt x="776" y="583"/>
                        <a:pt x="792" y="544"/>
                        <a:pt x="799" y="506"/>
                      </a:cubicBezTo>
                      <a:cubicBezTo>
                        <a:pt x="815" y="413"/>
                        <a:pt x="808" y="312"/>
                        <a:pt x="753" y="234"/>
                      </a:cubicBezTo>
                      <a:cubicBezTo>
                        <a:pt x="742" y="218"/>
                        <a:pt x="729" y="204"/>
                        <a:pt x="718" y="191"/>
                      </a:cubicBezTo>
                      <a:cubicBezTo>
                        <a:pt x="710" y="184"/>
                        <a:pt x="706" y="172"/>
                        <a:pt x="699" y="164"/>
                      </a:cubicBezTo>
                      <a:cubicBezTo>
                        <a:pt x="648" y="98"/>
                        <a:pt x="582" y="52"/>
                        <a:pt x="509" y="21"/>
                      </a:cubicBezTo>
                      <a:cubicBezTo>
                        <a:pt x="471" y="7"/>
                        <a:pt x="428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61" name="Google Shape;761;p44"/>
              <p:cNvSpPr/>
              <p:nvPr/>
            </p:nvSpPr>
            <p:spPr>
              <a:xfrm>
                <a:off x="1297516" y="2083401"/>
                <a:ext cx="48648" cy="4761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2" name="Google Shape;762;p44"/>
            <p:cNvGrpSpPr/>
            <p:nvPr/>
          </p:nvGrpSpPr>
          <p:grpSpPr>
            <a:xfrm rot="10800000">
              <a:off x="2744316" y="2003776"/>
              <a:ext cx="95091" cy="220162"/>
              <a:chOff x="1297516" y="1910851"/>
              <a:chExt cx="95091" cy="220162"/>
            </a:xfrm>
          </p:grpSpPr>
          <p:grpSp>
            <p:nvGrpSpPr>
              <p:cNvPr id="763" name="Google Shape;763;p44"/>
              <p:cNvGrpSpPr/>
              <p:nvPr/>
            </p:nvGrpSpPr>
            <p:grpSpPr>
              <a:xfrm>
                <a:off x="1297516" y="1910851"/>
                <a:ext cx="95091" cy="149454"/>
                <a:chOff x="5317554" y="966696"/>
                <a:chExt cx="72856" cy="114560"/>
              </a:xfrm>
            </p:grpSpPr>
            <p:sp>
              <p:nvSpPr>
                <p:cNvPr id="764" name="Google Shape;764;p44"/>
                <p:cNvSpPr/>
                <p:nvPr/>
              </p:nvSpPr>
              <p:spPr>
                <a:xfrm>
                  <a:off x="5343408" y="1026352"/>
                  <a:ext cx="47002" cy="54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" h="1202" extrusionOk="0">
                      <a:moveTo>
                        <a:pt x="498" y="0"/>
                      </a:moveTo>
                      <a:cubicBezTo>
                        <a:pt x="485" y="0"/>
                        <a:pt x="472" y="1"/>
                        <a:pt x="458" y="2"/>
                      </a:cubicBezTo>
                      <a:cubicBezTo>
                        <a:pt x="315" y="18"/>
                        <a:pt x="210" y="88"/>
                        <a:pt x="129" y="201"/>
                      </a:cubicBezTo>
                      <a:cubicBezTo>
                        <a:pt x="70" y="278"/>
                        <a:pt x="36" y="375"/>
                        <a:pt x="20" y="468"/>
                      </a:cubicBezTo>
                      <a:lnTo>
                        <a:pt x="20" y="499"/>
                      </a:lnTo>
                      <a:cubicBezTo>
                        <a:pt x="4" y="557"/>
                        <a:pt x="1" y="620"/>
                        <a:pt x="13" y="681"/>
                      </a:cubicBezTo>
                      <a:cubicBezTo>
                        <a:pt x="16" y="740"/>
                        <a:pt x="24" y="797"/>
                        <a:pt x="47" y="852"/>
                      </a:cubicBezTo>
                      <a:cubicBezTo>
                        <a:pt x="90" y="972"/>
                        <a:pt x="172" y="1085"/>
                        <a:pt x="292" y="1147"/>
                      </a:cubicBezTo>
                      <a:cubicBezTo>
                        <a:pt x="363" y="1183"/>
                        <a:pt x="437" y="1201"/>
                        <a:pt x="511" y="1201"/>
                      </a:cubicBezTo>
                      <a:cubicBezTo>
                        <a:pt x="578" y="1201"/>
                        <a:pt x="646" y="1186"/>
                        <a:pt x="711" y="1155"/>
                      </a:cubicBezTo>
                      <a:cubicBezTo>
                        <a:pt x="808" y="1108"/>
                        <a:pt x="877" y="1026"/>
                        <a:pt x="928" y="937"/>
                      </a:cubicBezTo>
                      <a:cubicBezTo>
                        <a:pt x="1017" y="790"/>
                        <a:pt x="1028" y="592"/>
                        <a:pt x="978" y="433"/>
                      </a:cubicBezTo>
                      <a:cubicBezTo>
                        <a:pt x="915" y="220"/>
                        <a:pt x="732" y="0"/>
                        <a:pt x="4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5" name="Google Shape;765;p44"/>
                <p:cNvSpPr/>
                <p:nvPr/>
              </p:nvSpPr>
              <p:spPr>
                <a:xfrm>
                  <a:off x="5317554" y="966696"/>
                  <a:ext cx="37273" cy="36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9" extrusionOk="0">
                      <a:moveTo>
                        <a:pt x="386" y="0"/>
                      </a:moveTo>
                      <a:cubicBezTo>
                        <a:pt x="347" y="0"/>
                        <a:pt x="308" y="6"/>
                        <a:pt x="272" y="17"/>
                      </a:cubicBezTo>
                      <a:cubicBezTo>
                        <a:pt x="183" y="41"/>
                        <a:pt x="101" y="102"/>
                        <a:pt x="55" y="184"/>
                      </a:cubicBezTo>
                      <a:cubicBezTo>
                        <a:pt x="40" y="207"/>
                        <a:pt x="31" y="234"/>
                        <a:pt x="20" y="258"/>
                      </a:cubicBezTo>
                      <a:cubicBezTo>
                        <a:pt x="16" y="269"/>
                        <a:pt x="12" y="281"/>
                        <a:pt x="12" y="292"/>
                      </a:cubicBezTo>
                      <a:cubicBezTo>
                        <a:pt x="8" y="320"/>
                        <a:pt x="1" y="347"/>
                        <a:pt x="1" y="374"/>
                      </a:cubicBezTo>
                      <a:cubicBezTo>
                        <a:pt x="1" y="405"/>
                        <a:pt x="4" y="436"/>
                        <a:pt x="12" y="463"/>
                      </a:cubicBezTo>
                      <a:cubicBezTo>
                        <a:pt x="16" y="501"/>
                        <a:pt x="35" y="541"/>
                        <a:pt x="51" y="576"/>
                      </a:cubicBezTo>
                      <a:cubicBezTo>
                        <a:pt x="67" y="610"/>
                        <a:pt x="94" y="641"/>
                        <a:pt x="121" y="669"/>
                      </a:cubicBezTo>
                      <a:cubicBezTo>
                        <a:pt x="140" y="688"/>
                        <a:pt x="163" y="703"/>
                        <a:pt x="183" y="719"/>
                      </a:cubicBezTo>
                      <a:cubicBezTo>
                        <a:pt x="194" y="727"/>
                        <a:pt x="203" y="734"/>
                        <a:pt x="214" y="739"/>
                      </a:cubicBezTo>
                      <a:cubicBezTo>
                        <a:pt x="249" y="754"/>
                        <a:pt x="280" y="766"/>
                        <a:pt x="314" y="766"/>
                      </a:cubicBezTo>
                      <a:cubicBezTo>
                        <a:pt x="338" y="777"/>
                        <a:pt x="361" y="789"/>
                        <a:pt x="384" y="793"/>
                      </a:cubicBezTo>
                      <a:cubicBezTo>
                        <a:pt x="410" y="796"/>
                        <a:pt x="435" y="799"/>
                        <a:pt x="460" y="799"/>
                      </a:cubicBezTo>
                      <a:cubicBezTo>
                        <a:pt x="489" y="799"/>
                        <a:pt x="518" y="795"/>
                        <a:pt x="547" y="785"/>
                      </a:cubicBezTo>
                      <a:cubicBezTo>
                        <a:pt x="602" y="770"/>
                        <a:pt x="645" y="743"/>
                        <a:pt x="683" y="707"/>
                      </a:cubicBezTo>
                      <a:cubicBezTo>
                        <a:pt x="695" y="700"/>
                        <a:pt x="702" y="692"/>
                        <a:pt x="706" y="684"/>
                      </a:cubicBezTo>
                      <a:cubicBezTo>
                        <a:pt x="726" y="664"/>
                        <a:pt x="745" y="641"/>
                        <a:pt x="756" y="618"/>
                      </a:cubicBezTo>
                      <a:cubicBezTo>
                        <a:pt x="776" y="583"/>
                        <a:pt x="792" y="544"/>
                        <a:pt x="799" y="506"/>
                      </a:cubicBezTo>
                      <a:cubicBezTo>
                        <a:pt x="815" y="413"/>
                        <a:pt x="808" y="312"/>
                        <a:pt x="753" y="234"/>
                      </a:cubicBezTo>
                      <a:cubicBezTo>
                        <a:pt x="742" y="218"/>
                        <a:pt x="729" y="204"/>
                        <a:pt x="718" y="191"/>
                      </a:cubicBezTo>
                      <a:cubicBezTo>
                        <a:pt x="710" y="184"/>
                        <a:pt x="706" y="172"/>
                        <a:pt x="699" y="164"/>
                      </a:cubicBezTo>
                      <a:cubicBezTo>
                        <a:pt x="648" y="98"/>
                        <a:pt x="582" y="52"/>
                        <a:pt x="509" y="21"/>
                      </a:cubicBezTo>
                      <a:cubicBezTo>
                        <a:pt x="471" y="7"/>
                        <a:pt x="428" y="0"/>
                        <a:pt x="38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66" name="Google Shape;766;p44"/>
              <p:cNvSpPr/>
              <p:nvPr/>
            </p:nvSpPr>
            <p:spPr>
              <a:xfrm>
                <a:off x="1297516" y="2083401"/>
                <a:ext cx="48648" cy="4761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99" extrusionOk="0">
                    <a:moveTo>
                      <a:pt x="386" y="0"/>
                    </a:moveTo>
                    <a:cubicBezTo>
                      <a:pt x="347" y="0"/>
                      <a:pt x="308" y="6"/>
                      <a:pt x="272" y="17"/>
                    </a:cubicBezTo>
                    <a:cubicBezTo>
                      <a:pt x="183" y="41"/>
                      <a:pt x="101" y="102"/>
                      <a:pt x="55" y="184"/>
                    </a:cubicBezTo>
                    <a:cubicBezTo>
                      <a:pt x="40" y="207"/>
                      <a:pt x="31" y="234"/>
                      <a:pt x="20" y="258"/>
                    </a:cubicBezTo>
                    <a:cubicBezTo>
                      <a:pt x="16" y="269"/>
                      <a:pt x="12" y="281"/>
                      <a:pt x="12" y="292"/>
                    </a:cubicBezTo>
                    <a:cubicBezTo>
                      <a:pt x="8" y="320"/>
                      <a:pt x="1" y="347"/>
                      <a:pt x="1" y="374"/>
                    </a:cubicBezTo>
                    <a:cubicBezTo>
                      <a:pt x="1" y="405"/>
                      <a:pt x="4" y="436"/>
                      <a:pt x="12" y="463"/>
                    </a:cubicBezTo>
                    <a:cubicBezTo>
                      <a:pt x="16" y="501"/>
                      <a:pt x="35" y="541"/>
                      <a:pt x="51" y="576"/>
                    </a:cubicBezTo>
                    <a:cubicBezTo>
                      <a:pt x="67" y="610"/>
                      <a:pt x="94" y="641"/>
                      <a:pt x="121" y="669"/>
                    </a:cubicBezTo>
                    <a:cubicBezTo>
                      <a:pt x="140" y="688"/>
                      <a:pt x="163" y="703"/>
                      <a:pt x="183" y="719"/>
                    </a:cubicBezTo>
                    <a:cubicBezTo>
                      <a:pt x="194" y="727"/>
                      <a:pt x="203" y="734"/>
                      <a:pt x="214" y="739"/>
                    </a:cubicBezTo>
                    <a:cubicBezTo>
                      <a:pt x="249" y="754"/>
                      <a:pt x="280" y="766"/>
                      <a:pt x="314" y="766"/>
                    </a:cubicBezTo>
                    <a:cubicBezTo>
                      <a:pt x="338" y="777"/>
                      <a:pt x="361" y="789"/>
                      <a:pt x="384" y="793"/>
                    </a:cubicBezTo>
                    <a:cubicBezTo>
                      <a:pt x="410" y="796"/>
                      <a:pt x="435" y="799"/>
                      <a:pt x="460" y="799"/>
                    </a:cubicBezTo>
                    <a:cubicBezTo>
                      <a:pt x="489" y="799"/>
                      <a:pt x="518" y="795"/>
                      <a:pt x="547" y="785"/>
                    </a:cubicBezTo>
                    <a:cubicBezTo>
                      <a:pt x="602" y="770"/>
                      <a:pt x="645" y="743"/>
                      <a:pt x="683" y="707"/>
                    </a:cubicBezTo>
                    <a:cubicBezTo>
                      <a:pt x="695" y="700"/>
                      <a:pt x="702" y="692"/>
                      <a:pt x="706" y="684"/>
                    </a:cubicBezTo>
                    <a:cubicBezTo>
                      <a:pt x="726" y="664"/>
                      <a:pt x="745" y="641"/>
                      <a:pt x="756" y="618"/>
                    </a:cubicBezTo>
                    <a:cubicBezTo>
                      <a:pt x="776" y="583"/>
                      <a:pt x="792" y="544"/>
                      <a:pt x="799" y="506"/>
                    </a:cubicBezTo>
                    <a:cubicBezTo>
                      <a:pt x="815" y="413"/>
                      <a:pt x="808" y="312"/>
                      <a:pt x="753" y="234"/>
                    </a:cubicBezTo>
                    <a:cubicBezTo>
                      <a:pt x="742" y="218"/>
                      <a:pt x="729" y="204"/>
                      <a:pt x="718" y="191"/>
                    </a:cubicBezTo>
                    <a:cubicBezTo>
                      <a:pt x="710" y="184"/>
                      <a:pt x="706" y="172"/>
                      <a:pt x="699" y="164"/>
                    </a:cubicBezTo>
                    <a:cubicBezTo>
                      <a:pt x="648" y="98"/>
                      <a:pt x="582" y="52"/>
                      <a:pt x="509" y="21"/>
                    </a:cubicBezTo>
                    <a:cubicBezTo>
                      <a:pt x="471" y="7"/>
                      <a:pt x="428" y="0"/>
                      <a:pt x="386" y="0"/>
                    </a:cubicBezTo>
                    <a:close/>
                  </a:path>
                </a:pathLst>
              </a:custGeom>
              <a:solidFill>
                <a:srgbClr val="000000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1FC689F8-849C-D1CA-C290-F7C60E3A5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123" y="3876967"/>
            <a:ext cx="2762211" cy="2762211"/>
          </a:xfrm>
          <a:prstGeom prst="rect">
            <a:avLst/>
          </a:prstGeom>
        </p:spPr>
      </p:pic>
      <p:pic>
        <p:nvPicPr>
          <p:cNvPr id="7" name="Picture 6" descr="A group of people in a cemetery&#10;&#10;Description automatically generated">
            <a:extLst>
              <a:ext uri="{FF2B5EF4-FFF2-40B4-BE49-F238E27FC236}">
                <a16:creationId xmlns:a16="http://schemas.microsoft.com/office/drawing/2014/main" id="{9CE8E093-2741-2409-2081-AACE90084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954" y="4542181"/>
            <a:ext cx="3062169" cy="2033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30F3F-6005-106D-450E-ADC1872A36F6}"/>
              </a:ext>
            </a:extLst>
          </p:cNvPr>
          <p:cNvSpPr txBox="1"/>
          <p:nvPr/>
        </p:nvSpPr>
        <p:spPr>
          <a:xfrm>
            <a:off x="5715000" y="3804478"/>
            <a:ext cx="24869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u="sng">
                <a:solidFill>
                  <a:srgbClr val="FE80C7"/>
                </a:solidFill>
                <a:latin typeface="Calibri"/>
                <a:cs typeface="Calibri"/>
                <a:hlinkClick r:id="rId7"/>
              </a:rPr>
              <a:t>Ecuador Day of the Dead (life-in-ecuador.com)</a:t>
            </a:r>
            <a:r>
              <a:rPr lang="es-ES" sz="240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endParaRPr 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Historia de las </a:t>
            </a:r>
            <a:r>
              <a:rPr lang="en-US" err="1">
                <a:solidFill>
                  <a:schemeClr val="lt2"/>
                </a:solidFill>
              </a:rPr>
              <a:t>tradiciones</a:t>
            </a:r>
            <a:endParaRPr lang="en-US">
              <a:solidFill>
                <a:schemeClr val="lt2"/>
              </a:solidFill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title"/>
          </p:nvPr>
        </p:nvSpPr>
        <p:spPr>
          <a:xfrm>
            <a:off x="3401183" y="2231028"/>
            <a:ext cx="2048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/>
              <a:t>Colada morada</a:t>
            </a:r>
          </a:p>
        </p:txBody>
      </p:sp>
      <p:sp>
        <p:nvSpPr>
          <p:cNvPr id="380" name="Google Shape;380;p34"/>
          <p:cNvSpPr txBox="1">
            <a:spLocks noGrp="1"/>
          </p:cNvSpPr>
          <p:nvPr>
            <p:ph type="subTitle" idx="1"/>
          </p:nvPr>
        </p:nvSpPr>
        <p:spPr>
          <a:xfrm>
            <a:off x="3794121" y="3096544"/>
            <a:ext cx="43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Usó durante los ritos funerio, fue hecho con sangre de llama</a:t>
            </a:r>
          </a:p>
        </p:txBody>
      </p:sp>
      <p:sp>
        <p:nvSpPr>
          <p:cNvPr id="360" name="Google Shape;360;p34"/>
          <p:cNvSpPr txBox="1">
            <a:spLocks noGrp="1"/>
          </p:cNvSpPr>
          <p:nvPr>
            <p:ph type="title" idx="2"/>
          </p:nvPr>
        </p:nvSpPr>
        <p:spPr>
          <a:xfrm>
            <a:off x="6788780" y="4203273"/>
            <a:ext cx="2048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Guaguas de pan</a:t>
            </a:r>
            <a:endParaRPr lang="en-US"/>
          </a:p>
        </p:txBody>
      </p:sp>
      <p:sp>
        <p:nvSpPr>
          <p:cNvPr id="382" name="Google Shape;382;p34"/>
          <p:cNvSpPr txBox="1">
            <a:spLocks noGrp="1"/>
          </p:cNvSpPr>
          <p:nvPr>
            <p:ph type="subTitle" idx="5"/>
          </p:nvPr>
        </p:nvSpPr>
        <p:spPr>
          <a:xfrm>
            <a:off x="5023520" y="4906873"/>
            <a:ext cx="4322800" cy="7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/>
              <a:t>Los indígenas lo dejé en la tumba para dar de comer a los muertos</a:t>
            </a:r>
          </a:p>
        </p:txBody>
      </p:sp>
      <p:pic>
        <p:nvPicPr>
          <p:cNvPr id="383" name="Google Shape;3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10751021" y="293683"/>
            <a:ext cx="1345900" cy="10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5114" y="293683"/>
            <a:ext cx="1345900" cy="104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1346;p45">
            <a:extLst>
              <a:ext uri="{FF2B5EF4-FFF2-40B4-BE49-F238E27FC236}">
                <a16:creationId xmlns:a16="http://schemas.microsoft.com/office/drawing/2014/main" id="{0BDCFD42-E1D8-4EC1-8172-6288B3223CEF}"/>
              </a:ext>
            </a:extLst>
          </p:cNvPr>
          <p:cNvGrpSpPr/>
          <p:nvPr/>
        </p:nvGrpSpPr>
        <p:grpSpPr>
          <a:xfrm>
            <a:off x="605266" y="4722847"/>
            <a:ext cx="835607" cy="882236"/>
            <a:chOff x="7354816" y="3246180"/>
            <a:chExt cx="391498" cy="380589"/>
          </a:xfrm>
        </p:grpSpPr>
        <p:sp>
          <p:nvSpPr>
            <p:cNvPr id="55" name="Google Shape;1347;p45">
              <a:extLst>
                <a:ext uri="{FF2B5EF4-FFF2-40B4-BE49-F238E27FC236}">
                  <a16:creationId xmlns:a16="http://schemas.microsoft.com/office/drawing/2014/main" id="{285B6991-EF57-4205-BCA3-131116147EB1}"/>
                </a:ext>
              </a:extLst>
            </p:cNvPr>
            <p:cNvSpPr/>
            <p:nvPr/>
          </p:nvSpPr>
          <p:spPr>
            <a:xfrm>
              <a:off x="7354816" y="3246180"/>
              <a:ext cx="391498" cy="380589"/>
            </a:xfrm>
            <a:custGeom>
              <a:avLst/>
              <a:gdLst/>
              <a:ahLst/>
              <a:cxnLst/>
              <a:rect l="l" t="t" r="r" b="b"/>
              <a:pathLst>
                <a:path w="12956" h="12595" extrusionOk="0">
                  <a:moveTo>
                    <a:pt x="7879" y="1"/>
                  </a:moveTo>
                  <a:cubicBezTo>
                    <a:pt x="7405" y="1"/>
                    <a:pt x="6930" y="182"/>
                    <a:pt x="6568" y="544"/>
                  </a:cubicBezTo>
                  <a:lnTo>
                    <a:pt x="724" y="6390"/>
                  </a:lnTo>
                  <a:cubicBezTo>
                    <a:pt x="0" y="7112"/>
                    <a:pt x="0" y="8285"/>
                    <a:pt x="724" y="9008"/>
                  </a:cubicBezTo>
                  <a:lnTo>
                    <a:pt x="3768" y="12053"/>
                  </a:lnTo>
                  <a:cubicBezTo>
                    <a:pt x="4130" y="12414"/>
                    <a:pt x="4604" y="12595"/>
                    <a:pt x="5078" y="12595"/>
                  </a:cubicBezTo>
                  <a:cubicBezTo>
                    <a:pt x="5551" y="12595"/>
                    <a:pt x="6025" y="12414"/>
                    <a:pt x="6387" y="12053"/>
                  </a:cubicBezTo>
                  <a:lnTo>
                    <a:pt x="12232" y="6207"/>
                  </a:lnTo>
                  <a:cubicBezTo>
                    <a:pt x="12956" y="5483"/>
                    <a:pt x="12956" y="4311"/>
                    <a:pt x="12232" y="3587"/>
                  </a:cubicBezTo>
                  <a:lnTo>
                    <a:pt x="9188" y="544"/>
                  </a:lnTo>
                  <a:cubicBezTo>
                    <a:pt x="8827" y="182"/>
                    <a:pt x="8353" y="1"/>
                    <a:pt x="7879" y="1"/>
                  </a:cubicBezTo>
                  <a:close/>
                </a:path>
              </a:pathLst>
            </a:custGeom>
            <a:solidFill>
              <a:srgbClr val="F9CE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348;p45">
              <a:extLst>
                <a:ext uri="{FF2B5EF4-FFF2-40B4-BE49-F238E27FC236}">
                  <a16:creationId xmlns:a16="http://schemas.microsoft.com/office/drawing/2014/main" id="{B8CF2E6C-7A9C-4298-9C05-476AFE8A6979}"/>
                </a:ext>
              </a:extLst>
            </p:cNvPr>
            <p:cNvSpPr/>
            <p:nvPr/>
          </p:nvSpPr>
          <p:spPr>
            <a:xfrm>
              <a:off x="7354816" y="3246180"/>
              <a:ext cx="286764" cy="380589"/>
            </a:xfrm>
            <a:custGeom>
              <a:avLst/>
              <a:gdLst/>
              <a:ahLst/>
              <a:cxnLst/>
              <a:rect l="l" t="t" r="r" b="b"/>
              <a:pathLst>
                <a:path w="9490" h="12595" extrusionOk="0">
                  <a:moveTo>
                    <a:pt x="7879" y="1"/>
                  </a:moveTo>
                  <a:cubicBezTo>
                    <a:pt x="7405" y="1"/>
                    <a:pt x="6930" y="182"/>
                    <a:pt x="6568" y="544"/>
                  </a:cubicBezTo>
                  <a:lnTo>
                    <a:pt x="724" y="6390"/>
                  </a:lnTo>
                  <a:cubicBezTo>
                    <a:pt x="0" y="7112"/>
                    <a:pt x="0" y="8285"/>
                    <a:pt x="724" y="9008"/>
                  </a:cubicBezTo>
                  <a:lnTo>
                    <a:pt x="3768" y="12053"/>
                  </a:lnTo>
                  <a:cubicBezTo>
                    <a:pt x="4130" y="12414"/>
                    <a:pt x="4604" y="12595"/>
                    <a:pt x="5078" y="12595"/>
                  </a:cubicBezTo>
                  <a:cubicBezTo>
                    <a:pt x="5166" y="12595"/>
                    <a:pt x="5254" y="12588"/>
                    <a:pt x="5341" y="12576"/>
                  </a:cubicBezTo>
                  <a:cubicBezTo>
                    <a:pt x="4206" y="11080"/>
                    <a:pt x="3887" y="9206"/>
                    <a:pt x="3887" y="7853"/>
                  </a:cubicBezTo>
                  <a:cubicBezTo>
                    <a:pt x="3887" y="4429"/>
                    <a:pt x="6283" y="1565"/>
                    <a:pt x="9489" y="843"/>
                  </a:cubicBezTo>
                  <a:lnTo>
                    <a:pt x="9188" y="544"/>
                  </a:lnTo>
                  <a:cubicBezTo>
                    <a:pt x="8827" y="182"/>
                    <a:pt x="8353" y="1"/>
                    <a:pt x="7879" y="1"/>
                  </a:cubicBezTo>
                  <a:close/>
                </a:path>
              </a:pathLst>
            </a:custGeom>
            <a:solidFill>
              <a:srgbClr val="191919">
                <a:alpha val="15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349;p45">
              <a:extLst>
                <a:ext uri="{FF2B5EF4-FFF2-40B4-BE49-F238E27FC236}">
                  <a16:creationId xmlns:a16="http://schemas.microsoft.com/office/drawing/2014/main" id="{7BCDF532-04A6-41EC-AAF2-22567A05E416}"/>
                </a:ext>
              </a:extLst>
            </p:cNvPr>
            <p:cNvSpPr/>
            <p:nvPr/>
          </p:nvSpPr>
          <p:spPr>
            <a:xfrm>
              <a:off x="7495267" y="3354329"/>
              <a:ext cx="48590" cy="43181"/>
            </a:xfrm>
            <a:custGeom>
              <a:avLst/>
              <a:gdLst/>
              <a:ahLst/>
              <a:cxnLst/>
              <a:rect l="l" t="t" r="r" b="b"/>
              <a:pathLst>
                <a:path w="1608" h="1429" extrusionOk="0">
                  <a:moveTo>
                    <a:pt x="643" y="1"/>
                  </a:moveTo>
                  <a:cubicBezTo>
                    <a:pt x="491" y="1"/>
                    <a:pt x="350" y="52"/>
                    <a:pt x="245" y="157"/>
                  </a:cubicBezTo>
                  <a:cubicBezTo>
                    <a:pt x="0" y="402"/>
                    <a:pt x="51" y="852"/>
                    <a:pt x="359" y="1160"/>
                  </a:cubicBezTo>
                  <a:cubicBezTo>
                    <a:pt x="536" y="1337"/>
                    <a:pt x="759" y="1429"/>
                    <a:pt x="964" y="1429"/>
                  </a:cubicBezTo>
                  <a:cubicBezTo>
                    <a:pt x="1116" y="1429"/>
                    <a:pt x="1258" y="1378"/>
                    <a:pt x="1362" y="1274"/>
                  </a:cubicBezTo>
                  <a:cubicBezTo>
                    <a:pt x="1608" y="1028"/>
                    <a:pt x="1557" y="579"/>
                    <a:pt x="1249" y="270"/>
                  </a:cubicBezTo>
                  <a:cubicBezTo>
                    <a:pt x="1072" y="93"/>
                    <a:pt x="848" y="1"/>
                    <a:pt x="643" y="1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350;p45">
              <a:extLst>
                <a:ext uri="{FF2B5EF4-FFF2-40B4-BE49-F238E27FC236}">
                  <a16:creationId xmlns:a16="http://schemas.microsoft.com/office/drawing/2014/main" id="{C59F05C4-82F3-4244-B1BF-5E3774C63BB8}"/>
                </a:ext>
              </a:extLst>
            </p:cNvPr>
            <p:cNvSpPr/>
            <p:nvPr/>
          </p:nvSpPr>
          <p:spPr>
            <a:xfrm>
              <a:off x="7586705" y="3445857"/>
              <a:ext cx="48650" cy="43151"/>
            </a:xfrm>
            <a:custGeom>
              <a:avLst/>
              <a:gdLst/>
              <a:ahLst/>
              <a:cxnLst/>
              <a:rect l="l" t="t" r="r" b="b"/>
              <a:pathLst>
                <a:path w="1610" h="1428" extrusionOk="0">
                  <a:moveTo>
                    <a:pt x="645" y="0"/>
                  </a:moveTo>
                  <a:cubicBezTo>
                    <a:pt x="493" y="0"/>
                    <a:pt x="351" y="51"/>
                    <a:pt x="246" y="156"/>
                  </a:cubicBezTo>
                  <a:cubicBezTo>
                    <a:pt x="0" y="401"/>
                    <a:pt x="53" y="851"/>
                    <a:pt x="361" y="1159"/>
                  </a:cubicBezTo>
                  <a:cubicBezTo>
                    <a:pt x="538" y="1336"/>
                    <a:pt x="761" y="1428"/>
                    <a:pt x="966" y="1428"/>
                  </a:cubicBezTo>
                  <a:cubicBezTo>
                    <a:pt x="1118" y="1428"/>
                    <a:pt x="1259" y="1377"/>
                    <a:pt x="1364" y="1272"/>
                  </a:cubicBezTo>
                  <a:cubicBezTo>
                    <a:pt x="1609" y="1027"/>
                    <a:pt x="1559" y="578"/>
                    <a:pt x="1251" y="269"/>
                  </a:cubicBezTo>
                  <a:cubicBezTo>
                    <a:pt x="1074" y="92"/>
                    <a:pt x="850" y="0"/>
                    <a:pt x="645" y="0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351;p45">
              <a:extLst>
                <a:ext uri="{FF2B5EF4-FFF2-40B4-BE49-F238E27FC236}">
                  <a16:creationId xmlns:a16="http://schemas.microsoft.com/office/drawing/2014/main" id="{74119B95-4E10-4F82-AF2E-4C66346B79B8}"/>
                </a:ext>
              </a:extLst>
            </p:cNvPr>
            <p:cNvSpPr/>
            <p:nvPr/>
          </p:nvSpPr>
          <p:spPr>
            <a:xfrm>
              <a:off x="7588095" y="3329006"/>
              <a:ext cx="35354" cy="43090"/>
            </a:xfrm>
            <a:custGeom>
              <a:avLst/>
              <a:gdLst/>
              <a:ahLst/>
              <a:cxnLst/>
              <a:rect l="l" t="t" r="r" b="b"/>
              <a:pathLst>
                <a:path w="1170" h="1426" extrusionOk="0">
                  <a:moveTo>
                    <a:pt x="585" y="1"/>
                  </a:moveTo>
                  <a:cubicBezTo>
                    <a:pt x="263" y="1"/>
                    <a:pt x="0" y="519"/>
                    <a:pt x="0" y="841"/>
                  </a:cubicBezTo>
                  <a:cubicBezTo>
                    <a:pt x="0" y="1165"/>
                    <a:pt x="263" y="1426"/>
                    <a:pt x="585" y="1426"/>
                  </a:cubicBezTo>
                  <a:cubicBezTo>
                    <a:pt x="909" y="1426"/>
                    <a:pt x="1169" y="1165"/>
                    <a:pt x="1169" y="841"/>
                  </a:cubicBezTo>
                  <a:cubicBezTo>
                    <a:pt x="1169" y="519"/>
                    <a:pt x="909" y="1"/>
                    <a:pt x="585" y="1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352;p45">
              <a:extLst>
                <a:ext uri="{FF2B5EF4-FFF2-40B4-BE49-F238E27FC236}">
                  <a16:creationId xmlns:a16="http://schemas.microsoft.com/office/drawing/2014/main" id="{97B05E73-13D8-4693-BDCE-E85B19BB257F}"/>
                </a:ext>
              </a:extLst>
            </p:cNvPr>
            <p:cNvSpPr/>
            <p:nvPr/>
          </p:nvSpPr>
          <p:spPr>
            <a:xfrm>
              <a:off x="7500071" y="3504268"/>
              <a:ext cx="35354" cy="43151"/>
            </a:xfrm>
            <a:custGeom>
              <a:avLst/>
              <a:gdLst/>
              <a:ahLst/>
              <a:cxnLst/>
              <a:rect l="l" t="t" r="r" b="b"/>
              <a:pathLst>
                <a:path w="1170" h="1428" extrusionOk="0">
                  <a:moveTo>
                    <a:pt x="585" y="1"/>
                  </a:moveTo>
                  <a:cubicBezTo>
                    <a:pt x="261" y="1"/>
                    <a:pt x="1" y="263"/>
                    <a:pt x="1" y="585"/>
                  </a:cubicBezTo>
                  <a:cubicBezTo>
                    <a:pt x="1" y="909"/>
                    <a:pt x="261" y="1427"/>
                    <a:pt x="585" y="1427"/>
                  </a:cubicBezTo>
                  <a:cubicBezTo>
                    <a:pt x="907" y="1427"/>
                    <a:pt x="1169" y="909"/>
                    <a:pt x="1169" y="585"/>
                  </a:cubicBezTo>
                  <a:cubicBezTo>
                    <a:pt x="1169" y="263"/>
                    <a:pt x="907" y="1"/>
                    <a:pt x="585" y="1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353;p45">
              <a:extLst>
                <a:ext uri="{FF2B5EF4-FFF2-40B4-BE49-F238E27FC236}">
                  <a16:creationId xmlns:a16="http://schemas.microsoft.com/office/drawing/2014/main" id="{608561D5-9BC3-445A-A8F1-E1B42E962170}"/>
                </a:ext>
              </a:extLst>
            </p:cNvPr>
            <p:cNvSpPr/>
            <p:nvPr/>
          </p:nvSpPr>
          <p:spPr>
            <a:xfrm>
              <a:off x="7467497" y="3415912"/>
              <a:ext cx="43090" cy="35354"/>
            </a:xfrm>
            <a:custGeom>
              <a:avLst/>
              <a:gdLst/>
              <a:ahLst/>
              <a:cxnLst/>
              <a:rect l="l" t="t" r="r" b="b"/>
              <a:pathLst>
                <a:path w="1426" h="1170" extrusionOk="0">
                  <a:moveTo>
                    <a:pt x="841" y="1"/>
                  </a:moveTo>
                  <a:cubicBezTo>
                    <a:pt x="519" y="1"/>
                    <a:pt x="0" y="263"/>
                    <a:pt x="0" y="585"/>
                  </a:cubicBezTo>
                  <a:cubicBezTo>
                    <a:pt x="0" y="908"/>
                    <a:pt x="519" y="1170"/>
                    <a:pt x="841" y="1170"/>
                  </a:cubicBezTo>
                  <a:cubicBezTo>
                    <a:pt x="1164" y="1170"/>
                    <a:pt x="1425" y="908"/>
                    <a:pt x="1425" y="585"/>
                  </a:cubicBezTo>
                  <a:cubicBezTo>
                    <a:pt x="1425" y="263"/>
                    <a:pt x="1164" y="1"/>
                    <a:pt x="841" y="1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354;p45">
              <a:extLst>
                <a:ext uri="{FF2B5EF4-FFF2-40B4-BE49-F238E27FC236}">
                  <a16:creationId xmlns:a16="http://schemas.microsoft.com/office/drawing/2014/main" id="{A49943F4-190D-4C84-86BC-D9B60A159346}"/>
                </a:ext>
              </a:extLst>
            </p:cNvPr>
            <p:cNvSpPr/>
            <p:nvPr/>
          </p:nvSpPr>
          <p:spPr>
            <a:xfrm>
              <a:off x="7491913" y="3291204"/>
              <a:ext cx="76329" cy="41851"/>
            </a:xfrm>
            <a:custGeom>
              <a:avLst/>
              <a:gdLst/>
              <a:ahLst/>
              <a:cxnLst/>
              <a:rect l="l" t="t" r="r" b="b"/>
              <a:pathLst>
                <a:path w="2526" h="1385" extrusionOk="0">
                  <a:moveTo>
                    <a:pt x="1263" y="0"/>
                  </a:moveTo>
                  <a:cubicBezTo>
                    <a:pt x="706" y="0"/>
                    <a:pt x="275" y="355"/>
                    <a:pt x="108" y="812"/>
                  </a:cubicBezTo>
                  <a:cubicBezTo>
                    <a:pt x="0" y="1104"/>
                    <a:pt x="236" y="1384"/>
                    <a:pt x="511" y="1384"/>
                  </a:cubicBezTo>
                  <a:cubicBezTo>
                    <a:pt x="574" y="1384"/>
                    <a:pt x="638" y="1370"/>
                    <a:pt x="702" y="1338"/>
                  </a:cubicBezTo>
                  <a:cubicBezTo>
                    <a:pt x="877" y="1249"/>
                    <a:pt x="1071" y="1204"/>
                    <a:pt x="1264" y="1204"/>
                  </a:cubicBezTo>
                  <a:cubicBezTo>
                    <a:pt x="1457" y="1204"/>
                    <a:pt x="1650" y="1248"/>
                    <a:pt x="1824" y="1338"/>
                  </a:cubicBezTo>
                  <a:cubicBezTo>
                    <a:pt x="1887" y="1370"/>
                    <a:pt x="1952" y="1384"/>
                    <a:pt x="2015" y="1384"/>
                  </a:cubicBezTo>
                  <a:cubicBezTo>
                    <a:pt x="2290" y="1384"/>
                    <a:pt x="2526" y="1104"/>
                    <a:pt x="2418" y="812"/>
                  </a:cubicBezTo>
                  <a:cubicBezTo>
                    <a:pt x="2251" y="355"/>
                    <a:pt x="182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355;p45">
              <a:extLst>
                <a:ext uri="{FF2B5EF4-FFF2-40B4-BE49-F238E27FC236}">
                  <a16:creationId xmlns:a16="http://schemas.microsoft.com/office/drawing/2014/main" id="{7C04D583-08A8-4122-8D42-3F897E10DA80}"/>
                </a:ext>
              </a:extLst>
            </p:cNvPr>
            <p:cNvSpPr/>
            <p:nvPr/>
          </p:nvSpPr>
          <p:spPr>
            <a:xfrm>
              <a:off x="7414888" y="3458005"/>
              <a:ext cx="44903" cy="71434"/>
            </a:xfrm>
            <a:custGeom>
              <a:avLst/>
              <a:gdLst/>
              <a:ahLst/>
              <a:cxnLst/>
              <a:rect l="l" t="t" r="r" b="b"/>
              <a:pathLst>
                <a:path w="1486" h="2364" extrusionOk="0">
                  <a:moveTo>
                    <a:pt x="958" y="0"/>
                  </a:moveTo>
                  <a:cubicBezTo>
                    <a:pt x="910" y="0"/>
                    <a:pt x="861" y="9"/>
                    <a:pt x="812" y="27"/>
                  </a:cubicBezTo>
                  <a:cubicBezTo>
                    <a:pt x="355" y="192"/>
                    <a:pt x="0" y="624"/>
                    <a:pt x="0" y="1182"/>
                  </a:cubicBezTo>
                  <a:cubicBezTo>
                    <a:pt x="0" y="1739"/>
                    <a:pt x="355" y="2170"/>
                    <a:pt x="812" y="2337"/>
                  </a:cubicBezTo>
                  <a:cubicBezTo>
                    <a:pt x="861" y="2355"/>
                    <a:pt x="910" y="2363"/>
                    <a:pt x="958" y="2363"/>
                  </a:cubicBezTo>
                  <a:cubicBezTo>
                    <a:pt x="1254" y="2363"/>
                    <a:pt x="1486" y="2037"/>
                    <a:pt x="1336" y="1743"/>
                  </a:cubicBezTo>
                  <a:cubicBezTo>
                    <a:pt x="1158" y="1392"/>
                    <a:pt x="1158" y="970"/>
                    <a:pt x="1336" y="620"/>
                  </a:cubicBezTo>
                  <a:cubicBezTo>
                    <a:pt x="1486" y="327"/>
                    <a:pt x="1254" y="0"/>
                    <a:pt x="958" y="0"/>
                  </a:cubicBezTo>
                  <a:close/>
                </a:path>
              </a:pathLst>
            </a:custGeom>
            <a:solidFill>
              <a:srgbClr val="FF5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356;p45">
              <a:extLst>
                <a:ext uri="{FF2B5EF4-FFF2-40B4-BE49-F238E27FC236}">
                  <a16:creationId xmlns:a16="http://schemas.microsoft.com/office/drawing/2014/main" id="{931B7A1C-C9E6-47F1-A30A-9925BE90C9BD}"/>
                </a:ext>
              </a:extLst>
            </p:cNvPr>
            <p:cNvSpPr/>
            <p:nvPr/>
          </p:nvSpPr>
          <p:spPr>
            <a:xfrm>
              <a:off x="7655571" y="3356595"/>
              <a:ext cx="44964" cy="71404"/>
            </a:xfrm>
            <a:custGeom>
              <a:avLst/>
              <a:gdLst/>
              <a:ahLst/>
              <a:cxnLst/>
              <a:rect l="l" t="t" r="r" b="b"/>
              <a:pathLst>
                <a:path w="1488" h="2363" extrusionOk="0">
                  <a:moveTo>
                    <a:pt x="529" y="0"/>
                  </a:moveTo>
                  <a:cubicBezTo>
                    <a:pt x="232" y="0"/>
                    <a:pt x="0" y="327"/>
                    <a:pt x="150" y="620"/>
                  </a:cubicBezTo>
                  <a:cubicBezTo>
                    <a:pt x="328" y="970"/>
                    <a:pt x="328" y="1392"/>
                    <a:pt x="150" y="1743"/>
                  </a:cubicBezTo>
                  <a:cubicBezTo>
                    <a:pt x="0" y="2037"/>
                    <a:pt x="232" y="2363"/>
                    <a:pt x="529" y="2363"/>
                  </a:cubicBezTo>
                  <a:cubicBezTo>
                    <a:pt x="576" y="2363"/>
                    <a:pt x="625" y="2355"/>
                    <a:pt x="674" y="2337"/>
                  </a:cubicBezTo>
                  <a:cubicBezTo>
                    <a:pt x="1131" y="2170"/>
                    <a:pt x="1487" y="1738"/>
                    <a:pt x="1487" y="1182"/>
                  </a:cubicBezTo>
                  <a:cubicBezTo>
                    <a:pt x="1487" y="625"/>
                    <a:pt x="1133" y="194"/>
                    <a:pt x="676" y="27"/>
                  </a:cubicBezTo>
                  <a:cubicBezTo>
                    <a:pt x="626" y="8"/>
                    <a:pt x="577" y="0"/>
                    <a:pt x="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357;p45">
              <a:extLst>
                <a:ext uri="{FF2B5EF4-FFF2-40B4-BE49-F238E27FC236}">
                  <a16:creationId xmlns:a16="http://schemas.microsoft.com/office/drawing/2014/main" id="{6E787CE1-A9D9-48B5-AE54-31F43D66C98A}"/>
                </a:ext>
              </a:extLst>
            </p:cNvPr>
            <p:cNvSpPr/>
            <p:nvPr/>
          </p:nvSpPr>
          <p:spPr>
            <a:xfrm>
              <a:off x="7566217" y="3506625"/>
              <a:ext cx="76299" cy="41851"/>
            </a:xfrm>
            <a:custGeom>
              <a:avLst/>
              <a:gdLst/>
              <a:ahLst/>
              <a:cxnLst/>
              <a:rect l="l" t="t" r="r" b="b"/>
              <a:pathLst>
                <a:path w="2525" h="1385" extrusionOk="0">
                  <a:moveTo>
                    <a:pt x="511" y="0"/>
                  </a:moveTo>
                  <a:cubicBezTo>
                    <a:pt x="236" y="0"/>
                    <a:pt x="0" y="281"/>
                    <a:pt x="108" y="573"/>
                  </a:cubicBezTo>
                  <a:cubicBezTo>
                    <a:pt x="275" y="1030"/>
                    <a:pt x="706" y="1384"/>
                    <a:pt x="1263" y="1384"/>
                  </a:cubicBezTo>
                  <a:cubicBezTo>
                    <a:pt x="1820" y="1384"/>
                    <a:pt x="2251" y="1030"/>
                    <a:pt x="2418" y="573"/>
                  </a:cubicBezTo>
                  <a:cubicBezTo>
                    <a:pt x="2524" y="281"/>
                    <a:pt x="2289" y="0"/>
                    <a:pt x="2014" y="0"/>
                  </a:cubicBezTo>
                  <a:cubicBezTo>
                    <a:pt x="1952" y="0"/>
                    <a:pt x="1887" y="15"/>
                    <a:pt x="1824" y="47"/>
                  </a:cubicBezTo>
                  <a:cubicBezTo>
                    <a:pt x="1649" y="136"/>
                    <a:pt x="1456" y="181"/>
                    <a:pt x="1264" y="181"/>
                  </a:cubicBezTo>
                  <a:cubicBezTo>
                    <a:pt x="1070" y="181"/>
                    <a:pt x="877" y="136"/>
                    <a:pt x="701" y="47"/>
                  </a:cubicBezTo>
                  <a:cubicBezTo>
                    <a:pt x="638" y="15"/>
                    <a:pt x="574" y="0"/>
                    <a:pt x="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358;p45">
              <a:extLst>
                <a:ext uri="{FF2B5EF4-FFF2-40B4-BE49-F238E27FC236}">
                  <a16:creationId xmlns:a16="http://schemas.microsoft.com/office/drawing/2014/main" id="{EE9ECBD1-2E39-496E-9A9A-88663D11FED7}"/>
                </a:ext>
              </a:extLst>
            </p:cNvPr>
            <p:cNvSpPr/>
            <p:nvPr/>
          </p:nvSpPr>
          <p:spPr>
            <a:xfrm>
              <a:off x="7491913" y="3291204"/>
              <a:ext cx="53304" cy="41851"/>
            </a:xfrm>
            <a:custGeom>
              <a:avLst/>
              <a:gdLst/>
              <a:ahLst/>
              <a:cxnLst/>
              <a:rect l="l" t="t" r="r" b="b"/>
              <a:pathLst>
                <a:path w="1764" h="1385" extrusionOk="0">
                  <a:moveTo>
                    <a:pt x="1263" y="0"/>
                  </a:moveTo>
                  <a:cubicBezTo>
                    <a:pt x="706" y="0"/>
                    <a:pt x="275" y="355"/>
                    <a:pt x="108" y="812"/>
                  </a:cubicBezTo>
                  <a:cubicBezTo>
                    <a:pt x="0" y="1104"/>
                    <a:pt x="236" y="1384"/>
                    <a:pt x="511" y="1384"/>
                  </a:cubicBezTo>
                  <a:cubicBezTo>
                    <a:pt x="574" y="1384"/>
                    <a:pt x="638" y="1370"/>
                    <a:pt x="702" y="1338"/>
                  </a:cubicBezTo>
                  <a:cubicBezTo>
                    <a:pt x="797" y="1289"/>
                    <a:pt x="896" y="1255"/>
                    <a:pt x="998" y="1232"/>
                  </a:cubicBezTo>
                  <a:cubicBezTo>
                    <a:pt x="979" y="1160"/>
                    <a:pt x="968" y="1083"/>
                    <a:pt x="968" y="1003"/>
                  </a:cubicBezTo>
                  <a:cubicBezTo>
                    <a:pt x="968" y="542"/>
                    <a:pt x="1315" y="160"/>
                    <a:pt x="1763" y="104"/>
                  </a:cubicBezTo>
                  <a:cubicBezTo>
                    <a:pt x="1613" y="39"/>
                    <a:pt x="1444" y="0"/>
                    <a:pt x="1263" y="0"/>
                  </a:cubicBezTo>
                  <a:close/>
                </a:path>
              </a:pathLst>
            </a:custGeom>
            <a:solidFill>
              <a:srgbClr val="FF5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359;p45">
              <a:extLst>
                <a:ext uri="{FF2B5EF4-FFF2-40B4-BE49-F238E27FC236}">
                  <a16:creationId xmlns:a16="http://schemas.microsoft.com/office/drawing/2014/main" id="{7959DE23-9518-4D12-AA2D-F7FCBB6E58AC}"/>
                </a:ext>
              </a:extLst>
            </p:cNvPr>
            <p:cNvSpPr/>
            <p:nvPr/>
          </p:nvSpPr>
          <p:spPr>
            <a:xfrm>
              <a:off x="7566217" y="3506625"/>
              <a:ext cx="76299" cy="39857"/>
            </a:xfrm>
            <a:custGeom>
              <a:avLst/>
              <a:gdLst/>
              <a:ahLst/>
              <a:cxnLst/>
              <a:rect l="l" t="t" r="r" b="b"/>
              <a:pathLst>
                <a:path w="2525" h="1319" extrusionOk="0">
                  <a:moveTo>
                    <a:pt x="511" y="0"/>
                  </a:moveTo>
                  <a:cubicBezTo>
                    <a:pt x="236" y="0"/>
                    <a:pt x="0" y="279"/>
                    <a:pt x="108" y="573"/>
                  </a:cubicBezTo>
                  <a:cubicBezTo>
                    <a:pt x="232" y="914"/>
                    <a:pt x="502" y="1196"/>
                    <a:pt x="862" y="1318"/>
                  </a:cubicBezTo>
                  <a:cubicBezTo>
                    <a:pt x="912" y="852"/>
                    <a:pt x="1306" y="489"/>
                    <a:pt x="1786" y="489"/>
                  </a:cubicBezTo>
                  <a:cubicBezTo>
                    <a:pt x="2005" y="489"/>
                    <a:pt x="2208" y="565"/>
                    <a:pt x="2366" y="694"/>
                  </a:cubicBezTo>
                  <a:cubicBezTo>
                    <a:pt x="2386" y="654"/>
                    <a:pt x="2403" y="614"/>
                    <a:pt x="2418" y="573"/>
                  </a:cubicBezTo>
                  <a:cubicBezTo>
                    <a:pt x="2524" y="281"/>
                    <a:pt x="2289" y="0"/>
                    <a:pt x="2014" y="0"/>
                  </a:cubicBezTo>
                  <a:cubicBezTo>
                    <a:pt x="1952" y="0"/>
                    <a:pt x="1887" y="15"/>
                    <a:pt x="1824" y="47"/>
                  </a:cubicBezTo>
                  <a:cubicBezTo>
                    <a:pt x="1649" y="136"/>
                    <a:pt x="1455" y="180"/>
                    <a:pt x="1262" y="180"/>
                  </a:cubicBezTo>
                  <a:cubicBezTo>
                    <a:pt x="1069" y="180"/>
                    <a:pt x="876" y="136"/>
                    <a:pt x="701" y="47"/>
                  </a:cubicBezTo>
                  <a:cubicBezTo>
                    <a:pt x="638" y="15"/>
                    <a:pt x="573" y="0"/>
                    <a:pt x="511" y="0"/>
                  </a:cubicBezTo>
                  <a:close/>
                </a:path>
              </a:pathLst>
            </a:custGeom>
            <a:solidFill>
              <a:srgbClr val="FF5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360;p45">
              <a:extLst>
                <a:ext uri="{FF2B5EF4-FFF2-40B4-BE49-F238E27FC236}">
                  <a16:creationId xmlns:a16="http://schemas.microsoft.com/office/drawing/2014/main" id="{D5F21C58-EFD6-47F2-9F8C-8949F9E4B66C}"/>
                </a:ext>
              </a:extLst>
            </p:cNvPr>
            <p:cNvSpPr/>
            <p:nvPr/>
          </p:nvSpPr>
          <p:spPr>
            <a:xfrm>
              <a:off x="7655571" y="3356565"/>
              <a:ext cx="42304" cy="71434"/>
            </a:xfrm>
            <a:custGeom>
              <a:avLst/>
              <a:gdLst/>
              <a:ahLst/>
              <a:cxnLst/>
              <a:rect l="l" t="t" r="r" b="b"/>
              <a:pathLst>
                <a:path w="1400" h="2364" extrusionOk="0">
                  <a:moveTo>
                    <a:pt x="529" y="1"/>
                  </a:moveTo>
                  <a:cubicBezTo>
                    <a:pt x="231" y="1"/>
                    <a:pt x="0" y="326"/>
                    <a:pt x="150" y="621"/>
                  </a:cubicBezTo>
                  <a:cubicBezTo>
                    <a:pt x="328" y="971"/>
                    <a:pt x="328" y="1393"/>
                    <a:pt x="150" y="1744"/>
                  </a:cubicBezTo>
                  <a:cubicBezTo>
                    <a:pt x="0" y="2038"/>
                    <a:pt x="232" y="2364"/>
                    <a:pt x="529" y="2364"/>
                  </a:cubicBezTo>
                  <a:cubicBezTo>
                    <a:pt x="576" y="2364"/>
                    <a:pt x="625" y="2356"/>
                    <a:pt x="674" y="2338"/>
                  </a:cubicBezTo>
                  <a:cubicBezTo>
                    <a:pt x="996" y="2220"/>
                    <a:pt x="1268" y="1971"/>
                    <a:pt x="1400" y="1640"/>
                  </a:cubicBezTo>
                  <a:cubicBezTo>
                    <a:pt x="938" y="1494"/>
                    <a:pt x="602" y="1061"/>
                    <a:pt x="602" y="551"/>
                  </a:cubicBezTo>
                  <a:cubicBezTo>
                    <a:pt x="602" y="370"/>
                    <a:pt x="645" y="198"/>
                    <a:pt x="720" y="44"/>
                  </a:cubicBezTo>
                  <a:cubicBezTo>
                    <a:pt x="706" y="38"/>
                    <a:pt x="691" y="32"/>
                    <a:pt x="676" y="28"/>
                  </a:cubicBezTo>
                  <a:cubicBezTo>
                    <a:pt x="626" y="9"/>
                    <a:pt x="576" y="1"/>
                    <a:pt x="529" y="1"/>
                  </a:cubicBezTo>
                  <a:close/>
                </a:path>
              </a:pathLst>
            </a:custGeom>
            <a:solidFill>
              <a:srgbClr val="FF5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9" name="Picture 8" descr="Recipe for colada morada | Ecuadorian food, Berry drinks, Colada">
            <a:extLst>
              <a:ext uri="{FF2B5EF4-FFF2-40B4-BE49-F238E27FC236}">
                <a16:creationId xmlns:a16="http://schemas.microsoft.com/office/drawing/2014/main" id="{ED3311AB-E08D-AB77-F14D-ED2D23A12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80" y="1832374"/>
            <a:ext cx="3137505" cy="2146591"/>
          </a:xfrm>
          <a:prstGeom prst="rect">
            <a:avLst/>
          </a:prstGeom>
        </p:spPr>
      </p:pic>
      <p:pic>
        <p:nvPicPr>
          <p:cNvPr id="11" name="Picture 10" descr="En la pretemporada, mas colada morada y guaguas de pan – Pensamiento y ...">
            <a:extLst>
              <a:ext uri="{FF2B5EF4-FFF2-40B4-BE49-F238E27FC236}">
                <a16:creationId xmlns:a16="http://schemas.microsoft.com/office/drawing/2014/main" id="{B687FF86-796B-6014-54F6-2EA556B70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518" y="3549115"/>
            <a:ext cx="2132061" cy="2715519"/>
          </a:xfrm>
          <a:prstGeom prst="rect">
            <a:avLst/>
          </a:prstGeom>
        </p:spPr>
      </p:pic>
      <p:grpSp>
        <p:nvGrpSpPr>
          <p:cNvPr id="25" name="Google Shape;1078;p45">
            <a:extLst>
              <a:ext uri="{FF2B5EF4-FFF2-40B4-BE49-F238E27FC236}">
                <a16:creationId xmlns:a16="http://schemas.microsoft.com/office/drawing/2014/main" id="{FE5F1B43-F6F3-3565-037D-0C167AEC7930}"/>
              </a:ext>
            </a:extLst>
          </p:cNvPr>
          <p:cNvGrpSpPr/>
          <p:nvPr/>
        </p:nvGrpSpPr>
        <p:grpSpPr>
          <a:xfrm rot="21010323">
            <a:off x="10033485" y="1362068"/>
            <a:ext cx="987759" cy="1146739"/>
            <a:chOff x="591958" y="2619983"/>
            <a:chExt cx="336593" cy="391649"/>
          </a:xfrm>
        </p:grpSpPr>
        <p:sp>
          <p:nvSpPr>
            <p:cNvPr id="15" name="Google Shape;1079;p45">
              <a:extLst>
                <a:ext uri="{FF2B5EF4-FFF2-40B4-BE49-F238E27FC236}">
                  <a16:creationId xmlns:a16="http://schemas.microsoft.com/office/drawing/2014/main" id="{540E48A5-2015-085E-DA4F-CC3BD2A442FE}"/>
                </a:ext>
              </a:extLst>
            </p:cNvPr>
            <p:cNvSpPr/>
            <p:nvPr/>
          </p:nvSpPr>
          <p:spPr>
            <a:xfrm>
              <a:off x="591958" y="2754904"/>
              <a:ext cx="112137" cy="186049"/>
            </a:xfrm>
            <a:custGeom>
              <a:avLst/>
              <a:gdLst/>
              <a:ahLst/>
              <a:cxnLst/>
              <a:rect l="l" t="t" r="r" b="b"/>
              <a:pathLst>
                <a:path w="3711" h="6157" extrusionOk="0">
                  <a:moveTo>
                    <a:pt x="2455" y="1"/>
                  </a:moveTo>
                  <a:cubicBezTo>
                    <a:pt x="1146" y="1"/>
                    <a:pt x="33" y="1070"/>
                    <a:pt x="11" y="2377"/>
                  </a:cubicBezTo>
                  <a:cubicBezTo>
                    <a:pt x="0" y="3039"/>
                    <a:pt x="252" y="3662"/>
                    <a:pt x="720" y="4130"/>
                  </a:cubicBezTo>
                  <a:lnTo>
                    <a:pt x="2746" y="6156"/>
                  </a:lnTo>
                  <a:lnTo>
                    <a:pt x="3587" y="5316"/>
                  </a:lnTo>
                  <a:lnTo>
                    <a:pt x="1560" y="3290"/>
                  </a:lnTo>
                  <a:cubicBezTo>
                    <a:pt x="1315" y="3044"/>
                    <a:pt x="1186" y="2714"/>
                    <a:pt x="1201" y="2366"/>
                  </a:cubicBezTo>
                  <a:cubicBezTo>
                    <a:pt x="1229" y="1705"/>
                    <a:pt x="1786" y="1190"/>
                    <a:pt x="2447" y="1190"/>
                  </a:cubicBezTo>
                  <a:lnTo>
                    <a:pt x="3711" y="11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80;p45">
              <a:extLst>
                <a:ext uri="{FF2B5EF4-FFF2-40B4-BE49-F238E27FC236}">
                  <a16:creationId xmlns:a16="http://schemas.microsoft.com/office/drawing/2014/main" id="{72CC61C8-7FEC-D179-5B51-DFC70E9DC904}"/>
                </a:ext>
              </a:extLst>
            </p:cNvPr>
            <p:cNvSpPr/>
            <p:nvPr/>
          </p:nvSpPr>
          <p:spPr>
            <a:xfrm>
              <a:off x="804296" y="2619983"/>
              <a:ext cx="98660" cy="146978"/>
            </a:xfrm>
            <a:custGeom>
              <a:avLst/>
              <a:gdLst/>
              <a:ahLst/>
              <a:cxnLst/>
              <a:rect l="l" t="t" r="r" b="b"/>
              <a:pathLst>
                <a:path w="3265" h="4864" extrusionOk="0">
                  <a:moveTo>
                    <a:pt x="1790" y="0"/>
                  </a:moveTo>
                  <a:cubicBezTo>
                    <a:pt x="1537" y="0"/>
                    <a:pt x="1302" y="158"/>
                    <a:pt x="1214" y="409"/>
                  </a:cubicBezTo>
                  <a:lnTo>
                    <a:pt x="0" y="3855"/>
                  </a:lnTo>
                  <a:lnTo>
                    <a:pt x="1028" y="4863"/>
                  </a:lnTo>
                  <a:lnTo>
                    <a:pt x="2161" y="3855"/>
                  </a:lnTo>
                  <a:lnTo>
                    <a:pt x="3148" y="1053"/>
                  </a:lnTo>
                  <a:cubicBezTo>
                    <a:pt x="3264" y="723"/>
                    <a:pt x="3082" y="366"/>
                    <a:pt x="2749" y="264"/>
                  </a:cubicBezTo>
                  <a:lnTo>
                    <a:pt x="1968" y="27"/>
                  </a:lnTo>
                  <a:cubicBezTo>
                    <a:pt x="1909" y="9"/>
                    <a:pt x="1849" y="0"/>
                    <a:pt x="1790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81;p45">
              <a:extLst>
                <a:ext uri="{FF2B5EF4-FFF2-40B4-BE49-F238E27FC236}">
                  <a16:creationId xmlns:a16="http://schemas.microsoft.com/office/drawing/2014/main" id="{D3F83BE4-5A16-BF6B-57A1-015489125A41}"/>
                </a:ext>
              </a:extLst>
            </p:cNvPr>
            <p:cNvSpPr/>
            <p:nvPr/>
          </p:nvSpPr>
          <p:spPr>
            <a:xfrm>
              <a:off x="804296" y="2712630"/>
              <a:ext cx="73670" cy="54089"/>
            </a:xfrm>
            <a:custGeom>
              <a:avLst/>
              <a:gdLst/>
              <a:ahLst/>
              <a:cxnLst/>
              <a:rect l="l" t="t" r="r" b="b"/>
              <a:pathLst>
                <a:path w="2438" h="1790" extrusionOk="0">
                  <a:moveTo>
                    <a:pt x="276" y="1"/>
                  </a:moveTo>
                  <a:lnTo>
                    <a:pt x="0" y="782"/>
                  </a:lnTo>
                  <a:lnTo>
                    <a:pt x="1028" y="1789"/>
                  </a:lnTo>
                  <a:lnTo>
                    <a:pt x="2163" y="782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rgbClr val="FF5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82;p45">
              <a:extLst>
                <a:ext uri="{FF2B5EF4-FFF2-40B4-BE49-F238E27FC236}">
                  <a16:creationId xmlns:a16="http://schemas.microsoft.com/office/drawing/2014/main" id="{C28B5914-EDA5-ED0A-59B6-6C292D969AD4}"/>
                </a:ext>
              </a:extLst>
            </p:cNvPr>
            <p:cNvSpPr/>
            <p:nvPr/>
          </p:nvSpPr>
          <p:spPr>
            <a:xfrm>
              <a:off x="816444" y="2687096"/>
              <a:ext cx="35203" cy="73912"/>
            </a:xfrm>
            <a:custGeom>
              <a:avLst/>
              <a:gdLst/>
              <a:ahLst/>
              <a:cxnLst/>
              <a:rect l="l" t="t" r="r" b="b"/>
              <a:pathLst>
                <a:path w="1165" h="2446" extrusionOk="0">
                  <a:moveTo>
                    <a:pt x="944" y="1"/>
                  </a:moveTo>
                  <a:cubicBezTo>
                    <a:pt x="863" y="1"/>
                    <a:pt x="787" y="51"/>
                    <a:pt x="759" y="131"/>
                  </a:cubicBezTo>
                  <a:lnTo>
                    <a:pt x="35" y="2187"/>
                  </a:lnTo>
                  <a:cubicBezTo>
                    <a:pt x="0" y="2288"/>
                    <a:pt x="54" y="2400"/>
                    <a:pt x="155" y="2435"/>
                  </a:cubicBezTo>
                  <a:cubicBezTo>
                    <a:pt x="176" y="2443"/>
                    <a:pt x="199" y="2446"/>
                    <a:pt x="221" y="2446"/>
                  </a:cubicBezTo>
                  <a:cubicBezTo>
                    <a:pt x="301" y="2446"/>
                    <a:pt x="376" y="2397"/>
                    <a:pt x="405" y="2315"/>
                  </a:cubicBezTo>
                  <a:lnTo>
                    <a:pt x="1128" y="260"/>
                  </a:lnTo>
                  <a:cubicBezTo>
                    <a:pt x="1164" y="159"/>
                    <a:pt x="1111" y="47"/>
                    <a:pt x="1008" y="11"/>
                  </a:cubicBezTo>
                  <a:cubicBezTo>
                    <a:pt x="987" y="4"/>
                    <a:pt x="965" y="1"/>
                    <a:pt x="944" y="1"/>
                  </a:cubicBezTo>
                  <a:close/>
                </a:path>
              </a:pathLst>
            </a:custGeom>
            <a:solidFill>
              <a:srgbClr val="FF76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83;p45">
              <a:extLst>
                <a:ext uri="{FF2B5EF4-FFF2-40B4-BE49-F238E27FC236}">
                  <a16:creationId xmlns:a16="http://schemas.microsoft.com/office/drawing/2014/main" id="{DD40D5DA-29EF-F7BE-A4C9-084F3CE1836D}"/>
                </a:ext>
              </a:extLst>
            </p:cNvPr>
            <p:cNvSpPr/>
            <p:nvPr/>
          </p:nvSpPr>
          <p:spPr>
            <a:xfrm>
              <a:off x="858930" y="2648871"/>
              <a:ext cx="21877" cy="35989"/>
            </a:xfrm>
            <a:custGeom>
              <a:avLst/>
              <a:gdLst/>
              <a:ahLst/>
              <a:cxnLst/>
              <a:rect l="l" t="t" r="r" b="b"/>
              <a:pathLst>
                <a:path w="724" h="1191" extrusionOk="0">
                  <a:moveTo>
                    <a:pt x="503" y="0"/>
                  </a:moveTo>
                  <a:cubicBezTo>
                    <a:pt x="422" y="0"/>
                    <a:pt x="346" y="50"/>
                    <a:pt x="318" y="131"/>
                  </a:cubicBezTo>
                  <a:lnTo>
                    <a:pt x="36" y="931"/>
                  </a:lnTo>
                  <a:cubicBezTo>
                    <a:pt x="1" y="1033"/>
                    <a:pt x="54" y="1144"/>
                    <a:pt x="156" y="1180"/>
                  </a:cubicBezTo>
                  <a:cubicBezTo>
                    <a:pt x="177" y="1187"/>
                    <a:pt x="200" y="1191"/>
                    <a:pt x="222" y="1191"/>
                  </a:cubicBezTo>
                  <a:cubicBezTo>
                    <a:pt x="301" y="1191"/>
                    <a:pt x="378" y="1141"/>
                    <a:pt x="406" y="1060"/>
                  </a:cubicBezTo>
                  <a:lnTo>
                    <a:pt x="686" y="261"/>
                  </a:lnTo>
                  <a:cubicBezTo>
                    <a:pt x="723" y="158"/>
                    <a:pt x="669" y="46"/>
                    <a:pt x="567" y="11"/>
                  </a:cubicBezTo>
                  <a:cubicBezTo>
                    <a:pt x="546" y="4"/>
                    <a:pt x="524" y="0"/>
                    <a:pt x="503" y="0"/>
                  </a:cubicBezTo>
                  <a:close/>
                </a:path>
              </a:pathLst>
            </a:custGeom>
            <a:solidFill>
              <a:srgbClr val="FF76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84;p45">
              <a:extLst>
                <a:ext uri="{FF2B5EF4-FFF2-40B4-BE49-F238E27FC236}">
                  <a16:creationId xmlns:a16="http://schemas.microsoft.com/office/drawing/2014/main" id="{E2195190-08DA-B488-7941-CF2C35FA09F0}"/>
                </a:ext>
              </a:extLst>
            </p:cNvPr>
            <p:cNvSpPr/>
            <p:nvPr/>
          </p:nvSpPr>
          <p:spPr>
            <a:xfrm>
              <a:off x="816444" y="2712600"/>
              <a:ext cx="27770" cy="48197"/>
            </a:xfrm>
            <a:custGeom>
              <a:avLst/>
              <a:gdLst/>
              <a:ahLst/>
              <a:cxnLst/>
              <a:rect l="l" t="t" r="r" b="b"/>
              <a:pathLst>
                <a:path w="919" h="1595" extrusionOk="0">
                  <a:moveTo>
                    <a:pt x="505" y="0"/>
                  </a:moveTo>
                  <a:lnTo>
                    <a:pt x="35" y="1335"/>
                  </a:lnTo>
                  <a:cubicBezTo>
                    <a:pt x="0" y="1436"/>
                    <a:pt x="54" y="1548"/>
                    <a:pt x="155" y="1583"/>
                  </a:cubicBezTo>
                  <a:cubicBezTo>
                    <a:pt x="176" y="1591"/>
                    <a:pt x="199" y="1594"/>
                    <a:pt x="221" y="1594"/>
                  </a:cubicBezTo>
                  <a:cubicBezTo>
                    <a:pt x="301" y="1594"/>
                    <a:pt x="376" y="1545"/>
                    <a:pt x="405" y="1464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85;p45">
              <a:extLst>
                <a:ext uri="{FF2B5EF4-FFF2-40B4-BE49-F238E27FC236}">
                  <a16:creationId xmlns:a16="http://schemas.microsoft.com/office/drawing/2014/main" id="{8C4D0D4A-F748-4EF8-E9F1-2110DF816D7D}"/>
                </a:ext>
              </a:extLst>
            </p:cNvPr>
            <p:cNvSpPr/>
            <p:nvPr/>
          </p:nvSpPr>
          <p:spPr>
            <a:xfrm>
              <a:off x="679045" y="2736381"/>
              <a:ext cx="233128" cy="139665"/>
            </a:xfrm>
            <a:custGeom>
              <a:avLst/>
              <a:gdLst/>
              <a:ahLst/>
              <a:cxnLst/>
              <a:rect l="l" t="t" r="r" b="b"/>
              <a:pathLst>
                <a:path w="7715" h="4622" extrusionOk="0">
                  <a:moveTo>
                    <a:pt x="1401" y="0"/>
                  </a:moveTo>
                  <a:cubicBezTo>
                    <a:pt x="717" y="0"/>
                    <a:pt x="215" y="641"/>
                    <a:pt x="378" y="1306"/>
                  </a:cubicBezTo>
                  <a:lnTo>
                    <a:pt x="379" y="1309"/>
                  </a:lnTo>
                  <a:cubicBezTo>
                    <a:pt x="559" y="2036"/>
                    <a:pt x="458" y="2807"/>
                    <a:pt x="82" y="3455"/>
                  </a:cubicBezTo>
                  <a:cubicBezTo>
                    <a:pt x="54" y="3504"/>
                    <a:pt x="27" y="3553"/>
                    <a:pt x="1" y="3602"/>
                  </a:cubicBezTo>
                  <a:lnTo>
                    <a:pt x="333" y="4622"/>
                  </a:lnTo>
                  <a:lnTo>
                    <a:pt x="7181" y="4622"/>
                  </a:lnTo>
                  <a:lnTo>
                    <a:pt x="7715" y="3603"/>
                  </a:lnTo>
                  <a:cubicBezTo>
                    <a:pt x="7573" y="3335"/>
                    <a:pt x="7406" y="3083"/>
                    <a:pt x="7216" y="2850"/>
                  </a:cubicBezTo>
                  <a:cubicBezTo>
                    <a:pt x="6730" y="2250"/>
                    <a:pt x="6687" y="1404"/>
                    <a:pt x="7127" y="769"/>
                  </a:cubicBezTo>
                  <a:lnTo>
                    <a:pt x="7138" y="752"/>
                  </a:lnTo>
                  <a:cubicBezTo>
                    <a:pt x="7359" y="434"/>
                    <a:pt x="7132" y="0"/>
                    <a:pt x="6745" y="0"/>
                  </a:cubicBezTo>
                  <a:close/>
                </a:path>
              </a:pathLst>
            </a:custGeom>
            <a:solidFill>
              <a:srgbClr val="D958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86;p45">
              <a:extLst>
                <a:ext uri="{FF2B5EF4-FFF2-40B4-BE49-F238E27FC236}">
                  <a16:creationId xmlns:a16="http://schemas.microsoft.com/office/drawing/2014/main" id="{38594A8A-7DB4-9A86-75AC-BF4827FA8F77}"/>
                </a:ext>
              </a:extLst>
            </p:cNvPr>
            <p:cNvSpPr/>
            <p:nvPr/>
          </p:nvSpPr>
          <p:spPr>
            <a:xfrm>
              <a:off x="679045" y="2736381"/>
              <a:ext cx="85092" cy="139665"/>
            </a:xfrm>
            <a:custGeom>
              <a:avLst/>
              <a:gdLst/>
              <a:ahLst/>
              <a:cxnLst/>
              <a:rect l="l" t="t" r="r" b="b"/>
              <a:pathLst>
                <a:path w="2816" h="4622" extrusionOk="0">
                  <a:moveTo>
                    <a:pt x="1401" y="0"/>
                  </a:moveTo>
                  <a:cubicBezTo>
                    <a:pt x="717" y="0"/>
                    <a:pt x="215" y="641"/>
                    <a:pt x="378" y="1306"/>
                  </a:cubicBezTo>
                  <a:lnTo>
                    <a:pt x="379" y="1309"/>
                  </a:lnTo>
                  <a:cubicBezTo>
                    <a:pt x="559" y="2036"/>
                    <a:pt x="458" y="2807"/>
                    <a:pt x="82" y="3455"/>
                  </a:cubicBezTo>
                  <a:cubicBezTo>
                    <a:pt x="54" y="3504"/>
                    <a:pt x="27" y="3553"/>
                    <a:pt x="1" y="3603"/>
                  </a:cubicBezTo>
                  <a:lnTo>
                    <a:pt x="335" y="4622"/>
                  </a:lnTo>
                  <a:lnTo>
                    <a:pt x="1153" y="4622"/>
                  </a:lnTo>
                  <a:cubicBezTo>
                    <a:pt x="1148" y="4511"/>
                    <a:pt x="1145" y="4403"/>
                    <a:pt x="1145" y="4291"/>
                  </a:cubicBezTo>
                  <a:cubicBezTo>
                    <a:pt x="1145" y="2637"/>
                    <a:pt x="1778" y="1131"/>
                    <a:pt x="2815" y="0"/>
                  </a:cubicBezTo>
                  <a:close/>
                </a:path>
              </a:pathLst>
            </a:custGeom>
            <a:solidFill>
              <a:srgbClr val="191919">
                <a:alpha val="15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087;p45">
              <a:extLst>
                <a:ext uri="{FF2B5EF4-FFF2-40B4-BE49-F238E27FC236}">
                  <a16:creationId xmlns:a16="http://schemas.microsoft.com/office/drawing/2014/main" id="{61CCDE08-C8B4-1822-7DD9-CA97DD117E28}"/>
                </a:ext>
              </a:extLst>
            </p:cNvPr>
            <p:cNvSpPr/>
            <p:nvPr/>
          </p:nvSpPr>
          <p:spPr>
            <a:xfrm>
              <a:off x="662637" y="2837700"/>
              <a:ext cx="265914" cy="173932"/>
            </a:xfrm>
            <a:custGeom>
              <a:avLst/>
              <a:gdLst/>
              <a:ahLst/>
              <a:cxnLst/>
              <a:rect l="l" t="t" r="r" b="b"/>
              <a:pathLst>
                <a:path w="8800" h="5756" extrusionOk="0">
                  <a:moveTo>
                    <a:pt x="2863" y="0"/>
                  </a:moveTo>
                  <a:cubicBezTo>
                    <a:pt x="2591" y="0"/>
                    <a:pt x="2320" y="88"/>
                    <a:pt x="2094" y="266"/>
                  </a:cubicBezTo>
                  <a:cubicBezTo>
                    <a:pt x="1869" y="442"/>
                    <a:pt x="1597" y="530"/>
                    <a:pt x="1326" y="530"/>
                  </a:cubicBezTo>
                  <a:cubicBezTo>
                    <a:pt x="1054" y="530"/>
                    <a:pt x="783" y="442"/>
                    <a:pt x="557" y="266"/>
                  </a:cubicBezTo>
                  <a:lnTo>
                    <a:pt x="544" y="255"/>
                  </a:lnTo>
                  <a:cubicBezTo>
                    <a:pt x="201" y="899"/>
                    <a:pt x="5" y="1634"/>
                    <a:pt x="2" y="2415"/>
                  </a:cubicBezTo>
                  <a:cubicBezTo>
                    <a:pt x="1" y="2452"/>
                    <a:pt x="2" y="2487"/>
                    <a:pt x="2" y="2522"/>
                  </a:cubicBezTo>
                  <a:cubicBezTo>
                    <a:pt x="34" y="4321"/>
                    <a:pt x="1521" y="5756"/>
                    <a:pt x="3321" y="5756"/>
                  </a:cubicBezTo>
                  <a:lnTo>
                    <a:pt x="5480" y="5756"/>
                  </a:lnTo>
                  <a:cubicBezTo>
                    <a:pt x="7274" y="5756"/>
                    <a:pt x="8762" y="4331"/>
                    <a:pt x="8799" y="2536"/>
                  </a:cubicBezTo>
                  <a:cubicBezTo>
                    <a:pt x="8799" y="2504"/>
                    <a:pt x="8799" y="2472"/>
                    <a:pt x="8799" y="2439"/>
                  </a:cubicBezTo>
                  <a:cubicBezTo>
                    <a:pt x="8799" y="1649"/>
                    <a:pt x="8604" y="905"/>
                    <a:pt x="8258" y="255"/>
                  </a:cubicBezTo>
                  <a:lnTo>
                    <a:pt x="8245" y="266"/>
                  </a:lnTo>
                  <a:cubicBezTo>
                    <a:pt x="8019" y="442"/>
                    <a:pt x="7748" y="530"/>
                    <a:pt x="7476" y="530"/>
                  </a:cubicBezTo>
                  <a:cubicBezTo>
                    <a:pt x="7205" y="530"/>
                    <a:pt x="6933" y="442"/>
                    <a:pt x="6707" y="266"/>
                  </a:cubicBezTo>
                  <a:cubicBezTo>
                    <a:pt x="6481" y="88"/>
                    <a:pt x="6210" y="0"/>
                    <a:pt x="5938" y="0"/>
                  </a:cubicBezTo>
                  <a:cubicBezTo>
                    <a:pt x="5667" y="0"/>
                    <a:pt x="5395" y="88"/>
                    <a:pt x="5170" y="266"/>
                  </a:cubicBezTo>
                  <a:cubicBezTo>
                    <a:pt x="4944" y="442"/>
                    <a:pt x="4673" y="530"/>
                    <a:pt x="4401" y="530"/>
                  </a:cubicBezTo>
                  <a:cubicBezTo>
                    <a:pt x="4130" y="530"/>
                    <a:pt x="3858" y="442"/>
                    <a:pt x="3633" y="266"/>
                  </a:cubicBezTo>
                  <a:cubicBezTo>
                    <a:pt x="3406" y="88"/>
                    <a:pt x="3134" y="0"/>
                    <a:pt x="286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88;p45">
              <a:extLst>
                <a:ext uri="{FF2B5EF4-FFF2-40B4-BE49-F238E27FC236}">
                  <a16:creationId xmlns:a16="http://schemas.microsoft.com/office/drawing/2014/main" id="{743B1C61-6D62-F5CD-810E-FD744AA433E8}"/>
                </a:ext>
              </a:extLst>
            </p:cNvPr>
            <p:cNvSpPr/>
            <p:nvPr/>
          </p:nvSpPr>
          <p:spPr>
            <a:xfrm>
              <a:off x="662637" y="2845375"/>
              <a:ext cx="117727" cy="166226"/>
            </a:xfrm>
            <a:custGeom>
              <a:avLst/>
              <a:gdLst/>
              <a:ahLst/>
              <a:cxnLst/>
              <a:rect l="l" t="t" r="r" b="b"/>
              <a:pathLst>
                <a:path w="3896" h="5501" extrusionOk="0">
                  <a:moveTo>
                    <a:pt x="544" y="1"/>
                  </a:moveTo>
                  <a:cubicBezTo>
                    <a:pt x="200" y="645"/>
                    <a:pt x="5" y="1380"/>
                    <a:pt x="1" y="2161"/>
                  </a:cubicBezTo>
                  <a:cubicBezTo>
                    <a:pt x="1" y="2196"/>
                    <a:pt x="1" y="2231"/>
                    <a:pt x="2" y="2267"/>
                  </a:cubicBezTo>
                  <a:cubicBezTo>
                    <a:pt x="33" y="4067"/>
                    <a:pt x="1521" y="5500"/>
                    <a:pt x="3321" y="5500"/>
                  </a:cubicBezTo>
                  <a:lnTo>
                    <a:pt x="3895" y="5500"/>
                  </a:lnTo>
                  <a:cubicBezTo>
                    <a:pt x="2544" y="4337"/>
                    <a:pt x="1688" y="2613"/>
                    <a:pt x="1688" y="690"/>
                  </a:cubicBezTo>
                  <a:cubicBezTo>
                    <a:pt x="1688" y="530"/>
                    <a:pt x="1694" y="372"/>
                    <a:pt x="1705" y="217"/>
                  </a:cubicBezTo>
                  <a:lnTo>
                    <a:pt x="1705" y="217"/>
                  </a:lnTo>
                  <a:cubicBezTo>
                    <a:pt x="1582" y="256"/>
                    <a:pt x="1453" y="276"/>
                    <a:pt x="1326" y="276"/>
                  </a:cubicBezTo>
                  <a:cubicBezTo>
                    <a:pt x="1054" y="276"/>
                    <a:pt x="783" y="188"/>
                    <a:pt x="557" y="10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191919">
                <a:alpha val="15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" name="Google Shape;797;p45">
            <a:extLst>
              <a:ext uri="{FF2B5EF4-FFF2-40B4-BE49-F238E27FC236}">
                <a16:creationId xmlns:a16="http://schemas.microsoft.com/office/drawing/2014/main" id="{2333F035-1F8B-4D12-B6EB-1D743ABBA4CD}"/>
              </a:ext>
            </a:extLst>
          </p:cNvPr>
          <p:cNvSpPr/>
          <p:nvPr/>
        </p:nvSpPr>
        <p:spPr>
          <a:xfrm rot="1067989">
            <a:off x="2024237" y="4254079"/>
            <a:ext cx="1014472" cy="930171"/>
          </a:xfrm>
          <a:custGeom>
            <a:avLst/>
            <a:gdLst/>
            <a:ahLst/>
            <a:cxnLst/>
            <a:rect l="l" t="t" r="r" b="b"/>
            <a:pathLst>
              <a:path w="6420" h="5945" extrusionOk="0">
                <a:moveTo>
                  <a:pt x="1591" y="0"/>
                </a:moveTo>
                <a:cubicBezTo>
                  <a:pt x="1248" y="0"/>
                  <a:pt x="913" y="163"/>
                  <a:pt x="637" y="440"/>
                </a:cubicBezTo>
                <a:cubicBezTo>
                  <a:pt x="120" y="957"/>
                  <a:pt x="0" y="1675"/>
                  <a:pt x="597" y="2273"/>
                </a:cubicBezTo>
                <a:cubicBezTo>
                  <a:pt x="790" y="2465"/>
                  <a:pt x="1069" y="2658"/>
                  <a:pt x="1379" y="2818"/>
                </a:cubicBezTo>
                <a:cubicBezTo>
                  <a:pt x="1506" y="2882"/>
                  <a:pt x="1506" y="3063"/>
                  <a:pt x="1379" y="3129"/>
                </a:cubicBezTo>
                <a:cubicBezTo>
                  <a:pt x="1071" y="3287"/>
                  <a:pt x="790" y="3480"/>
                  <a:pt x="597" y="3672"/>
                </a:cubicBezTo>
                <a:cubicBezTo>
                  <a:pt x="0" y="4270"/>
                  <a:pt x="120" y="4988"/>
                  <a:pt x="637" y="5505"/>
                </a:cubicBezTo>
                <a:cubicBezTo>
                  <a:pt x="913" y="5782"/>
                  <a:pt x="1248" y="5945"/>
                  <a:pt x="1591" y="5945"/>
                </a:cubicBezTo>
                <a:cubicBezTo>
                  <a:pt x="1888" y="5945"/>
                  <a:pt x="2192" y="5822"/>
                  <a:pt x="2470" y="5545"/>
                </a:cubicBezTo>
                <a:cubicBezTo>
                  <a:pt x="2677" y="5336"/>
                  <a:pt x="2888" y="5025"/>
                  <a:pt x="3052" y="4684"/>
                </a:cubicBezTo>
                <a:cubicBezTo>
                  <a:pt x="3084" y="4619"/>
                  <a:pt x="3147" y="4587"/>
                  <a:pt x="3210" y="4587"/>
                </a:cubicBezTo>
                <a:cubicBezTo>
                  <a:pt x="3273" y="4587"/>
                  <a:pt x="3335" y="4619"/>
                  <a:pt x="3367" y="4684"/>
                </a:cubicBezTo>
                <a:cubicBezTo>
                  <a:pt x="3531" y="5025"/>
                  <a:pt x="3743" y="5336"/>
                  <a:pt x="3950" y="5545"/>
                </a:cubicBezTo>
                <a:cubicBezTo>
                  <a:pt x="4228" y="5822"/>
                  <a:pt x="4531" y="5945"/>
                  <a:pt x="4829" y="5945"/>
                </a:cubicBezTo>
                <a:cubicBezTo>
                  <a:pt x="5172" y="5945"/>
                  <a:pt x="5506" y="5782"/>
                  <a:pt x="5783" y="5505"/>
                </a:cubicBezTo>
                <a:cubicBezTo>
                  <a:pt x="6300" y="4988"/>
                  <a:pt x="6419" y="4270"/>
                  <a:pt x="5823" y="3672"/>
                </a:cubicBezTo>
                <a:cubicBezTo>
                  <a:pt x="5629" y="3480"/>
                  <a:pt x="5350" y="3287"/>
                  <a:pt x="5040" y="3129"/>
                </a:cubicBezTo>
                <a:cubicBezTo>
                  <a:pt x="4913" y="3063"/>
                  <a:pt x="4913" y="2882"/>
                  <a:pt x="5040" y="2818"/>
                </a:cubicBezTo>
                <a:cubicBezTo>
                  <a:pt x="5349" y="2660"/>
                  <a:pt x="5629" y="2465"/>
                  <a:pt x="5823" y="2273"/>
                </a:cubicBezTo>
                <a:cubicBezTo>
                  <a:pt x="6419" y="1675"/>
                  <a:pt x="6300" y="957"/>
                  <a:pt x="5783" y="440"/>
                </a:cubicBezTo>
                <a:cubicBezTo>
                  <a:pt x="5506" y="163"/>
                  <a:pt x="5172" y="0"/>
                  <a:pt x="4829" y="0"/>
                </a:cubicBezTo>
                <a:cubicBezTo>
                  <a:pt x="4531" y="0"/>
                  <a:pt x="4228" y="123"/>
                  <a:pt x="3950" y="400"/>
                </a:cubicBezTo>
                <a:cubicBezTo>
                  <a:pt x="3743" y="609"/>
                  <a:pt x="3531" y="920"/>
                  <a:pt x="3367" y="1261"/>
                </a:cubicBezTo>
                <a:cubicBezTo>
                  <a:pt x="3335" y="1327"/>
                  <a:pt x="3273" y="1360"/>
                  <a:pt x="3210" y="1360"/>
                </a:cubicBezTo>
                <a:cubicBezTo>
                  <a:pt x="3147" y="1360"/>
                  <a:pt x="3084" y="1327"/>
                  <a:pt x="3052" y="1261"/>
                </a:cubicBezTo>
                <a:cubicBezTo>
                  <a:pt x="2888" y="920"/>
                  <a:pt x="2677" y="609"/>
                  <a:pt x="2470" y="400"/>
                </a:cubicBezTo>
                <a:cubicBezTo>
                  <a:pt x="2192" y="123"/>
                  <a:pt x="1888" y="0"/>
                  <a:pt x="1591" y="0"/>
                </a:cubicBezTo>
                <a:close/>
              </a:path>
            </a:pathLst>
          </a:custGeom>
          <a:solidFill>
            <a:srgbClr val="F9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5FB7FB7-2F16-41FF-8501-70CFD8DA6B98}"/>
              </a:ext>
            </a:extLst>
          </p:cNvPr>
          <p:cNvSpPr/>
          <p:nvPr/>
        </p:nvSpPr>
        <p:spPr>
          <a:xfrm>
            <a:off x="2407395" y="4595086"/>
            <a:ext cx="248156" cy="248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Google Shape;698;p42" descr="A purple flower with green leaves&#10;&#10;Description automatically generated">
            <a:extLst>
              <a:ext uri="{FF2B5EF4-FFF2-40B4-BE49-F238E27FC236}">
                <a16:creationId xmlns:a16="http://schemas.microsoft.com/office/drawing/2014/main" id="{21117021-75C0-9CAE-B48C-E86B90E2BB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8440" t="29173"/>
          <a:stretch/>
        </p:blipFill>
        <p:spPr>
          <a:xfrm rot="1374491" flipH="1">
            <a:off x="5185363" y="4126601"/>
            <a:ext cx="664468" cy="67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699;p42">
            <a:extLst>
              <a:ext uri="{FF2B5EF4-FFF2-40B4-BE49-F238E27FC236}">
                <a16:creationId xmlns:a16="http://schemas.microsoft.com/office/drawing/2014/main" id="{13E88681-8579-4994-BE3C-52A3D284557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28170">
            <a:off x="7498856" y="1591480"/>
            <a:ext cx="1200233" cy="14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Resources</a:t>
            </a:r>
            <a:endParaRPr/>
          </a:p>
        </p:txBody>
      </p:sp>
      <p:sp>
        <p:nvSpPr>
          <p:cNvPr id="1587" name="Google Shape;1587;p47"/>
          <p:cNvSpPr txBox="1">
            <a:spLocks noGrp="1"/>
          </p:cNvSpPr>
          <p:nvPr>
            <p:ph type="body" idx="1"/>
          </p:nvPr>
        </p:nvSpPr>
        <p:spPr>
          <a:xfrm>
            <a:off x="960000" y="1420133"/>
            <a:ext cx="10272000" cy="471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Día de los Difuntos: Day 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of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 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the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 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Deceased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 in Ecuador - Adore Ecuador 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3"/>
              </a:rPr>
              <a:t>Travel</a:t>
            </a:r>
            <a:r>
              <a:rPr lang="es-ES" sz="240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s-ES" sz="2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Celebrating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 Day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of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the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Dead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 in Ecuador – Ecuador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Travel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4"/>
              </a:rPr>
              <a:t> Ideas | Viator.com – Viator</a:t>
            </a:r>
            <a:r>
              <a:rPr lang="es-ES" sz="240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s-ES" sz="2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Ecuador Day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of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the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 </a:t>
            </a:r>
            <a:r>
              <a:rPr lang="es-ES" sz="2400" u="sng" err="1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Dead</a:t>
            </a: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5"/>
              </a:rPr>
              <a:t> (life-in-ecuador.com)</a:t>
            </a:r>
            <a:r>
              <a:rPr lang="es-ES" sz="240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s-ES" sz="2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>
                <a:solidFill>
                  <a:srgbClr val="FE80C7"/>
                </a:solidFill>
                <a:latin typeface="Calibri" panose="020F0502020204030204" pitchFamily="34" charset="0"/>
                <a:hlinkClick r:id="rId6"/>
              </a:rPr>
              <a:t>https://th.bing.com/th/id/R.6aa9f420b231b02c1fe77e7c06ceb442?rik=gQ3555V0wych8w&amp;riu=http%3a%2f%2fwww.weather-forecast.com%2fplace_maps%2fca%2fCalderon-8.8.gif&amp;ehk=x9z14CjcdRPGpNyd28VDh7dbxVT3%2folyiOfgAX6yel0%3d&amp;risl=&amp;pid=ImgRaw&amp;r=0</a:t>
            </a:r>
            <a:r>
              <a:rPr lang="es-ES" sz="240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s-ES" sz="2400" u="sng">
              <a:solidFill>
                <a:srgbClr val="FFFFFF"/>
              </a:solidFill>
              <a:latin typeface="Arial" panose="020B0604020202020204" pitchFamily="34" charset="0"/>
              <a:ea typeface="Arial"/>
              <a:cs typeface="Arial"/>
              <a:hlinkClick r:id="rId3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Día de los Difuntos: Day 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of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 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the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 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Deceased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 in Ecuador - Adore Ecuador 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3"/>
              </a:rPr>
              <a:t>Travel</a:t>
            </a:r>
            <a:r>
              <a:rPr lang="es-E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​​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Celebrating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 Day 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of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 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the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 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Dead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 in Ecuador – Ecuador </a:t>
            </a:r>
            <a:r>
              <a:rPr lang="es-ES" sz="2400" u="sng" err="1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Travel</a:t>
            </a:r>
            <a:r>
              <a:rPr lang="es-ES" sz="2400" u="sng">
                <a:solidFill>
                  <a:srgbClr val="FFFDE3"/>
                </a:solidFill>
                <a:latin typeface="Calibri"/>
                <a:ea typeface="Arial"/>
                <a:cs typeface="Arial"/>
                <a:hlinkClick r:id="rId4"/>
              </a:rPr>
              <a:t> Ideas | Viator.com – Viator</a:t>
            </a:r>
            <a:r>
              <a:rPr lang="es-E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​</a:t>
            </a:r>
            <a:endParaRPr lang="en-US" sz="2400"/>
          </a:p>
          <a:p>
            <a:pPr rtl="0" fontAlgn="base">
              <a:buFont typeface="Arial" panose="020B0604020202020204" pitchFamily="34" charset="0"/>
              <a:buChar char="•"/>
            </a:pPr>
            <a:endParaRPr lang="es-ES" b="0" i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>
              <a:solidFill>
                <a:schemeClr val="lt1"/>
              </a:solidFill>
            </a:endParaRPr>
          </a:p>
        </p:txBody>
      </p:sp>
      <p:pic>
        <p:nvPicPr>
          <p:cNvPr id="1588" name="Google Shape;1588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 flipH="1">
            <a:off x="10751021" y="293683"/>
            <a:ext cx="1345900" cy="10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95114" y="293683"/>
            <a:ext cx="1345900" cy="10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093-2FBD-4560-9910-CA23A7455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688458"/>
            <a:ext cx="8150352" cy="1177317"/>
          </a:xfrm>
        </p:spPr>
        <p:txBody>
          <a:bodyPr>
            <a:normAutofit/>
          </a:bodyPr>
          <a:lstStyle/>
          <a:p>
            <a:r>
              <a:rPr lang="en-US" sz="5400" u="sng">
                <a:latin typeface="Times New Roman"/>
                <a:cs typeface="Times New Roman"/>
              </a:rPr>
              <a:t>Día de </a:t>
            </a:r>
            <a:r>
              <a:rPr lang="en-US" sz="5400" u="sng" err="1">
                <a:latin typeface="Times New Roman"/>
                <a:cs typeface="Times New Roman"/>
              </a:rPr>
              <a:t>los</a:t>
            </a:r>
            <a:r>
              <a:rPr lang="en-US" sz="5400" u="sng">
                <a:latin typeface="Times New Roman"/>
                <a:cs typeface="Times New Roman"/>
              </a:rPr>
              <a:t> Difuntos </a:t>
            </a:r>
            <a:r>
              <a:rPr lang="en-US" sz="5400" u="sng" err="1">
                <a:latin typeface="Times New Roman"/>
                <a:cs typeface="Times New Roman"/>
              </a:rPr>
              <a:t>en</a:t>
            </a:r>
            <a:r>
              <a:rPr lang="en-US" sz="5400" u="sng">
                <a:latin typeface="Times New Roman"/>
                <a:cs typeface="Times New Roman"/>
              </a:rPr>
              <a:t> Perú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3524D-078F-1087-865A-CEA0B61BE206}"/>
              </a:ext>
            </a:extLst>
          </p:cNvPr>
          <p:cNvSpPr txBox="1">
            <a:spLocks/>
          </p:cNvSpPr>
          <p:nvPr/>
        </p:nvSpPr>
        <p:spPr>
          <a:xfrm>
            <a:off x="5486400" y="4135580"/>
            <a:ext cx="5257799" cy="2425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Char char="•"/>
            </a:pPr>
            <a:r>
              <a:rPr lang="en-US" sz="3600">
                <a:latin typeface="Times New Roman"/>
                <a:ea typeface="Calibri"/>
                <a:cs typeface="Calibri"/>
              </a:rPr>
              <a:t>1 y 2 de </a:t>
            </a:r>
            <a:r>
              <a:rPr lang="en-US" sz="3600" err="1">
                <a:latin typeface="Times New Roman"/>
                <a:ea typeface="Calibri"/>
                <a:cs typeface="Calibri"/>
              </a:rPr>
              <a:t>noviembre</a:t>
            </a:r>
            <a:endParaRPr lang="en-US" sz="3600">
              <a:latin typeface="Times New Roman"/>
              <a:ea typeface="Calibri"/>
              <a:cs typeface="Calibri"/>
            </a:endParaRPr>
          </a:p>
          <a:p>
            <a:pPr algn="l"/>
            <a:endParaRPr lang="en-US" sz="3600">
              <a:latin typeface="Times New Roman"/>
              <a:ea typeface="Calibri"/>
              <a:cs typeface="Calibri"/>
            </a:endParaRPr>
          </a:p>
          <a:p>
            <a:pPr marL="571500" indent="-571500" algn="l">
              <a:buChar char="•"/>
            </a:pPr>
            <a:r>
              <a:rPr lang="en-US" sz="3600">
                <a:latin typeface="Times New Roman"/>
                <a:ea typeface="Calibri"/>
                <a:cs typeface="Calibri"/>
              </a:rPr>
              <a:t>La </a:t>
            </a:r>
            <a:r>
              <a:rPr lang="en-US" sz="3600" err="1">
                <a:latin typeface="Times New Roman"/>
                <a:ea typeface="Calibri"/>
                <a:cs typeface="Calibri"/>
              </a:rPr>
              <a:t>festividad</a:t>
            </a:r>
            <a:r>
              <a:rPr lang="en-US" sz="3600">
                <a:latin typeface="Times New Roman"/>
                <a:ea typeface="Calibri"/>
                <a:cs typeface="Calibri"/>
              </a:rPr>
              <a:t> de Todos </a:t>
            </a:r>
            <a:r>
              <a:rPr lang="en-US" sz="3600" err="1">
                <a:latin typeface="Times New Roman"/>
                <a:ea typeface="Calibri"/>
                <a:cs typeface="Calibri"/>
              </a:rPr>
              <a:t>los</a:t>
            </a:r>
            <a:r>
              <a:rPr lang="en-US" sz="3600">
                <a:latin typeface="Times New Roman"/>
                <a:ea typeface="Calibri"/>
                <a:cs typeface="Calibri"/>
              </a:rPr>
              <a:t> Santos</a:t>
            </a:r>
          </a:p>
        </p:txBody>
      </p:sp>
    </p:spTree>
    <p:extLst>
      <p:ext uri="{BB962C8B-B14F-4D97-AF65-F5344CB8AC3E}">
        <p14:creationId xmlns:p14="http://schemas.microsoft.com/office/powerpoint/2010/main" val="239903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727</Words>
  <Application>Microsoft Office PowerPoint</Application>
  <PresentationFormat>Widescreen</PresentationFormat>
  <Paragraphs>78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Angkor</vt:lpstr>
      <vt:lpstr>-apple-system</vt:lpstr>
      <vt:lpstr>Arial</vt:lpstr>
      <vt:lpstr>Arial,Sans-Serif</vt:lpstr>
      <vt:lpstr>Bellota</vt:lpstr>
      <vt:lpstr>Calibri</vt:lpstr>
      <vt:lpstr>Calibri Light</vt:lpstr>
      <vt:lpstr>Darker Grotesque SemiBold</vt:lpstr>
      <vt:lpstr>Elephant Pro</vt:lpstr>
      <vt:lpstr>Papyrus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Celebrando Dia de  los Muertos!</vt:lpstr>
      <vt:lpstr>When is it celebrated?</vt:lpstr>
      <vt:lpstr>CELEBRA</vt:lpstr>
      <vt:lpstr>Historia de las tradiciones</vt:lpstr>
      <vt:lpstr>Resources</vt:lpstr>
      <vt:lpstr>Día de los Difuntos en Perú</vt:lpstr>
      <vt:lpstr>País y region o ciudades donde se celebra  ¿Quién Celebra?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BURAK, ANNETTE</dc:creator>
  <cp:lastModifiedBy>BURAK, ANNETTE</cp:lastModifiedBy>
  <cp:revision>4</cp:revision>
  <dcterms:created xsi:type="dcterms:W3CDTF">2023-11-02T13:39:28Z</dcterms:created>
  <dcterms:modified xsi:type="dcterms:W3CDTF">2023-11-02T13:54:21Z</dcterms:modified>
</cp:coreProperties>
</file>