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5" r:id="rId3"/>
    <p:sldId id="276" r:id="rId4"/>
    <p:sldId id="277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8777-AE6C-4B25-99F2-FAE69CE40F2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35C3C-0D7E-43F2-A85E-8F6C3E2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4461-F5E5-B43A-837C-3F87F2938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4CD17-AA3D-8EE7-D271-3651095C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40309-DC95-4F18-701D-B7E27BBC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5D9C-8BDC-B09F-3BE6-03742CB5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D362-36E8-EB1C-1589-3228A879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775D-EF2A-E130-88E8-9D42BFF2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F6073-39FC-5558-7134-1F699166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D4D1-717B-1BF3-C819-D9187B7E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2F62-D3E4-8219-3424-82B53E3D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BA16-FD57-8611-927A-A8620CC5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47F06-01DB-E134-2B35-E8A17D382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43FB7-A4FB-F83C-DBCC-3137A318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127B-53CB-A54E-5BCD-92E59326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549B-243E-9119-2A00-A43723C1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EAE6-E3F3-20D0-AF11-111B260F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DCC-C539-F74A-048D-5384E2DA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0073-1187-8268-E035-20765F80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A5278-D186-04A2-984D-F3FEAF11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1213-3F72-F676-BEED-B4EDF677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4924-A7F4-64B5-1D7E-6A257D1C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4C0A-A489-593D-7BAA-FE9E96A2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5777-3F27-97D6-AA63-39EFB9EE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C0218-05EA-0B22-B966-CC8058C1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235F-73AA-931F-2C61-4F98828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EB70B-D9AE-5F52-8A9F-0D92FA29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C4B-4667-7A88-0D74-33AE0C80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40F9-7897-DE49-3773-2CB930804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8BDA9-F3CE-7ED4-CCA9-0FFBE40B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A3ADF-F72E-E28C-88BC-BEAFD93B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890B3-5220-6983-DD65-CA47A194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6D4C1-DECE-A46D-2B0F-8CBB103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21BB-5A78-6278-8022-763A1BF2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3925F-28E1-DFBA-4542-6D8AF152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F2A0-B823-9E00-7F31-247C72FB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1BCA0-E46E-220D-141B-B480DC48C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5FF5C-E49C-E9E7-D4F5-1E891A208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D603-C396-68D8-7F33-818295C9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012C2-DFD3-7A9E-6953-C150C371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495C7-6163-0EA2-C301-C2F5EC04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5334-9D38-080A-40E4-4DD5291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15E75-AC13-C3E8-F81D-44F94C1E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BE568-0013-240E-642B-9F1084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5499E-9ABB-710B-E852-8395C6E4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CF8B8-C785-4713-B0FF-3BD751B9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95D4-91DB-17D4-4E36-5B733B8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EB36-CF23-E18B-502D-643A7305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C790-5CD3-2EE3-0141-2871A6DC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C306-F148-5E30-B370-0E9B07CA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B8B37-C7E8-82E7-4F91-3238833B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28C45-56AA-28F9-6387-B420D5FC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CC830-4D4E-0418-A301-EFC940B8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FE383-00E4-B9FB-9DA7-5568498A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74C6-92D5-3D5E-5322-175B3E20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25425-7670-AE94-A7CB-FE8E8B112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9570B-AB14-864C-0415-51C33F438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DD2C-B4FA-64F4-3AD0-7C2D249E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74A90-B873-E9C7-B04E-0732CB27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F7CA7-235A-E8AC-95D7-82ED6A5A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84287-6AE9-EB33-59BA-87319C96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BA265-FA09-91A8-5767-B33FD8B8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04B6-6044-8173-6BC1-46334F30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5DA26-29A8-2CCA-1D78-FEEFB0BA2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6FDD4-D510-9BE7-6841-2B7529E3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19digital.com/articulos/ver/titulo:83461-el-dia-de-los-difuntos-en-nicaragua" TargetMode="External"/><Relationship Id="rId2" Type="http://schemas.openxmlformats.org/officeDocument/2006/relationships/hyperlink" Target="https://www.laprensani.com/2022/11/02/nacionales/3062849-dia-de-los-difuntos-en-nicaragua-honras-familiares-mitines-politicos-y-duelo-por-la-violencia-de-la-dictadu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MT-cePkJDc" TargetMode="External"/><Relationship Id="rId4" Type="http://schemas.openxmlformats.org/officeDocument/2006/relationships/hyperlink" Target="https://canal2tv.com/nacionales/nicaragua-colocan-ofrendas-florales-hero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670A-6692-CBBD-0CFE-E3F6DEBC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376" y="930774"/>
            <a:ext cx="8631935" cy="2387600"/>
          </a:xfrm>
        </p:spPr>
        <p:txBody>
          <a:bodyPr/>
          <a:lstStyle/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Día de Los </a:t>
            </a:r>
            <a:r>
              <a:rPr lang="en-US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Difuntos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 </a:t>
            </a:r>
            <a:r>
              <a:rPr lang="en-US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en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 Nicaragua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6C3-D9E6-E002-4DEE-78EDD0344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791" y="5194743"/>
            <a:ext cx="3328418" cy="4257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El Dos de </a:t>
            </a:r>
            <a:r>
              <a:rPr lang="en-US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dchasan" pitchFamily="2" charset="-34"/>
                <a:cs typeface="Kodchasan" pitchFamily="2" charset="-34"/>
              </a:rPr>
              <a:t>Noviembre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dchasan" pitchFamily="2" charset="-34"/>
              <a:cs typeface="Kodchasan" pitchFamily="2" charset="-34"/>
            </a:endParaRPr>
          </a:p>
        </p:txBody>
      </p:sp>
      <p:pic>
        <p:nvPicPr>
          <p:cNvPr id="1028" name="Picture 4" descr="Gothic Christian cross icon symbol 21817374 PNG">
            <a:extLst>
              <a:ext uri="{FF2B5EF4-FFF2-40B4-BE49-F238E27FC236}">
                <a16:creationId xmlns:a16="http://schemas.microsoft.com/office/drawing/2014/main" id="{9135C7E7-0DC0-20EC-3B82-8B0733D7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872">
            <a:off x="1181101" y="3057523"/>
            <a:ext cx="21907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othic Christian cross icon symbol 21817374 PNG">
            <a:extLst>
              <a:ext uri="{FF2B5EF4-FFF2-40B4-BE49-F238E27FC236}">
                <a16:creationId xmlns:a16="http://schemas.microsoft.com/office/drawing/2014/main" id="{3AACDEB7-8CC8-C362-2F31-665C819A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275">
            <a:off x="8806463" y="3059662"/>
            <a:ext cx="21907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24166833-DDF1-2A44-1984-A247DC185480}"/>
              </a:ext>
            </a:extLst>
          </p:cNvPr>
          <p:cNvSpPr/>
          <p:nvPr/>
        </p:nvSpPr>
        <p:spPr>
          <a:xfrm rot="10800000">
            <a:off x="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4EFAB80-3B37-026C-0A72-E3248F769D98}"/>
              </a:ext>
            </a:extLst>
          </p:cNvPr>
          <p:cNvSpPr/>
          <p:nvPr/>
        </p:nvSpPr>
        <p:spPr>
          <a:xfrm rot="10800000">
            <a:off x="950975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3A6A06A-E894-4A1C-EC02-5E2434E32B14}"/>
              </a:ext>
            </a:extLst>
          </p:cNvPr>
          <p:cNvSpPr/>
          <p:nvPr/>
        </p:nvSpPr>
        <p:spPr>
          <a:xfrm rot="10800000">
            <a:off x="1901952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2C3DA00F-6EBB-430E-B04B-93264DF4DF50}"/>
              </a:ext>
            </a:extLst>
          </p:cNvPr>
          <p:cNvSpPr/>
          <p:nvPr/>
        </p:nvSpPr>
        <p:spPr>
          <a:xfrm rot="10800000">
            <a:off x="2852928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92CA631-5FF4-510D-949E-2B89808EABB9}"/>
              </a:ext>
            </a:extLst>
          </p:cNvPr>
          <p:cNvSpPr/>
          <p:nvPr/>
        </p:nvSpPr>
        <p:spPr>
          <a:xfrm rot="10800000">
            <a:off x="3803904" y="-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C5CB514-B233-75B7-FD2C-C8EF3A808986}"/>
              </a:ext>
            </a:extLst>
          </p:cNvPr>
          <p:cNvSpPr/>
          <p:nvPr/>
        </p:nvSpPr>
        <p:spPr>
          <a:xfrm rot="10800000">
            <a:off x="475488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9CFB8D80-9DF2-BAC2-3C1E-96D9CAF6E8A5}"/>
              </a:ext>
            </a:extLst>
          </p:cNvPr>
          <p:cNvSpPr/>
          <p:nvPr/>
        </p:nvSpPr>
        <p:spPr>
          <a:xfrm rot="10800000">
            <a:off x="570585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F3B335C-DE42-92F1-EE7D-1BF6322C8A8B}"/>
              </a:ext>
            </a:extLst>
          </p:cNvPr>
          <p:cNvSpPr/>
          <p:nvPr/>
        </p:nvSpPr>
        <p:spPr>
          <a:xfrm rot="10800000">
            <a:off x="6656832" y="-6733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F3608E2C-C49E-C21F-3BC9-8DF6942C6A24}"/>
              </a:ext>
            </a:extLst>
          </p:cNvPr>
          <p:cNvSpPr/>
          <p:nvPr/>
        </p:nvSpPr>
        <p:spPr>
          <a:xfrm rot="10800000">
            <a:off x="7607808" y="-13468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9968FC89-966E-F884-8355-8BBD69FA1AD9}"/>
              </a:ext>
            </a:extLst>
          </p:cNvPr>
          <p:cNvSpPr/>
          <p:nvPr/>
        </p:nvSpPr>
        <p:spPr>
          <a:xfrm rot="10800000">
            <a:off x="8558784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35891366-C357-89C0-D571-4313611ECCA9}"/>
              </a:ext>
            </a:extLst>
          </p:cNvPr>
          <p:cNvSpPr/>
          <p:nvPr/>
        </p:nvSpPr>
        <p:spPr>
          <a:xfrm rot="10800000">
            <a:off x="9509760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FC805C2F-AFE4-1BBB-66FC-55238A165970}"/>
              </a:ext>
            </a:extLst>
          </p:cNvPr>
          <p:cNvSpPr/>
          <p:nvPr/>
        </p:nvSpPr>
        <p:spPr>
          <a:xfrm rot="10800000">
            <a:off x="1046073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FA1B7542-ED19-1FCF-F0F9-D12A8B8B626F}"/>
              </a:ext>
            </a:extLst>
          </p:cNvPr>
          <p:cNvSpPr/>
          <p:nvPr/>
        </p:nvSpPr>
        <p:spPr>
          <a:xfrm rot="10800000">
            <a:off x="11411712" y="-6733"/>
            <a:ext cx="780288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CD9056-B1FE-F200-44D0-98BF0A13ED77}"/>
              </a:ext>
            </a:extLst>
          </p:cNvPr>
          <p:cNvSpPr txBox="1"/>
          <p:nvPr/>
        </p:nvSpPr>
        <p:spPr>
          <a:xfrm>
            <a:off x="7066062" y="2768122"/>
            <a:ext cx="298544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León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>
                <a:ea typeface="+mn-lt"/>
                <a:cs typeface="+mn-lt"/>
              </a:rPr>
              <a:t>Palxila</a:t>
            </a:r>
            <a:r>
              <a:rPr lang="en-US" sz="2400">
                <a:ea typeface="+mn-lt"/>
                <a:cs typeface="+mn-lt"/>
              </a:rPr>
              <a:t>/</a:t>
            </a:r>
            <a:r>
              <a:rPr lang="en-US" sz="2400" err="1">
                <a:ea typeface="+mn-lt"/>
                <a:cs typeface="+mn-lt"/>
              </a:rPr>
              <a:t>Pascila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Chinandega</a:t>
            </a:r>
            <a:endParaRPr lang="en-US" sz="24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Masaya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effectLst/>
              </a:rPr>
              <a:t>Granada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Carazo</a:t>
            </a:r>
          </a:p>
          <a:p>
            <a:endParaRPr lang="en-US" sz="1200">
              <a:solidFill>
                <a:srgbClr val="555555"/>
              </a:solidFill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5600B1-AC7B-389D-6AFB-0A79F7D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590" y="1207335"/>
            <a:ext cx="4017364" cy="1325563"/>
          </a:xfrm>
          <a:solidFill>
            <a:schemeClr val="tx1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¿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Dónde</a:t>
            </a:r>
            <a:r>
              <a:rPr lang="en-US">
                <a:solidFill>
                  <a:schemeClr val="bg1"/>
                </a:solidFill>
                <a:cs typeface="Calibri Light"/>
              </a:rPr>
              <a:t> 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celebra</a:t>
            </a:r>
            <a:r>
              <a:rPr lang="en-US">
                <a:solidFill>
                  <a:schemeClr val="bg1"/>
                </a:solidFill>
                <a:cs typeface="Calibri Light"/>
              </a:rPr>
              <a:t>?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839C4-A653-D50C-8CBB-DE5AA33ED744}"/>
              </a:ext>
            </a:extLst>
          </p:cNvPr>
          <p:cNvGrpSpPr/>
          <p:nvPr/>
        </p:nvGrpSpPr>
        <p:grpSpPr>
          <a:xfrm>
            <a:off x="950974" y="1585720"/>
            <a:ext cx="4017364" cy="4437128"/>
            <a:chOff x="326036" y="927100"/>
            <a:chExt cx="5465164" cy="5613400"/>
          </a:xfrm>
        </p:grpSpPr>
        <p:pic>
          <p:nvPicPr>
            <p:cNvPr id="2050" name="Picture 2" descr="Nicaragua country profile - BBC News">
              <a:extLst>
                <a:ext uri="{FF2B5EF4-FFF2-40B4-BE49-F238E27FC236}">
                  <a16:creationId xmlns:a16="http://schemas.microsoft.com/office/drawing/2014/main" id="{8939F062-81A2-D695-5287-EE472DF367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8" t="-233" r="28390" b="406"/>
            <a:stretch/>
          </p:blipFill>
          <p:spPr bwMode="auto">
            <a:xfrm>
              <a:off x="326036" y="927100"/>
              <a:ext cx="5465164" cy="561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2F62C6-6564-F1D2-4603-EF1EE4FEDF2E}"/>
                </a:ext>
              </a:extLst>
            </p:cNvPr>
            <p:cNvSpPr/>
            <p:nvPr/>
          </p:nvSpPr>
          <p:spPr>
            <a:xfrm>
              <a:off x="1506929" y="3871725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B12195-D81E-7EFF-A7CA-780B946068E2}"/>
                </a:ext>
              </a:extLst>
            </p:cNvPr>
            <p:cNvSpPr/>
            <p:nvPr/>
          </p:nvSpPr>
          <p:spPr>
            <a:xfrm>
              <a:off x="1263735" y="3733800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CCA834-D0D8-9FF8-8398-2DA4FD38E435}"/>
                </a:ext>
              </a:extLst>
            </p:cNvPr>
            <p:cNvSpPr/>
            <p:nvPr/>
          </p:nvSpPr>
          <p:spPr>
            <a:xfrm>
              <a:off x="2344587" y="2925962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637169-BD9C-92E5-C889-9295FF4D5489}"/>
                </a:ext>
              </a:extLst>
            </p:cNvPr>
            <p:cNvSpPr/>
            <p:nvPr/>
          </p:nvSpPr>
          <p:spPr>
            <a:xfrm>
              <a:off x="2150795" y="4386320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2BF5827-07C5-DE6C-291D-28D8F5AB4936}"/>
                </a:ext>
              </a:extLst>
            </p:cNvPr>
            <p:cNvSpPr/>
            <p:nvPr/>
          </p:nvSpPr>
          <p:spPr>
            <a:xfrm>
              <a:off x="2324448" y="4322236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94B3F9-62E3-BF40-567E-89573A9F70E6}"/>
                </a:ext>
              </a:extLst>
            </p:cNvPr>
            <p:cNvSpPr/>
            <p:nvPr/>
          </p:nvSpPr>
          <p:spPr>
            <a:xfrm>
              <a:off x="1948555" y="4600556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BF69AD-2AF7-A3E0-896F-94AA14A44829}"/>
                </a:ext>
              </a:extLst>
            </p:cNvPr>
            <p:cNvSpPr/>
            <p:nvPr/>
          </p:nvSpPr>
          <p:spPr>
            <a:xfrm>
              <a:off x="2219835" y="4664639"/>
              <a:ext cx="132173" cy="12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riangle 19">
            <a:extLst>
              <a:ext uri="{FF2B5EF4-FFF2-40B4-BE49-F238E27FC236}">
                <a16:creationId xmlns:a16="http://schemas.microsoft.com/office/drawing/2014/main" id="{001D822D-408F-4D1E-4E63-E5F1C4915250}"/>
              </a:ext>
            </a:extLst>
          </p:cNvPr>
          <p:cNvSpPr/>
          <p:nvPr/>
        </p:nvSpPr>
        <p:spPr>
          <a:xfrm rot="10800000">
            <a:off x="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653CED14-9A4F-D6C7-9685-F07F0901695E}"/>
              </a:ext>
            </a:extLst>
          </p:cNvPr>
          <p:cNvSpPr/>
          <p:nvPr/>
        </p:nvSpPr>
        <p:spPr>
          <a:xfrm rot="10800000">
            <a:off x="950975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A1C73F08-BDBE-0105-FBA0-3FDD25B40315}"/>
              </a:ext>
            </a:extLst>
          </p:cNvPr>
          <p:cNvSpPr/>
          <p:nvPr/>
        </p:nvSpPr>
        <p:spPr>
          <a:xfrm rot="10800000">
            <a:off x="1901952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91F909FB-3F1E-5BDC-B2F9-7F674B99B068}"/>
              </a:ext>
            </a:extLst>
          </p:cNvPr>
          <p:cNvSpPr/>
          <p:nvPr/>
        </p:nvSpPr>
        <p:spPr>
          <a:xfrm rot="10800000">
            <a:off x="2852928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5E55F84E-359E-15F4-5067-59BD017F72FE}"/>
              </a:ext>
            </a:extLst>
          </p:cNvPr>
          <p:cNvSpPr/>
          <p:nvPr/>
        </p:nvSpPr>
        <p:spPr>
          <a:xfrm rot="10800000">
            <a:off x="3803904" y="-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DE78862F-766D-718A-29B8-2818005B870F}"/>
              </a:ext>
            </a:extLst>
          </p:cNvPr>
          <p:cNvSpPr/>
          <p:nvPr/>
        </p:nvSpPr>
        <p:spPr>
          <a:xfrm rot="10800000">
            <a:off x="475488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A5C063D4-AB2F-A71E-4764-D760C06908F5}"/>
              </a:ext>
            </a:extLst>
          </p:cNvPr>
          <p:cNvSpPr/>
          <p:nvPr/>
        </p:nvSpPr>
        <p:spPr>
          <a:xfrm rot="10800000">
            <a:off x="570585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3D0725D3-DD19-9EA5-8226-D9F400CF36E5}"/>
              </a:ext>
            </a:extLst>
          </p:cNvPr>
          <p:cNvSpPr/>
          <p:nvPr/>
        </p:nvSpPr>
        <p:spPr>
          <a:xfrm rot="10800000">
            <a:off x="6656832" y="-6733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25B8996D-8DCD-6CB1-F8E8-3AF5174099FF}"/>
              </a:ext>
            </a:extLst>
          </p:cNvPr>
          <p:cNvSpPr/>
          <p:nvPr/>
        </p:nvSpPr>
        <p:spPr>
          <a:xfrm rot="10800000">
            <a:off x="7607808" y="-13468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32074EF7-107A-0D1A-B15C-A5EFF2C3000C}"/>
              </a:ext>
            </a:extLst>
          </p:cNvPr>
          <p:cNvSpPr/>
          <p:nvPr/>
        </p:nvSpPr>
        <p:spPr>
          <a:xfrm rot="10800000">
            <a:off x="8558784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253B661E-BE9B-F2BB-FDB6-E84628C8D37D}"/>
              </a:ext>
            </a:extLst>
          </p:cNvPr>
          <p:cNvSpPr/>
          <p:nvPr/>
        </p:nvSpPr>
        <p:spPr>
          <a:xfrm rot="10800000">
            <a:off x="9509760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C3E5ADE9-D378-8E2A-B8FE-0D117DE783DD}"/>
              </a:ext>
            </a:extLst>
          </p:cNvPr>
          <p:cNvSpPr/>
          <p:nvPr/>
        </p:nvSpPr>
        <p:spPr>
          <a:xfrm rot="10800000">
            <a:off x="1046073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71F8C449-6070-7001-1761-682AD5AD049E}"/>
              </a:ext>
            </a:extLst>
          </p:cNvPr>
          <p:cNvSpPr/>
          <p:nvPr/>
        </p:nvSpPr>
        <p:spPr>
          <a:xfrm rot="10800000">
            <a:off x="11411712" y="-6733"/>
            <a:ext cx="780288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5D4E-386F-85E4-E7A6-A6297F14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Historia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3B57-8629-D5D5-135D-920E3160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 panose="020F0502020204030204"/>
              </a:rPr>
              <a:t>Unos de los costumbres habían heredado de los aztecas</a:t>
            </a:r>
          </a:p>
          <a:p>
            <a:pPr lvl="1"/>
            <a:r>
              <a:rPr lang="en-US" sz="2200">
                <a:cs typeface="Calibri" panose="020F0502020204030204"/>
              </a:rPr>
              <a:t>La familia vertía la ración de comida y bebida sobre la tierra y el resto la consumían</a:t>
            </a:r>
          </a:p>
          <a:p>
            <a:pPr lvl="1"/>
            <a:r>
              <a:rPr lang="en-US" sz="2200" b="0" i="0">
                <a:effectLst/>
                <a:latin typeface="-apple-system"/>
              </a:rPr>
              <a:t>se considera como</a:t>
            </a:r>
            <a:r>
              <a:rPr lang="en-US" sz="2200" b="0" i="0">
                <a:effectLst/>
                <a:latin typeface="-apple-system"/>
                <a:cs typeface="Calibri" panose="020F0502020204030204"/>
              </a:rPr>
              <a:t> un </a:t>
            </a:r>
            <a:r>
              <a:rPr lang="en-US" sz="2200">
                <a:latin typeface="-apple-system"/>
                <a:cs typeface="Calibri" panose="020F0502020204030204"/>
              </a:rPr>
              <a:t>costumbre muy importante</a:t>
            </a:r>
          </a:p>
          <a:p>
            <a:pPr lvl="2"/>
            <a:r>
              <a:rPr lang="en-US" sz="2200">
                <a:latin typeface="-apple-system"/>
                <a:cs typeface="Calibri" panose="020F0502020204030204"/>
              </a:rPr>
              <a:t>Significa el vínculo sagrado con los familiarizes Muertos</a:t>
            </a:r>
          </a:p>
          <a:p>
            <a:pPr lvl="2"/>
            <a:endParaRPr lang="en-US" sz="2200">
              <a:cs typeface="Calibri" panose="020F0502020204030204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8F470279-FB29-15CF-CDF0-E20EB16A2274}"/>
              </a:ext>
            </a:extLst>
          </p:cNvPr>
          <p:cNvSpPr/>
          <p:nvPr/>
        </p:nvSpPr>
        <p:spPr>
          <a:xfrm rot="10800000">
            <a:off x="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D0A1CE0A-9A69-B9E2-415F-B6D004EF6478}"/>
              </a:ext>
            </a:extLst>
          </p:cNvPr>
          <p:cNvSpPr/>
          <p:nvPr/>
        </p:nvSpPr>
        <p:spPr>
          <a:xfrm rot="10800000">
            <a:off x="950975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0A8D9D4B-58E0-68CC-204A-5380EC6B8E94}"/>
              </a:ext>
            </a:extLst>
          </p:cNvPr>
          <p:cNvSpPr/>
          <p:nvPr/>
        </p:nvSpPr>
        <p:spPr>
          <a:xfrm rot="10800000">
            <a:off x="1901952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75B7973C-4993-ABF0-29D6-0ED74BAB926D}"/>
              </a:ext>
            </a:extLst>
          </p:cNvPr>
          <p:cNvSpPr/>
          <p:nvPr/>
        </p:nvSpPr>
        <p:spPr>
          <a:xfrm rot="10800000">
            <a:off x="2852928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90724CDF-C156-1286-017F-050133D2014B}"/>
              </a:ext>
            </a:extLst>
          </p:cNvPr>
          <p:cNvSpPr/>
          <p:nvPr/>
        </p:nvSpPr>
        <p:spPr>
          <a:xfrm rot="10800000">
            <a:off x="3803904" y="-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920B132-679B-BFC2-EB4A-861EEAA79C4E}"/>
              </a:ext>
            </a:extLst>
          </p:cNvPr>
          <p:cNvSpPr/>
          <p:nvPr/>
        </p:nvSpPr>
        <p:spPr>
          <a:xfrm rot="10800000">
            <a:off x="475488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44E2E6D-7E00-83FA-3866-B99AF94407F5}"/>
              </a:ext>
            </a:extLst>
          </p:cNvPr>
          <p:cNvSpPr/>
          <p:nvPr/>
        </p:nvSpPr>
        <p:spPr>
          <a:xfrm rot="10800000">
            <a:off x="570585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18C1C7E2-DB32-4987-1654-B88FFF9F80E9}"/>
              </a:ext>
            </a:extLst>
          </p:cNvPr>
          <p:cNvSpPr/>
          <p:nvPr/>
        </p:nvSpPr>
        <p:spPr>
          <a:xfrm rot="10800000">
            <a:off x="6656832" y="-6733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E5153EA5-6F76-DCA6-DD6A-D08FE4F15EB4}"/>
              </a:ext>
            </a:extLst>
          </p:cNvPr>
          <p:cNvSpPr/>
          <p:nvPr/>
        </p:nvSpPr>
        <p:spPr>
          <a:xfrm rot="10800000">
            <a:off x="7607808" y="-13468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1FA0D4F9-F838-E688-9F20-3C78568FD683}"/>
              </a:ext>
            </a:extLst>
          </p:cNvPr>
          <p:cNvSpPr/>
          <p:nvPr/>
        </p:nvSpPr>
        <p:spPr>
          <a:xfrm rot="10800000">
            <a:off x="8558784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8D22E2CD-012F-F47D-E797-14D73E2DB8DF}"/>
              </a:ext>
            </a:extLst>
          </p:cNvPr>
          <p:cNvSpPr/>
          <p:nvPr/>
        </p:nvSpPr>
        <p:spPr>
          <a:xfrm rot="10800000">
            <a:off x="9509760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695400D-3B88-EBD5-1A10-77060464A60F}"/>
              </a:ext>
            </a:extLst>
          </p:cNvPr>
          <p:cNvSpPr/>
          <p:nvPr/>
        </p:nvSpPr>
        <p:spPr>
          <a:xfrm rot="10800000">
            <a:off x="1046073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6456DF82-5CF4-E57F-DACE-59964101223A}"/>
              </a:ext>
            </a:extLst>
          </p:cNvPr>
          <p:cNvSpPr/>
          <p:nvPr/>
        </p:nvSpPr>
        <p:spPr>
          <a:xfrm rot="10800000">
            <a:off x="11411712" y="-6733"/>
            <a:ext cx="780288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14B6D-5058-4D10-9EE2-47B4C2507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8" r="31292"/>
          <a:stretch/>
        </p:blipFill>
        <p:spPr>
          <a:xfrm>
            <a:off x="5311702" y="-20203"/>
            <a:ext cx="6878775" cy="68782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día de los difuntos en Nicaragua">
            <a:extLst>
              <a:ext uri="{FF2B5EF4-FFF2-40B4-BE49-F238E27FC236}">
                <a16:creationId xmlns:a16="http://schemas.microsoft.com/office/drawing/2014/main" id="{5B5C7E41-77DA-4658-47A5-57D020B2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5" y="4534926"/>
            <a:ext cx="3448050" cy="215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ia de los muertos-nicaragua2">
            <a:extLst>
              <a:ext uri="{FF2B5EF4-FFF2-40B4-BE49-F238E27FC236}">
                <a16:creationId xmlns:a16="http://schemas.microsoft.com/office/drawing/2014/main" id="{0DE66B70-2668-268D-FC0F-3B3B4381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4" y="1215176"/>
            <a:ext cx="3205162" cy="200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4CC72-05E0-8C22-C051-9C492643F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6" y="1215176"/>
            <a:ext cx="2931976" cy="17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85553-B777-89BF-DA65-02B4DFFE91DF}"/>
              </a:ext>
            </a:extLst>
          </p:cNvPr>
          <p:cNvSpPr txBox="1"/>
          <p:nvPr/>
        </p:nvSpPr>
        <p:spPr>
          <a:xfrm>
            <a:off x="30390" y="3986783"/>
            <a:ext cx="3687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Bookman Old Style" panose="02050604050505020204" pitchFamily="18" charset="0"/>
              </a:rPr>
              <a:t>Una </a:t>
            </a:r>
            <a:r>
              <a:rPr lang="en-US" sz="1100" err="1">
                <a:latin typeface="Bookman Old Style" panose="02050604050505020204" pitchFamily="18" charset="0"/>
              </a:rPr>
              <a:t>mujer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trae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flores</a:t>
            </a:r>
            <a:r>
              <a:rPr lang="en-US" sz="1100">
                <a:latin typeface="Bookman Old Style" panose="02050604050505020204" pitchFamily="18" charset="0"/>
              </a:rPr>
              <a:t> a la </a:t>
            </a:r>
            <a:r>
              <a:rPr lang="en-US" sz="1100" err="1">
                <a:latin typeface="Bookman Old Style" panose="02050604050505020204" pitchFamily="18" charset="0"/>
              </a:rPr>
              <a:t>tumba</a:t>
            </a:r>
            <a:r>
              <a:rPr lang="en-US" sz="1100">
                <a:latin typeface="Bookman Old Style" panose="02050604050505020204" pitchFamily="18" charset="0"/>
              </a:rPr>
              <a:t> de un </a:t>
            </a:r>
            <a:r>
              <a:rPr lang="en-US" sz="1100" err="1">
                <a:latin typeface="Bookman Old Style" panose="02050604050505020204" pitchFamily="18" charset="0"/>
              </a:rPr>
              <a:t>miembro</a:t>
            </a:r>
            <a:r>
              <a:rPr lang="en-US" sz="1100">
                <a:latin typeface="Bookman Old Style" panose="02050604050505020204" pitchFamily="18" charset="0"/>
              </a:rPr>
              <a:t> de </a:t>
            </a:r>
            <a:r>
              <a:rPr lang="en-US" sz="1100" err="1">
                <a:latin typeface="Bookman Old Style" panose="02050604050505020204" pitchFamily="18" charset="0"/>
              </a:rPr>
              <a:t>su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familia</a:t>
            </a:r>
            <a:r>
              <a:rPr lang="en-US" sz="1100">
                <a:latin typeface="Bookman Old Style" panose="02050604050505020204" pitchFamily="18" charset="0"/>
              </a:rPr>
              <a:t>, </a:t>
            </a:r>
            <a:r>
              <a:rPr lang="en-US" sz="1100" err="1">
                <a:latin typeface="Bookman Old Style" panose="02050604050505020204" pitchFamily="18" charset="0"/>
              </a:rPr>
              <a:t>una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tradición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común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en</a:t>
            </a:r>
            <a:r>
              <a:rPr lang="en-US" sz="1100">
                <a:latin typeface="Bookman Old Style" panose="02050604050505020204" pitchFamily="18" charset="0"/>
              </a:rPr>
              <a:t> Nicaragua.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2F39A-748C-DC80-1005-6E0F552C2E9F}"/>
              </a:ext>
            </a:extLst>
          </p:cNvPr>
          <p:cNvSpPr txBox="1"/>
          <p:nvPr/>
        </p:nvSpPr>
        <p:spPr>
          <a:xfrm>
            <a:off x="251589" y="3002958"/>
            <a:ext cx="342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Dos </a:t>
            </a:r>
            <a:r>
              <a:rPr lang="en-US" sz="1200" err="1"/>
              <a:t>mujeres</a:t>
            </a:r>
            <a:r>
              <a:rPr lang="en-US" sz="1200"/>
              <a:t> </a:t>
            </a:r>
            <a:r>
              <a:rPr lang="en-US" sz="1200" err="1"/>
              <a:t>están</a:t>
            </a:r>
            <a:r>
              <a:rPr lang="en-US" sz="1200"/>
              <a:t> </a:t>
            </a:r>
            <a:r>
              <a:rPr lang="en-US" sz="1200" err="1"/>
              <a:t>limpiando</a:t>
            </a:r>
            <a:r>
              <a:rPr lang="en-US" sz="1200"/>
              <a:t> </a:t>
            </a:r>
            <a:r>
              <a:rPr lang="en-US" sz="1200" err="1"/>
              <a:t>los</a:t>
            </a:r>
            <a:r>
              <a:rPr lang="en-US" sz="1200"/>
              <a:t> graves de </a:t>
            </a:r>
            <a:r>
              <a:rPr lang="en-US" sz="1200" err="1"/>
              <a:t>su</a:t>
            </a:r>
            <a:r>
              <a:rPr lang="en-US" sz="1200"/>
              <a:t> </a:t>
            </a:r>
            <a:r>
              <a:rPr lang="en-US" sz="1200" err="1"/>
              <a:t>familia</a:t>
            </a:r>
            <a:r>
              <a:rPr lang="en-US" sz="1200"/>
              <a:t>, </a:t>
            </a:r>
            <a:r>
              <a:rPr lang="en-US" sz="1200" err="1"/>
              <a:t>una</a:t>
            </a:r>
            <a:r>
              <a:rPr lang="en-US" sz="1200"/>
              <a:t> </a:t>
            </a:r>
            <a:r>
              <a:rPr lang="en-US" sz="1200" err="1"/>
              <a:t>manera</a:t>
            </a:r>
            <a:r>
              <a:rPr lang="en-US" sz="1200"/>
              <a:t> </a:t>
            </a:r>
            <a:r>
              <a:rPr lang="en-US" sz="1200" err="1"/>
              <a:t>tranquila</a:t>
            </a:r>
            <a:r>
              <a:rPr lang="en-US" sz="1200"/>
              <a:t> a </a:t>
            </a:r>
            <a:r>
              <a:rPr lang="en-US" sz="1200" err="1"/>
              <a:t>celebrar</a:t>
            </a:r>
            <a:r>
              <a:rPr lang="en-US" sz="1200"/>
              <a:t> </a:t>
            </a:r>
            <a:r>
              <a:rPr lang="en-US" sz="1200" err="1"/>
              <a:t>el</a:t>
            </a:r>
            <a:r>
              <a:rPr lang="en-US" sz="1200"/>
              <a:t> día de </a:t>
            </a:r>
            <a:r>
              <a:rPr lang="en-US" sz="1200" err="1"/>
              <a:t>los</a:t>
            </a:r>
            <a:r>
              <a:rPr lang="en-US" sz="1200"/>
              <a:t> </a:t>
            </a:r>
            <a:r>
              <a:rPr lang="en-US" sz="1200" err="1"/>
              <a:t>difuntos</a:t>
            </a:r>
            <a:endParaRPr lang="en-US" sz="1200"/>
          </a:p>
        </p:txBody>
      </p:sp>
      <p:pic>
        <p:nvPicPr>
          <p:cNvPr id="1030" name="Picture 6" descr="Day of the Dead, Matagalpa, Nicaragua - GreatDistances / Matt Wicks">
            <a:extLst>
              <a:ext uri="{FF2B5EF4-FFF2-40B4-BE49-F238E27FC236}">
                <a16:creationId xmlns:a16="http://schemas.microsoft.com/office/drawing/2014/main" id="{FBDC538D-66B5-E778-EF74-74A9C748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43" y="4534926"/>
            <a:ext cx="2837244" cy="218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2C9B3-38AD-8931-F37A-C6D2EAA54379}"/>
              </a:ext>
            </a:extLst>
          </p:cNvPr>
          <p:cNvSpPr txBox="1"/>
          <p:nvPr/>
        </p:nvSpPr>
        <p:spPr>
          <a:xfrm>
            <a:off x="8317425" y="3986782"/>
            <a:ext cx="3687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Bookman Old Style" panose="02050604050505020204" pitchFamily="18" charset="0"/>
              </a:rPr>
              <a:t>Las personas se </a:t>
            </a:r>
            <a:r>
              <a:rPr lang="en-US" sz="1100" err="1">
                <a:latin typeface="Bookman Old Style" panose="02050604050505020204" pitchFamily="18" charset="0"/>
              </a:rPr>
              <a:t>reúnen</a:t>
            </a:r>
            <a:r>
              <a:rPr lang="en-US" sz="1100">
                <a:latin typeface="Bookman Old Style" panose="02050604050505020204" pitchFamily="18" charset="0"/>
              </a:rPr>
              <a:t> para </a:t>
            </a:r>
            <a:r>
              <a:rPr lang="en-US" sz="1100" err="1">
                <a:latin typeface="Bookman Old Style" panose="02050604050505020204" pitchFamily="18" charset="0"/>
              </a:rPr>
              <a:t>honrar</a:t>
            </a:r>
            <a:r>
              <a:rPr lang="en-US" sz="1100">
                <a:latin typeface="Bookman Old Style" panose="02050604050505020204" pitchFamily="18" charset="0"/>
              </a:rPr>
              <a:t> sus </a:t>
            </a:r>
            <a:r>
              <a:rPr lang="en-US" sz="1100" err="1">
                <a:latin typeface="Bookman Old Style" panose="02050604050505020204" pitchFamily="18" charset="0"/>
              </a:rPr>
              <a:t>amados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en</a:t>
            </a:r>
            <a:r>
              <a:rPr lang="en-US" sz="1100">
                <a:latin typeface="Bookman Old Style" panose="02050604050505020204" pitchFamily="18" charset="0"/>
              </a:rPr>
              <a:t> un </a:t>
            </a:r>
            <a:r>
              <a:rPr lang="en-US" sz="1100" err="1">
                <a:latin typeface="Bookman Old Style" panose="02050604050505020204" pitchFamily="18" charset="0"/>
              </a:rPr>
              <a:t>camposanto</a:t>
            </a:r>
            <a:r>
              <a:rPr lang="en-US" sz="1100">
                <a:latin typeface="Bookman Old Style" panose="02050604050505020204" pitchFamily="18" charset="0"/>
              </a:rPr>
              <a:t> </a:t>
            </a:r>
            <a:r>
              <a:rPr lang="en-US" sz="1100" err="1">
                <a:latin typeface="Bookman Old Style" panose="02050604050505020204" pitchFamily="18" charset="0"/>
              </a:rPr>
              <a:t>en</a:t>
            </a:r>
            <a:r>
              <a:rPr lang="en-US" sz="1100">
                <a:latin typeface="Bookman Old Style" panose="02050604050505020204" pitchFamily="18" charset="0"/>
              </a:rPr>
              <a:t> Matagalpa, Nicaragua.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00B78-3E95-E25B-AA2A-4E7F48381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932" y="2426658"/>
            <a:ext cx="2456136" cy="21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32E686-9B0A-588B-B858-A36F57FFE99A}"/>
              </a:ext>
            </a:extLst>
          </p:cNvPr>
          <p:cNvSpPr txBox="1"/>
          <p:nvPr/>
        </p:nvSpPr>
        <p:spPr>
          <a:xfrm>
            <a:off x="5013314" y="4736145"/>
            <a:ext cx="245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El </a:t>
            </a:r>
            <a:r>
              <a:rPr lang="en-US" sz="1200" err="1"/>
              <a:t>atol</a:t>
            </a:r>
            <a:r>
              <a:rPr lang="en-US" sz="1200"/>
              <a:t> de </a:t>
            </a:r>
            <a:r>
              <a:rPr lang="en-US" sz="1200" err="1"/>
              <a:t>ánimo</a:t>
            </a:r>
            <a:r>
              <a:rPr lang="en-US" sz="1200"/>
              <a:t> es </a:t>
            </a:r>
            <a:r>
              <a:rPr lang="en-US" sz="1200" err="1"/>
              <a:t>una</a:t>
            </a:r>
            <a:r>
              <a:rPr lang="en-US" sz="1200"/>
              <a:t> </a:t>
            </a:r>
            <a:r>
              <a:rPr lang="en-US" sz="1200" err="1"/>
              <a:t>tradición</a:t>
            </a:r>
            <a:r>
              <a:rPr lang="en-US" sz="1200"/>
              <a:t> solo </a:t>
            </a:r>
            <a:r>
              <a:rPr lang="en-US" sz="1200" err="1"/>
              <a:t>en</a:t>
            </a:r>
            <a:r>
              <a:rPr lang="en-US" sz="1200"/>
              <a:t> Nicaragua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F15634D-5E9A-3F70-3A61-09A4E1791FD7}"/>
              </a:ext>
            </a:extLst>
          </p:cNvPr>
          <p:cNvSpPr/>
          <p:nvPr/>
        </p:nvSpPr>
        <p:spPr>
          <a:xfrm rot="10800000">
            <a:off x="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3432BD94-9693-C7B4-9BF2-2824882601DE}"/>
              </a:ext>
            </a:extLst>
          </p:cNvPr>
          <p:cNvSpPr/>
          <p:nvPr/>
        </p:nvSpPr>
        <p:spPr>
          <a:xfrm rot="10800000">
            <a:off x="950975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C95897F-2A9A-3992-74A5-C1C2F996FCA8}"/>
              </a:ext>
            </a:extLst>
          </p:cNvPr>
          <p:cNvSpPr/>
          <p:nvPr/>
        </p:nvSpPr>
        <p:spPr>
          <a:xfrm rot="10800000">
            <a:off x="1901952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86E6861-2598-BB46-707D-F50A27659BC2}"/>
              </a:ext>
            </a:extLst>
          </p:cNvPr>
          <p:cNvSpPr/>
          <p:nvPr/>
        </p:nvSpPr>
        <p:spPr>
          <a:xfrm rot="10800000">
            <a:off x="2852928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E71DBBD3-FA4A-8C24-9E6C-348F15361FED}"/>
              </a:ext>
            </a:extLst>
          </p:cNvPr>
          <p:cNvSpPr/>
          <p:nvPr/>
        </p:nvSpPr>
        <p:spPr>
          <a:xfrm rot="10800000">
            <a:off x="3803904" y="-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BFFC97D-B529-7EE2-6267-1C00BDF9ECF8}"/>
              </a:ext>
            </a:extLst>
          </p:cNvPr>
          <p:cNvSpPr/>
          <p:nvPr/>
        </p:nvSpPr>
        <p:spPr>
          <a:xfrm rot="10800000">
            <a:off x="475488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579B410-6223-D05A-2DDD-49171732E589}"/>
              </a:ext>
            </a:extLst>
          </p:cNvPr>
          <p:cNvSpPr/>
          <p:nvPr/>
        </p:nvSpPr>
        <p:spPr>
          <a:xfrm rot="10800000">
            <a:off x="570585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E2F2ABB-58BA-0D07-4483-C0B2E4532AD7}"/>
              </a:ext>
            </a:extLst>
          </p:cNvPr>
          <p:cNvSpPr/>
          <p:nvPr/>
        </p:nvSpPr>
        <p:spPr>
          <a:xfrm rot="10800000">
            <a:off x="6656832" y="-6733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E881774-9601-7731-11B2-8E1B8F287E51}"/>
              </a:ext>
            </a:extLst>
          </p:cNvPr>
          <p:cNvSpPr/>
          <p:nvPr/>
        </p:nvSpPr>
        <p:spPr>
          <a:xfrm rot="10800000">
            <a:off x="7607808" y="-13468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FF1DC3E2-4384-E226-BD90-3EA2C4C13900}"/>
              </a:ext>
            </a:extLst>
          </p:cNvPr>
          <p:cNvSpPr/>
          <p:nvPr/>
        </p:nvSpPr>
        <p:spPr>
          <a:xfrm rot="10800000">
            <a:off x="8558784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02D188B0-9452-1AFB-3B5E-775E84436F5C}"/>
              </a:ext>
            </a:extLst>
          </p:cNvPr>
          <p:cNvSpPr/>
          <p:nvPr/>
        </p:nvSpPr>
        <p:spPr>
          <a:xfrm rot="10800000">
            <a:off x="9509760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A2073BB6-6324-5784-676C-2C7D5B4523F3}"/>
              </a:ext>
            </a:extLst>
          </p:cNvPr>
          <p:cNvSpPr/>
          <p:nvPr/>
        </p:nvSpPr>
        <p:spPr>
          <a:xfrm rot="10800000">
            <a:off x="1046073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7EEF59DC-1EA4-D673-32F3-03D8B3ED8AC8}"/>
              </a:ext>
            </a:extLst>
          </p:cNvPr>
          <p:cNvSpPr/>
          <p:nvPr/>
        </p:nvSpPr>
        <p:spPr>
          <a:xfrm rot="10800000">
            <a:off x="11411712" y="-6733"/>
            <a:ext cx="780288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5F8-94DD-BDB2-A032-7E9A258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85"/>
            <a:ext cx="10515600" cy="1325563"/>
          </a:xfrm>
        </p:spPr>
        <p:txBody>
          <a:bodyPr/>
          <a:lstStyle/>
          <a:p>
            <a:r>
              <a:rPr lang="en-US"/>
              <a:t>¿</a:t>
            </a:r>
            <a:r>
              <a:rPr lang="en-US" err="1"/>
              <a:t>Cómo</a:t>
            </a:r>
            <a:r>
              <a:rPr lang="en-US"/>
              <a:t> se </a:t>
            </a:r>
            <a:r>
              <a:rPr lang="en-US" err="1"/>
              <a:t>celebran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62E2A-8227-7844-CF7E-B0B43CCE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240153"/>
            <a:ext cx="10515600" cy="4351338"/>
          </a:xfrm>
        </p:spPr>
        <p:txBody>
          <a:bodyPr/>
          <a:lstStyle/>
          <a:p>
            <a:r>
              <a:rPr lang="en-US"/>
              <a:t>La </a:t>
            </a:r>
            <a:r>
              <a:rPr lang="en-US" err="1"/>
              <a:t>familia</a:t>
            </a:r>
            <a:r>
              <a:rPr lang="en-US"/>
              <a:t> </a:t>
            </a:r>
            <a:r>
              <a:rPr lang="en-US" err="1"/>
              <a:t>celebran</a:t>
            </a:r>
            <a:r>
              <a:rPr lang="en-US"/>
              <a:t> sus </a:t>
            </a:r>
            <a:r>
              <a:rPr lang="en-US" err="1"/>
              <a:t>familia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maneras</a:t>
            </a:r>
            <a:r>
              <a:rPr lang="en-US"/>
              <a:t> </a:t>
            </a:r>
            <a:r>
              <a:rPr lang="en-US" err="1"/>
              <a:t>tranquilas</a:t>
            </a:r>
            <a:endParaRPr lang="en-US"/>
          </a:p>
          <a:p>
            <a:pPr lvl="1"/>
            <a:r>
              <a:rPr lang="en-US" err="1">
                <a:cs typeface="Calibri"/>
              </a:rPr>
              <a:t>Visitar</a:t>
            </a:r>
            <a:r>
              <a:rPr lang="en-US">
                <a:cs typeface="Calibri"/>
              </a:rPr>
              <a:t> las </a:t>
            </a:r>
            <a:r>
              <a:rPr lang="en-US" err="1">
                <a:cs typeface="Calibri"/>
              </a:rPr>
              <a:t>tumbas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familiares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fallecidos</a:t>
            </a:r>
            <a:endParaRPr lang="en-US">
              <a:cs typeface="Calibri"/>
            </a:endParaRPr>
          </a:p>
          <a:p>
            <a:pPr lvl="1"/>
            <a:r>
              <a:rPr lang="en-US" err="1">
                <a:cs typeface="Calibri"/>
              </a:rPr>
              <a:t>Dejan</a:t>
            </a:r>
            <a:r>
              <a:rPr lang="en-US">
                <a:cs typeface="Calibri"/>
              </a:rPr>
              <a:t> ofrendas florals</a:t>
            </a:r>
          </a:p>
          <a:p>
            <a:pPr lvl="2"/>
            <a:r>
              <a:rPr lang="en-US" err="1">
                <a:cs typeface="Calibri"/>
              </a:rPr>
              <a:t>Muchos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colores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Decoran</a:t>
            </a:r>
            <a:r>
              <a:rPr lang="en-US">
                <a:cs typeface="Calibri"/>
              </a:rPr>
              <a:t> con </a:t>
            </a:r>
            <a:r>
              <a:rPr lang="en-US" err="1">
                <a:cs typeface="Calibri"/>
              </a:rPr>
              <a:t>figuras</a:t>
            </a:r>
            <a:r>
              <a:rPr lang="en-US">
                <a:cs typeface="Calibri"/>
              </a:rPr>
              <a:t> y </a:t>
            </a:r>
            <a:r>
              <a:rPr lang="en-US" err="1">
                <a:cs typeface="Calibri"/>
              </a:rPr>
              <a:t>cosas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religiosas</a:t>
            </a:r>
            <a:r>
              <a:rPr lang="en-US">
                <a:cs typeface="Calibri"/>
              </a:rPr>
              <a:t>, y </a:t>
            </a:r>
            <a:r>
              <a:rPr lang="en-US" err="1">
                <a:cs typeface="Calibri"/>
              </a:rPr>
              <a:t>velas</a:t>
            </a:r>
            <a:endParaRPr lang="en-US">
              <a:cs typeface="Calibri"/>
            </a:endParaRPr>
          </a:p>
          <a:p>
            <a:pPr lvl="1"/>
            <a:r>
              <a:rPr lang="en-US" err="1">
                <a:cs typeface="Calibri"/>
              </a:rPr>
              <a:t>Limpian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los</a:t>
            </a:r>
            <a:r>
              <a:rPr lang="en-US">
                <a:cs typeface="Calibri"/>
              </a:rPr>
              <a:t> graves y </a:t>
            </a:r>
            <a:r>
              <a:rPr lang="en-US" err="1">
                <a:cs typeface="Calibri"/>
              </a:rPr>
              <a:t>ponen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musica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Dan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atol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ánimas</a:t>
            </a:r>
            <a:r>
              <a:rPr lang="en-US">
                <a:cs typeface="Calibri"/>
              </a:rPr>
              <a:t> para sus </a:t>
            </a:r>
            <a:r>
              <a:rPr lang="en-US" err="1">
                <a:cs typeface="Calibri"/>
              </a:rPr>
              <a:t>vecinos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durante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todo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octubre</a:t>
            </a:r>
            <a:r>
              <a:rPr lang="en-US">
                <a:cs typeface="Calibri"/>
              </a:rPr>
              <a:t> y hasta 2 de </a:t>
            </a:r>
            <a:r>
              <a:rPr lang="en-US" err="1">
                <a:cs typeface="Calibri"/>
              </a:rPr>
              <a:t>noviembre</a:t>
            </a:r>
            <a:endParaRPr lang="en-US">
              <a:cs typeface="Calibri"/>
            </a:endParaRPr>
          </a:p>
          <a:p>
            <a:pPr lvl="1"/>
            <a:r>
              <a:rPr lang="en-US" err="1">
                <a:cs typeface="Calibri"/>
              </a:rPr>
              <a:t>Dependente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region, </a:t>
            </a:r>
            <a:r>
              <a:rPr lang="en-US" err="1">
                <a:cs typeface="Calibri"/>
              </a:rPr>
              <a:t>los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costumbres</a:t>
            </a:r>
            <a:r>
              <a:rPr lang="en-US">
                <a:cs typeface="Calibri"/>
              </a:rPr>
              <a:t> son </a:t>
            </a:r>
            <a:r>
              <a:rPr lang="en-US" err="1">
                <a:cs typeface="Calibri"/>
              </a:rPr>
              <a:t>similares</a:t>
            </a:r>
            <a:r>
              <a:rPr lang="en-US">
                <a:cs typeface="Calibri"/>
              </a:rPr>
              <a:t> hay </a:t>
            </a:r>
            <a:r>
              <a:rPr lang="en-US" err="1">
                <a:cs typeface="Calibri"/>
              </a:rPr>
              <a:t>difirencias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pequeños</a:t>
            </a:r>
            <a:r>
              <a:rPr lang="en-US">
                <a:cs typeface="Calibri"/>
              </a:rPr>
              <a:t> entre </a:t>
            </a:r>
            <a:r>
              <a:rPr lang="en-US" err="1">
                <a:cs typeface="Calibri"/>
              </a:rPr>
              <a:t>los</a:t>
            </a:r>
            <a:r>
              <a:rPr lang="en-US">
                <a:cs typeface="Calibri"/>
              </a:rPr>
              <a:t> regions.</a:t>
            </a:r>
          </a:p>
          <a:p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8CD035F-6151-C3AD-56DE-5E08373F6B02}"/>
              </a:ext>
            </a:extLst>
          </p:cNvPr>
          <p:cNvSpPr/>
          <p:nvPr/>
        </p:nvSpPr>
        <p:spPr>
          <a:xfrm rot="10800000">
            <a:off x="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D3441B4-0EB2-FE64-1B08-1FAD0AB30FC1}"/>
              </a:ext>
            </a:extLst>
          </p:cNvPr>
          <p:cNvSpPr/>
          <p:nvPr/>
        </p:nvSpPr>
        <p:spPr>
          <a:xfrm rot="10800000">
            <a:off x="950975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67A2034-E694-B207-ED15-E8D935163911}"/>
              </a:ext>
            </a:extLst>
          </p:cNvPr>
          <p:cNvSpPr/>
          <p:nvPr/>
        </p:nvSpPr>
        <p:spPr>
          <a:xfrm rot="10800000">
            <a:off x="1901952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CA6CB19-1482-AF00-1A58-682BCA9F4D4C}"/>
              </a:ext>
            </a:extLst>
          </p:cNvPr>
          <p:cNvSpPr/>
          <p:nvPr/>
        </p:nvSpPr>
        <p:spPr>
          <a:xfrm rot="10800000">
            <a:off x="2852928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3F02852-4F8D-CF27-AFC2-C35A338B9C86}"/>
              </a:ext>
            </a:extLst>
          </p:cNvPr>
          <p:cNvSpPr/>
          <p:nvPr/>
        </p:nvSpPr>
        <p:spPr>
          <a:xfrm rot="10800000">
            <a:off x="3803904" y="-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28390EA-A1B0-49AD-0323-72D935A64B29}"/>
              </a:ext>
            </a:extLst>
          </p:cNvPr>
          <p:cNvSpPr/>
          <p:nvPr/>
        </p:nvSpPr>
        <p:spPr>
          <a:xfrm rot="10800000">
            <a:off x="4754880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435B358-58EE-CA5B-8941-30A720FC2327}"/>
              </a:ext>
            </a:extLst>
          </p:cNvPr>
          <p:cNvSpPr/>
          <p:nvPr/>
        </p:nvSpPr>
        <p:spPr>
          <a:xfrm rot="10800000">
            <a:off x="570585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CC77C79-0992-19D0-CDB2-8089046E72B4}"/>
              </a:ext>
            </a:extLst>
          </p:cNvPr>
          <p:cNvSpPr/>
          <p:nvPr/>
        </p:nvSpPr>
        <p:spPr>
          <a:xfrm rot="10800000">
            <a:off x="6656832" y="-6733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2E541EC-4EAA-1BB2-DBC5-E287C95FEBC2}"/>
              </a:ext>
            </a:extLst>
          </p:cNvPr>
          <p:cNvSpPr/>
          <p:nvPr/>
        </p:nvSpPr>
        <p:spPr>
          <a:xfrm rot="10800000">
            <a:off x="7607808" y="-13468"/>
            <a:ext cx="950976" cy="950976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88D1C5E-A34C-8107-5F93-2A6D569BEC1C}"/>
              </a:ext>
            </a:extLst>
          </p:cNvPr>
          <p:cNvSpPr/>
          <p:nvPr/>
        </p:nvSpPr>
        <p:spPr>
          <a:xfrm rot="10800000">
            <a:off x="8558784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659560A-BE21-0BCD-3366-3ED23EA94712}"/>
              </a:ext>
            </a:extLst>
          </p:cNvPr>
          <p:cNvSpPr/>
          <p:nvPr/>
        </p:nvSpPr>
        <p:spPr>
          <a:xfrm rot="10800000">
            <a:off x="9509760" y="-20202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FC5EB026-F9C1-769A-B8A8-DBC3CF7D6580}"/>
              </a:ext>
            </a:extLst>
          </p:cNvPr>
          <p:cNvSpPr/>
          <p:nvPr/>
        </p:nvSpPr>
        <p:spPr>
          <a:xfrm rot="10800000">
            <a:off x="10460736" y="0"/>
            <a:ext cx="950976" cy="950976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24B1883-03AA-37AC-F74F-5F9079DF855D}"/>
              </a:ext>
            </a:extLst>
          </p:cNvPr>
          <p:cNvSpPr/>
          <p:nvPr/>
        </p:nvSpPr>
        <p:spPr>
          <a:xfrm rot="10800000">
            <a:off x="11411712" y="-6733"/>
            <a:ext cx="780288" cy="950976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36CD-01F2-81D9-9160-FF555E04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6C58-D7E2-7F35-879B-BD6B9038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hlinkClick r:id="rId2"/>
              </a:rPr>
              <a:t>Día de los Difuntos en Nicaragua: honras familiares, </a:t>
            </a:r>
            <a:r>
              <a:rPr lang="es-ES" err="1">
                <a:hlinkClick r:id="rId2"/>
              </a:rPr>
              <a:t>mitines</a:t>
            </a:r>
            <a:r>
              <a:rPr lang="es-ES">
                <a:hlinkClick r:id="rId2"/>
              </a:rPr>
              <a:t> políticos y duelo por la violencia de la dictadura - La Prensa (laprensani.com)</a:t>
            </a:r>
          </a:p>
          <a:p>
            <a:r>
              <a:rPr lang="es-ES">
                <a:ea typeface="+mn-lt"/>
                <a:cs typeface="+mn-lt"/>
                <a:hlinkClick r:id="rId3"/>
              </a:rPr>
              <a:t>https://www.el19digital.com/articulos/ver/titulo:83461-el-dia-de-los-difuntos-en-nicaragua</a:t>
            </a:r>
            <a:endParaRPr lang="es-ES">
              <a:ea typeface="+mn-lt"/>
              <a:cs typeface="+mn-lt"/>
            </a:endParaRPr>
          </a:p>
          <a:p>
            <a:r>
              <a:rPr lang="es-ES">
                <a:hlinkClick r:id="rId3"/>
              </a:rPr>
              <a:t>El día de los difuntos en Nicaragua (el19digital.com)</a:t>
            </a:r>
            <a:endParaRPr lang="es-ES"/>
          </a:p>
          <a:p>
            <a:r>
              <a:rPr lang="es-ES">
                <a:hlinkClick r:id="rId4"/>
              </a:rPr>
              <a:t>https://canal2tv.com/nacionales/nicaragua-colocan-ofrendas-florales-heroes/</a:t>
            </a:r>
            <a:endParaRPr lang="es-ES"/>
          </a:p>
          <a:p>
            <a:r>
              <a:rPr lang="es-ES">
                <a:hlinkClick r:id="rId5"/>
              </a:rPr>
              <a:t>https://www.youtube.com/watch?v=0MT-cePkJDc</a:t>
            </a:r>
            <a:endParaRPr lang="es-ES"/>
          </a:p>
          <a:p>
            <a:endParaRPr lang="es-ES"/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8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281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Bookman Old Style</vt:lpstr>
      <vt:lpstr>Calibri</vt:lpstr>
      <vt:lpstr>Calibri Light</vt:lpstr>
      <vt:lpstr>Kodchasan</vt:lpstr>
      <vt:lpstr>Office Theme</vt:lpstr>
      <vt:lpstr>Día de Los Difuntos en Nicaragua</vt:lpstr>
      <vt:lpstr>¿Dónde celebra?</vt:lpstr>
      <vt:lpstr>Historia</vt:lpstr>
      <vt:lpstr>PowerPoint Presentation</vt:lpstr>
      <vt:lpstr>¿Cómo se celebran?</vt:lpstr>
      <vt:lpstr> 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Schoenherr, Peter</dc:creator>
  <cp:lastModifiedBy>BURAK, ANNETTE</cp:lastModifiedBy>
  <cp:revision>4</cp:revision>
  <dcterms:created xsi:type="dcterms:W3CDTF">2023-10-31T15:26:27Z</dcterms:created>
  <dcterms:modified xsi:type="dcterms:W3CDTF">2023-11-02T13:44:56Z</dcterms:modified>
</cp:coreProperties>
</file>