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C5BC6-93A3-4D54-B815-15F160B2F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5D050B-96FB-411F-9753-7BCA154EA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2A297-B747-4D6E-9279-755A460C9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B6F5-C20B-4AE3-80EE-8635A6FC260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6D6FF-BEB6-419A-8DAB-8161A51A8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415A6-0DAE-4E63-AC79-0671F1409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278-3561-4407-A1E9-BE6DAD2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6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66FB0-8AB3-41BE-A895-BE07874D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C25E48-97A5-46F7-A8D5-CE67C0636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ED7E7-6B45-425F-8C3E-28A3A5FA0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B6F5-C20B-4AE3-80EE-8635A6FC260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CF9A7-DD65-4AFD-8359-B9C880EB3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A9F37-9E87-4773-99CD-9E2257ACE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278-3561-4407-A1E9-BE6DAD2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2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64C526-D189-4D83-89EA-071861CD7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7220A8-C8E1-4077-A891-CC08BEEDA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7A08B-AEF6-4A26-8DA1-3DD71B209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B6F5-C20B-4AE3-80EE-8635A6FC260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150CF-96AA-4B5C-80B7-B68635C4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B574C-294B-442C-848E-D912CB042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278-3561-4407-A1E9-BE6DAD2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2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E0A69-CAB0-4A78-AF70-6219742CF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79BDA-B96D-4814-93EC-6C8713F02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54C7D-76E8-41D1-AB79-DFF2FFB6A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B6F5-C20B-4AE3-80EE-8635A6FC260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8EDA7-1F2F-4AB7-8E79-0D2D5A28B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61FDD-55F1-4CB2-94C2-799F1CD5B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278-3561-4407-A1E9-BE6DAD2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9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9F47-385B-4BB5-B680-FF803B143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431E8-7257-48DC-99A5-A2A209BF2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1C297-AE8C-4AAC-A807-5735BCB78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B6F5-C20B-4AE3-80EE-8635A6FC260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D07CE-715B-445D-932D-0AF42E04D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CAD87-0A32-447F-89F3-F5933E52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278-3561-4407-A1E9-BE6DAD2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5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EB321-3BA7-42E8-9B2F-E095DF521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45062-D350-4BCB-818A-6AB517990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F33DC-D4F4-4A17-8176-B3A1FFA28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A20EE-8546-468C-BAA5-9463887E2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B6F5-C20B-4AE3-80EE-8635A6FC260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D785C-E3E6-4908-8078-DF27DF434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8EE83-5F5D-4B22-8FDE-547CEDCED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278-3561-4407-A1E9-BE6DAD2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4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6020C-8068-427D-ADB9-EA9B25771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47A39-F5FB-4463-B6D5-C816DBBD1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F3C6A-CBF9-4C83-9B4C-8BD8204A7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11C0B0-335A-4077-AE4D-26CBB566A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C57F55-5362-496D-8CA9-10369D970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2603E2-F8E7-4F92-81A2-E82B7B8F8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B6F5-C20B-4AE3-80EE-8635A6FC260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6F5932-8CA6-4255-9BC7-D91697CF1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29B5C7-AA59-4765-B6A9-C5AAB4B2D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278-3561-4407-A1E9-BE6DAD2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3FDF9-63CF-4A4A-B74A-65A4780F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A2A83D-5957-406F-9C21-E0DF2BE6B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B6F5-C20B-4AE3-80EE-8635A6FC260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DA0FCD-376D-4900-87EA-538FA55ED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4E5773-8A07-4E11-B6CF-070816DE1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278-3561-4407-A1E9-BE6DAD2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0C5F83-E9B4-4ED5-B70E-E4681C52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B6F5-C20B-4AE3-80EE-8635A6FC260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B8AE52-C066-4A02-A437-E36082588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03913-6AB5-4B0E-A8C2-CC0DDA1F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278-3561-4407-A1E9-BE6DAD2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0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655AB-5BFC-47B4-B08F-89CCEA9F6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4B022-CB56-4177-9723-ABAB296A7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B33EBA-480C-436D-9B57-FE0144A9D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74928-C9CB-4CF0-BD7D-C32D63E1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B6F5-C20B-4AE3-80EE-8635A6FC260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16963-BF05-4CCF-8090-CC98F1CA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96FE8-F5ED-46BB-9544-423FC8EE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278-3561-4407-A1E9-BE6DAD2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0FB77-0540-4BD8-8D73-AB286845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C20F4-66ED-47F2-9655-1850439129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0C99B5-F603-40D0-AC3B-6BC059401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D5246-2F58-4FB8-A21F-AFD650316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B6F5-C20B-4AE3-80EE-8635A6FC260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B6FC3-57BD-4EF4-A214-DE27C9F2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2BC87-BA01-45CA-AE5F-FFD95506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278-3561-4407-A1E9-BE6DAD2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7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C06D8D-FC71-4A9F-9309-21E545E84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3F6A1-A76B-4A38-9208-BE521A08E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0AA03-82B9-47C9-8EB5-E73472095B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B6F5-C20B-4AE3-80EE-8635A6FC260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D84F0-A592-4ED5-9C49-963A2F041A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66CB4-5590-4101-A4DA-8D2C36C70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C3278-3561-4407-A1E9-BE6DAD2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39480-D930-49EC-9602-6EAEE4C58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/>
              <a:t>Día de Reyes </a:t>
            </a:r>
            <a:r>
              <a:rPr lang="en-US" dirty="0" err="1"/>
              <a:t>Magos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B86095-3936-4257-90C5-6ED2991AB3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Carta </a:t>
            </a:r>
            <a:r>
              <a:rPr lang="en-US" dirty="0" err="1"/>
              <a:t>avanzada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Reyes</a:t>
            </a:r>
          </a:p>
        </p:txBody>
      </p:sp>
    </p:spTree>
    <p:extLst>
      <p:ext uri="{BB962C8B-B14F-4D97-AF65-F5344CB8AC3E}">
        <p14:creationId xmlns:p14="http://schemas.microsoft.com/office/powerpoint/2010/main" val="28213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AF407D-200C-4EF2-9A43-028EFCD6B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582" y="1232452"/>
            <a:ext cx="10600178" cy="379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24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7ECC17-52BB-446A-ABD0-3799AA208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555" y="0"/>
            <a:ext cx="8668923" cy="669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8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7B5989-FE69-4D77-9FA4-21745B9CE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722" y="185530"/>
            <a:ext cx="8591552" cy="653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90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0BA0F5-62FF-4F6F-8D33-1F18DF121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8002" y="159026"/>
            <a:ext cx="6886572" cy="664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083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Día de Reyes Magos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 de Reyes Magos</dc:title>
  <dc:creator>BURAK, ANNETTE</dc:creator>
  <cp:lastModifiedBy>BURAK, ANNETTE</cp:lastModifiedBy>
  <cp:revision>2</cp:revision>
  <dcterms:created xsi:type="dcterms:W3CDTF">2018-01-09T17:30:00Z</dcterms:created>
  <dcterms:modified xsi:type="dcterms:W3CDTF">2018-01-09T17:40:27Z</dcterms:modified>
</cp:coreProperties>
</file>