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9"/>
  </p:handout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763" cy="462042"/>
          </a:xfrm>
          <a:prstGeom prst="rect">
            <a:avLst/>
          </a:prstGeom>
        </p:spPr>
        <p:txBody>
          <a:bodyPr vert="horz" lIns="92538" tIns="46269" rIns="92538" bIns="462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38" tIns="46269" rIns="92538" bIns="46269" rtlCol="0"/>
          <a:lstStyle>
            <a:lvl1pPr algn="r">
              <a:defRPr sz="1200"/>
            </a:lvl1pPr>
          </a:lstStyle>
          <a:p>
            <a:fld id="{68A2C8F5-5D1F-4DD9-82D9-C36DB2128487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7193"/>
            <a:ext cx="3013763" cy="462042"/>
          </a:xfrm>
          <a:prstGeom prst="rect">
            <a:avLst/>
          </a:prstGeom>
        </p:spPr>
        <p:txBody>
          <a:bodyPr vert="horz" lIns="92538" tIns="46269" rIns="92538" bIns="462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7193"/>
            <a:ext cx="3013763" cy="462042"/>
          </a:xfrm>
          <a:prstGeom prst="rect">
            <a:avLst/>
          </a:prstGeom>
        </p:spPr>
        <p:txBody>
          <a:bodyPr vert="horz" lIns="92538" tIns="46269" rIns="92538" bIns="46269" rtlCol="0" anchor="b"/>
          <a:lstStyle>
            <a:lvl1pPr algn="r">
              <a:defRPr sz="1200"/>
            </a:lvl1pPr>
          </a:lstStyle>
          <a:p>
            <a:fld id="{4715A852-EF49-4101-B3BC-12516F6B93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12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61F8-9754-494E-B0FB-A256C29A0FD0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CCCA-4463-47A7-A36A-0157FE5DF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61F8-9754-494E-B0FB-A256C29A0FD0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CCCA-4463-47A7-A36A-0157FE5DF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61F8-9754-494E-B0FB-A256C29A0FD0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CCCA-4463-47A7-A36A-0157FE5DF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61F8-9754-494E-B0FB-A256C29A0FD0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CCCA-4463-47A7-A36A-0157FE5DF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61F8-9754-494E-B0FB-A256C29A0FD0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D5CCCA-4463-47A7-A36A-0157FE5DF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61F8-9754-494E-B0FB-A256C29A0FD0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CCCA-4463-47A7-A36A-0157FE5DF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61F8-9754-494E-B0FB-A256C29A0FD0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CCCA-4463-47A7-A36A-0157FE5DF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61F8-9754-494E-B0FB-A256C29A0FD0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CCCA-4463-47A7-A36A-0157FE5DF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61F8-9754-494E-B0FB-A256C29A0FD0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CCCA-4463-47A7-A36A-0157FE5DF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61F8-9754-494E-B0FB-A256C29A0FD0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CCCA-4463-47A7-A36A-0157FE5DF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61F8-9754-494E-B0FB-A256C29A0FD0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CCCA-4463-47A7-A36A-0157FE5DF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7061F8-9754-494E-B0FB-A256C29A0FD0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D5CCCA-4463-47A7-A36A-0157FE5DF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pretérito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v</a:t>
            </a:r>
            <a:r>
              <a:rPr lang="en-US" dirty="0" err="1" smtClean="0"/>
              <a:t>erbos</a:t>
            </a:r>
            <a:r>
              <a:rPr lang="en-US" dirty="0" smtClean="0"/>
              <a:t> con un </a:t>
            </a:r>
            <a:r>
              <a:rPr lang="en-US" dirty="0" err="1" smtClean="0"/>
              <a:t>cambio</a:t>
            </a:r>
            <a:r>
              <a:rPr lang="en-US" dirty="0" smtClean="0"/>
              <a:t> radical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os </a:t>
            </a:r>
            <a:r>
              <a:rPr lang="en-US" dirty="0" err="1" smtClean="0"/>
              <a:t>cambios</a:t>
            </a:r>
            <a:r>
              <a:rPr lang="en-US" dirty="0" smtClean="0"/>
              <a:t> </a:t>
            </a:r>
            <a:r>
              <a:rPr lang="en-US" dirty="0" err="1" smtClean="0"/>
              <a:t>radicales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dos </a:t>
            </a:r>
            <a:r>
              <a:rPr lang="en-US" dirty="0" err="1" smtClean="0"/>
              <a:t>cambios</a:t>
            </a:r>
            <a:r>
              <a:rPr lang="en-US" dirty="0" smtClean="0"/>
              <a:t> </a:t>
            </a:r>
            <a:r>
              <a:rPr lang="en-US" dirty="0" err="1" smtClean="0"/>
              <a:t>radicales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pretéritos</a:t>
            </a:r>
            <a:endParaRPr lang="en-US" dirty="0" smtClean="0"/>
          </a:p>
          <a:p>
            <a:pPr lvl="2"/>
            <a:r>
              <a:rPr lang="en-US" sz="2800" b="1" dirty="0" smtClean="0">
                <a:solidFill>
                  <a:schemeClr val="accent3"/>
                </a:solidFill>
              </a:rPr>
              <a:t>e</a:t>
            </a:r>
            <a:r>
              <a:rPr lang="en-US" sz="2800" b="1" dirty="0" smtClean="0"/>
              <a:t> -&gt; </a:t>
            </a:r>
            <a:r>
              <a:rPr lang="en-US" sz="2800" b="1" dirty="0" err="1" smtClean="0">
                <a:solidFill>
                  <a:schemeClr val="accent3"/>
                </a:solidFill>
              </a:rPr>
              <a:t>i</a:t>
            </a:r>
            <a:endParaRPr lang="en-US" sz="2800" b="1" dirty="0" smtClean="0">
              <a:solidFill>
                <a:schemeClr val="accent3"/>
              </a:solidFill>
            </a:endParaRPr>
          </a:p>
          <a:p>
            <a:pPr lvl="2"/>
            <a:r>
              <a:rPr lang="en-US" sz="2800" b="1" dirty="0" smtClean="0">
                <a:solidFill>
                  <a:schemeClr val="accent3"/>
                </a:solidFill>
              </a:rPr>
              <a:t>o</a:t>
            </a:r>
            <a:r>
              <a:rPr lang="en-US" sz="2800" b="1" dirty="0" smtClean="0"/>
              <a:t> -&gt; </a:t>
            </a:r>
            <a:r>
              <a:rPr lang="en-US" sz="2800" b="1" dirty="0" smtClean="0">
                <a:solidFill>
                  <a:schemeClr val="accent3"/>
                </a:solidFill>
              </a:rPr>
              <a:t>u</a:t>
            </a:r>
          </a:p>
          <a:p>
            <a:endParaRPr lang="en-US" dirty="0" smtClean="0"/>
          </a:p>
          <a:p>
            <a:r>
              <a:rPr lang="en-US" dirty="0" smtClean="0"/>
              <a:t>solo </a:t>
            </a:r>
            <a:r>
              <a:rPr lang="en-US" dirty="0" err="1" smtClean="0"/>
              <a:t>verbos</a:t>
            </a:r>
            <a:r>
              <a:rPr lang="en-US" dirty="0" smtClean="0"/>
              <a:t> de </a:t>
            </a:r>
            <a:r>
              <a:rPr lang="en-US" b="1" dirty="0" smtClean="0">
                <a:solidFill>
                  <a:schemeClr val="accent3"/>
                </a:solidFill>
              </a:rPr>
              <a:t>–</a:t>
            </a:r>
            <a:r>
              <a:rPr lang="en-US" b="1" dirty="0" err="1" smtClean="0">
                <a:solidFill>
                  <a:schemeClr val="accent3"/>
                </a:solidFill>
              </a:rPr>
              <a:t>ir</a:t>
            </a:r>
            <a:endParaRPr lang="en-US" b="1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solo </a:t>
            </a:r>
            <a:r>
              <a:rPr lang="es-MX" dirty="0" err="1" smtClean="0"/>
              <a:t>occure</a:t>
            </a:r>
            <a:r>
              <a:rPr lang="en-US" dirty="0" smtClean="0"/>
              <a:t>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b="1" dirty="0" err="1" smtClean="0">
                <a:solidFill>
                  <a:schemeClr val="accent3"/>
                </a:solidFill>
              </a:rPr>
              <a:t>él</a:t>
            </a:r>
            <a:r>
              <a:rPr lang="en-US" b="1" dirty="0" smtClean="0">
                <a:solidFill>
                  <a:schemeClr val="accent3"/>
                </a:solidFill>
              </a:rPr>
              <a:t>/</a:t>
            </a:r>
            <a:r>
              <a:rPr lang="en-US" b="1" dirty="0" err="1" smtClean="0">
                <a:solidFill>
                  <a:schemeClr val="accent3"/>
                </a:solidFill>
              </a:rPr>
              <a:t>ella</a:t>
            </a:r>
            <a:r>
              <a:rPr lang="en-US" b="1" dirty="0" smtClean="0">
                <a:solidFill>
                  <a:schemeClr val="accent3"/>
                </a:solidFill>
              </a:rPr>
              <a:t>/</a:t>
            </a:r>
            <a:r>
              <a:rPr lang="en-US" b="1" dirty="0" err="1" smtClean="0">
                <a:solidFill>
                  <a:schemeClr val="accent3"/>
                </a:solidFill>
              </a:rPr>
              <a:t>Ud</a:t>
            </a:r>
            <a:r>
              <a:rPr lang="en-US" b="1" dirty="0" smtClean="0">
                <a:solidFill>
                  <a:schemeClr val="accent3"/>
                </a:solidFill>
              </a:rPr>
              <a:t>.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3"/>
                </a:solidFill>
              </a:rPr>
              <a:t>ellos</a:t>
            </a:r>
            <a:r>
              <a:rPr lang="en-US" b="1" dirty="0" smtClean="0">
                <a:solidFill>
                  <a:schemeClr val="accent3"/>
                </a:solidFill>
              </a:rPr>
              <a:t>/</a:t>
            </a:r>
            <a:r>
              <a:rPr lang="en-US" b="1" dirty="0" err="1" smtClean="0">
                <a:solidFill>
                  <a:schemeClr val="accent3"/>
                </a:solidFill>
              </a:rPr>
              <a:t>ellas</a:t>
            </a:r>
            <a:r>
              <a:rPr lang="en-US" b="1" dirty="0" smtClean="0">
                <a:solidFill>
                  <a:schemeClr val="accent3"/>
                </a:solidFill>
              </a:rPr>
              <a:t>/</a:t>
            </a:r>
            <a:r>
              <a:rPr lang="en-US" b="1" dirty="0" err="1" smtClean="0">
                <a:solidFill>
                  <a:schemeClr val="accent3"/>
                </a:solidFill>
              </a:rPr>
              <a:t>Uds</a:t>
            </a:r>
            <a:r>
              <a:rPr lang="en-US" b="1" dirty="0" smtClean="0">
                <a:solidFill>
                  <a:schemeClr val="accent3"/>
                </a:solidFill>
              </a:rPr>
              <a:t>.</a:t>
            </a:r>
          </a:p>
          <a:p>
            <a:pPr lvl="2"/>
            <a:endParaRPr lang="en-US" sz="2800" dirty="0" smtClean="0"/>
          </a:p>
          <a:p>
            <a:pPr lvl="2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 -&gt;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verbos</a:t>
            </a:r>
            <a:r>
              <a:rPr lang="en-US" dirty="0" smtClean="0"/>
              <a:t> con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cambio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</a:t>
            </a:r>
            <a:r>
              <a:rPr lang="en-US" b="1" dirty="0" err="1" smtClean="0">
                <a:solidFill>
                  <a:schemeClr val="accent3"/>
                </a:solidFill>
              </a:rPr>
              <a:t>e</a:t>
            </a:r>
            <a:r>
              <a:rPr lang="en-US" dirty="0" err="1" smtClean="0"/>
              <a:t>ntir</a:t>
            </a:r>
            <a:endParaRPr lang="en-US" dirty="0" smtClean="0"/>
          </a:p>
          <a:p>
            <a:pPr lvl="1"/>
            <a:r>
              <a:rPr lang="en-US" dirty="0" err="1" smtClean="0"/>
              <a:t>pref</a:t>
            </a:r>
            <a:r>
              <a:rPr lang="en-US" b="1" dirty="0" err="1" smtClean="0">
                <a:solidFill>
                  <a:schemeClr val="accent3"/>
                </a:solidFill>
              </a:rPr>
              <a:t>e</a:t>
            </a:r>
            <a:r>
              <a:rPr lang="en-US" dirty="0" err="1" smtClean="0"/>
              <a:t>rir</a:t>
            </a:r>
            <a:endParaRPr lang="en-US" dirty="0" smtClean="0"/>
          </a:p>
          <a:p>
            <a:pPr lvl="1"/>
            <a:r>
              <a:rPr lang="en-US" dirty="0" err="1" smtClean="0"/>
              <a:t>sug</a:t>
            </a:r>
            <a:r>
              <a:rPr lang="en-US" b="1" dirty="0" err="1" smtClean="0">
                <a:solidFill>
                  <a:schemeClr val="accent3"/>
                </a:solidFill>
              </a:rPr>
              <a:t>e</a:t>
            </a:r>
            <a:r>
              <a:rPr lang="en-US" dirty="0" err="1" smtClean="0"/>
              <a:t>rir</a:t>
            </a:r>
            <a:endParaRPr lang="en-US" dirty="0" smtClean="0"/>
          </a:p>
          <a:p>
            <a:pPr lvl="1"/>
            <a:r>
              <a:rPr lang="en-US" dirty="0" err="1" smtClean="0"/>
              <a:t>p</a:t>
            </a:r>
            <a:r>
              <a:rPr lang="en-US" b="1" dirty="0" err="1" smtClean="0">
                <a:solidFill>
                  <a:schemeClr val="accent3"/>
                </a:solidFill>
              </a:rPr>
              <a:t>e</a:t>
            </a:r>
            <a:r>
              <a:rPr lang="en-US" dirty="0" err="1" smtClean="0"/>
              <a:t>dir</a:t>
            </a:r>
            <a:endParaRPr lang="en-US" dirty="0" smtClean="0"/>
          </a:p>
          <a:p>
            <a:pPr lvl="1"/>
            <a:r>
              <a:rPr lang="en-US" dirty="0" err="1" smtClean="0"/>
              <a:t>s</a:t>
            </a:r>
            <a:r>
              <a:rPr lang="en-US" b="1" dirty="0" err="1" smtClean="0">
                <a:solidFill>
                  <a:schemeClr val="accent3"/>
                </a:solidFill>
              </a:rPr>
              <a:t>e</a:t>
            </a:r>
            <a:r>
              <a:rPr lang="en-US" dirty="0" err="1" smtClean="0"/>
              <a:t>rvir</a:t>
            </a:r>
            <a:endParaRPr lang="en-US" dirty="0" smtClean="0"/>
          </a:p>
          <a:p>
            <a:pPr lvl="1"/>
            <a:r>
              <a:rPr lang="en-US" dirty="0" err="1" smtClean="0"/>
              <a:t>div</a:t>
            </a:r>
            <a:r>
              <a:rPr lang="en-US" b="1" dirty="0" err="1" smtClean="0">
                <a:solidFill>
                  <a:schemeClr val="accent3"/>
                </a:solidFill>
              </a:rPr>
              <a:t>e</a:t>
            </a:r>
            <a:r>
              <a:rPr lang="en-US" dirty="0" err="1" smtClean="0"/>
              <a:t>rtirse</a:t>
            </a:r>
            <a:endParaRPr lang="en-US" dirty="0" smtClean="0"/>
          </a:p>
          <a:p>
            <a:pPr lvl="1"/>
            <a:r>
              <a:rPr lang="en-US" dirty="0" err="1" smtClean="0"/>
              <a:t>m</a:t>
            </a:r>
            <a:r>
              <a:rPr lang="en-US" b="1" dirty="0" err="1" smtClean="0">
                <a:solidFill>
                  <a:schemeClr val="accent3"/>
                </a:solidFill>
              </a:rPr>
              <a:t>e</a:t>
            </a:r>
            <a:r>
              <a:rPr lang="en-US" dirty="0" err="1" smtClean="0"/>
              <a:t>dir</a:t>
            </a:r>
            <a:endParaRPr lang="en-US" dirty="0" smtClean="0"/>
          </a:p>
          <a:p>
            <a:pPr lvl="1"/>
            <a:r>
              <a:rPr lang="en-US" dirty="0" err="1" smtClean="0"/>
              <a:t>rep</a:t>
            </a:r>
            <a:r>
              <a:rPr lang="en-US" dirty="0" err="1" smtClean="0">
                <a:solidFill>
                  <a:schemeClr val="accent3"/>
                </a:solidFill>
              </a:rPr>
              <a:t>e</a:t>
            </a:r>
            <a:r>
              <a:rPr lang="en-US" dirty="0" err="1" smtClean="0"/>
              <a:t>tir</a:t>
            </a:r>
            <a:endParaRPr lang="en-US" dirty="0" smtClean="0"/>
          </a:p>
          <a:p>
            <a:pPr lvl="1"/>
            <a:r>
              <a:rPr lang="en-US" dirty="0" err="1" smtClean="0"/>
              <a:t>s</a:t>
            </a:r>
            <a:r>
              <a:rPr lang="en-US" b="1" dirty="0" err="1" smtClean="0">
                <a:solidFill>
                  <a:schemeClr val="accent3"/>
                </a:solidFill>
              </a:rPr>
              <a:t>e</a:t>
            </a:r>
            <a:r>
              <a:rPr lang="en-US" dirty="0" err="1" smtClean="0"/>
              <a:t>guir</a:t>
            </a:r>
            <a:endParaRPr lang="en-US" dirty="0" smtClean="0"/>
          </a:p>
          <a:p>
            <a:pPr lvl="1"/>
            <a:r>
              <a:rPr lang="en-US" dirty="0" err="1" smtClean="0"/>
              <a:t>sonr</a:t>
            </a:r>
            <a:r>
              <a:rPr lang="en-US" b="1" dirty="0" err="1" smtClean="0">
                <a:solidFill>
                  <a:schemeClr val="accent3"/>
                </a:solidFill>
              </a:rPr>
              <a:t>e</a:t>
            </a:r>
            <a:r>
              <a:rPr lang="en-US" dirty="0" err="1" smtClean="0"/>
              <a:t>ír</a:t>
            </a:r>
            <a:endParaRPr lang="en-US" dirty="0" smtClean="0"/>
          </a:p>
          <a:p>
            <a:pPr lvl="1"/>
            <a:r>
              <a:rPr lang="en-US" dirty="0" err="1" smtClean="0"/>
              <a:t>r</a:t>
            </a:r>
            <a:r>
              <a:rPr lang="en-US" b="1" dirty="0" err="1" smtClean="0">
                <a:solidFill>
                  <a:schemeClr val="accent3"/>
                </a:solidFill>
              </a:rPr>
              <a:t>e</a:t>
            </a:r>
            <a:r>
              <a:rPr lang="en-US" dirty="0" err="1" smtClean="0"/>
              <a:t>ír</a:t>
            </a:r>
            <a:endParaRPr lang="en-US" dirty="0" smtClean="0"/>
          </a:p>
          <a:p>
            <a:pPr lvl="1"/>
            <a:r>
              <a:rPr lang="en-US" dirty="0" err="1" smtClean="0"/>
              <a:t>v</a:t>
            </a:r>
            <a:r>
              <a:rPr lang="en-US" b="1" dirty="0" err="1" smtClean="0">
                <a:solidFill>
                  <a:schemeClr val="accent3"/>
                </a:solidFill>
              </a:rPr>
              <a:t>e</a:t>
            </a:r>
            <a:r>
              <a:rPr lang="en-US" dirty="0" err="1" smtClean="0"/>
              <a:t>stirse</a:t>
            </a:r>
            <a:endParaRPr lang="en-US" dirty="0" smtClean="0"/>
          </a:p>
        </p:txBody>
      </p:sp>
      <p:pic>
        <p:nvPicPr>
          <p:cNvPr id="2053" name="Picture 5" descr="C:\Documents and Settings\burakam\Local Settings\Temporary Internet Files\Content.IE5\FXUQ36F8\MP90042650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343400"/>
            <a:ext cx="1981200" cy="1981200"/>
          </a:xfrm>
          <a:prstGeom prst="rect">
            <a:avLst/>
          </a:prstGeom>
          <a:noFill/>
        </p:spPr>
      </p:pic>
      <p:pic>
        <p:nvPicPr>
          <p:cNvPr id="2054" name="Picture 6" descr="C:\Documents and Settings\burakam\Local Settings\Temporary Internet Files\Content.IE5\FXUQ36F8\MC90035589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124200"/>
            <a:ext cx="1795979" cy="2057400"/>
          </a:xfrm>
          <a:prstGeom prst="rect">
            <a:avLst/>
          </a:prstGeom>
          <a:noFill/>
        </p:spPr>
      </p:pic>
      <p:pic>
        <p:nvPicPr>
          <p:cNvPr id="2055" name="Picture 7" descr="C:\Program Files\Microsoft Office\Media\CntCD1\ClipArt2\j023272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2057400"/>
            <a:ext cx="2209800" cy="1165074"/>
          </a:xfrm>
          <a:prstGeom prst="rect">
            <a:avLst/>
          </a:prstGeom>
          <a:noFill/>
        </p:spPr>
      </p:pic>
      <p:pic>
        <p:nvPicPr>
          <p:cNvPr id="2057" name="Picture 9" descr="C:\Documents and Settings\burakam\Local Settings\Temporary Internet Files\Content.IE5\FXUQ36F8\MC900441498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71600" y="152400"/>
            <a:ext cx="1143000" cy="1143000"/>
          </a:xfrm>
          <a:prstGeom prst="rect">
            <a:avLst/>
          </a:prstGeom>
          <a:noFill/>
        </p:spPr>
      </p:pic>
      <p:pic>
        <p:nvPicPr>
          <p:cNvPr id="2058" name="Picture 10" descr="C:\Documents and Settings\burakam\Local Settings\Temporary Internet Files\Content.IE5\XGLVA35K\MC900070965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43800" y="4038600"/>
            <a:ext cx="1167041" cy="2133600"/>
          </a:xfrm>
          <a:prstGeom prst="rect">
            <a:avLst/>
          </a:prstGeom>
          <a:noFill/>
        </p:spPr>
      </p:pic>
      <p:pic>
        <p:nvPicPr>
          <p:cNvPr id="2061" name="Picture 13" descr="C:\Documents and Settings\burakam\Local Settings\Temporary Internet Files\Content.IE5\XGLVA35K\MC900435596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00800" y="457200"/>
            <a:ext cx="2286000" cy="1926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r>
              <a:rPr lang="en-US" dirty="0" smtClean="0"/>
              <a:t>: </a:t>
            </a:r>
            <a:r>
              <a:rPr lang="en-US" dirty="0" err="1" smtClean="0"/>
              <a:t>pedir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600200"/>
            <a:ext cx="3352800" cy="4525963"/>
          </a:xfrm>
        </p:spPr>
        <p:txBody>
          <a:bodyPr/>
          <a:lstStyle/>
          <a:p>
            <a:r>
              <a:rPr lang="en-US" sz="3600" dirty="0" err="1" smtClean="0"/>
              <a:t>pedí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err="1" smtClean="0"/>
              <a:t>pediste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err="1" smtClean="0"/>
              <a:t>p</a:t>
            </a:r>
            <a:r>
              <a:rPr lang="en-US" sz="3600" b="1" dirty="0" err="1" smtClean="0">
                <a:solidFill>
                  <a:schemeClr val="accent3"/>
                </a:solidFill>
              </a:rPr>
              <a:t>i</a:t>
            </a:r>
            <a:r>
              <a:rPr lang="en-US" sz="3600" dirty="0" err="1" smtClean="0"/>
              <a:t>dió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pedimos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err="1" smtClean="0"/>
              <a:t>pedisteis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err="1" smtClean="0"/>
              <a:t>p</a:t>
            </a:r>
            <a:r>
              <a:rPr lang="en-US" sz="3600" b="1" dirty="0" err="1" smtClean="0">
                <a:solidFill>
                  <a:schemeClr val="accent3"/>
                </a:solidFill>
              </a:rPr>
              <a:t>i</a:t>
            </a:r>
            <a:r>
              <a:rPr lang="en-US" sz="3600" dirty="0" err="1" smtClean="0"/>
              <a:t>dieron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r>
              <a:rPr lang="en-US" dirty="0" smtClean="0"/>
              <a:t>: </a:t>
            </a:r>
            <a:r>
              <a:rPr lang="en-US" dirty="0" err="1" smtClean="0"/>
              <a:t>sonreír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276600" cy="4525963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sonreí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err="1" smtClean="0"/>
              <a:t>sonreíste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err="1" smtClean="0"/>
              <a:t>sonr</a:t>
            </a:r>
            <a:r>
              <a:rPr lang="en-US" sz="3600" b="1" dirty="0" err="1" smtClean="0">
                <a:solidFill>
                  <a:schemeClr val="accent3"/>
                </a:solidFill>
              </a:rPr>
              <a:t>i</a:t>
            </a:r>
            <a:r>
              <a:rPr lang="en-US" sz="3600" dirty="0" err="1" smtClean="0"/>
              <a:t>ó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sonreímos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err="1" smtClean="0"/>
              <a:t>sonreísteis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err="1" smtClean="0"/>
              <a:t>sonr</a:t>
            </a:r>
            <a:r>
              <a:rPr lang="en-US" sz="3600" b="1" dirty="0" err="1" smtClean="0">
                <a:solidFill>
                  <a:schemeClr val="accent3"/>
                </a:solidFill>
              </a:rPr>
              <a:t>i</a:t>
            </a:r>
            <a:r>
              <a:rPr lang="en-US" sz="3600" dirty="0" err="1" smtClean="0"/>
              <a:t>eron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-&gt; 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verbos</a:t>
            </a:r>
            <a:r>
              <a:rPr lang="en-US" dirty="0" smtClean="0"/>
              <a:t> con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cambio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1027" name="Picture 3" descr="C:\Users\Burak\AppData\Local\Microsoft\Windows\Temporary Internet Files\Content.IE5\IW95ZI9Q\MP90039995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62200"/>
            <a:ext cx="4345097" cy="2895600"/>
          </a:xfrm>
          <a:prstGeom prst="rect">
            <a:avLst/>
          </a:prstGeom>
          <a:noFill/>
        </p:spPr>
      </p:pic>
      <p:pic>
        <p:nvPicPr>
          <p:cNvPr id="1026" name="Picture 2" descr="C:\Documents and Settings\burakam\Local Settings\Temporary Internet Files\Content.IE5\CD1WSDRN\MC90009807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438400"/>
            <a:ext cx="3623101" cy="2590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76400" y="5334000"/>
            <a:ext cx="14654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d</a:t>
            </a:r>
            <a:r>
              <a:rPr lang="en-US" sz="3200" dirty="0" err="1" smtClean="0">
                <a:solidFill>
                  <a:schemeClr val="accent3"/>
                </a:solidFill>
              </a:rPr>
              <a:t>o</a:t>
            </a:r>
            <a:r>
              <a:rPr lang="en-US" sz="3200" dirty="0" err="1" smtClean="0"/>
              <a:t>rmir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5181600"/>
            <a:ext cx="12153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m</a:t>
            </a:r>
            <a:r>
              <a:rPr lang="en-US" sz="3200" dirty="0" err="1" smtClean="0">
                <a:solidFill>
                  <a:schemeClr val="accent3"/>
                </a:solidFill>
              </a:rPr>
              <a:t>o</a:t>
            </a:r>
            <a:r>
              <a:rPr lang="en-US" sz="3200" dirty="0" err="1" smtClean="0"/>
              <a:t>rir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r>
              <a:rPr lang="en-US" dirty="0" smtClean="0"/>
              <a:t>: </a:t>
            </a:r>
            <a:r>
              <a:rPr lang="en-US" dirty="0" err="1" smtClean="0"/>
              <a:t>dormir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276600" cy="4525963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dormí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err="1" smtClean="0"/>
              <a:t>dormiste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err="1" smtClean="0"/>
              <a:t>d</a:t>
            </a:r>
            <a:r>
              <a:rPr lang="en-US" sz="3600" b="1" dirty="0" err="1" smtClean="0">
                <a:solidFill>
                  <a:schemeClr val="accent3"/>
                </a:solidFill>
              </a:rPr>
              <a:t>u</a:t>
            </a:r>
            <a:r>
              <a:rPr lang="en-US" sz="3600" dirty="0" err="1" smtClean="0"/>
              <a:t>rmió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dormimos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err="1" smtClean="0"/>
              <a:t>dormisteis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err="1" smtClean="0"/>
              <a:t>d</a:t>
            </a:r>
            <a:r>
              <a:rPr lang="en-US" sz="3600" b="1" dirty="0" err="1" smtClean="0">
                <a:solidFill>
                  <a:schemeClr val="accent3"/>
                </a:solidFill>
              </a:rPr>
              <a:t>u</a:t>
            </a:r>
            <a:r>
              <a:rPr lang="en-US" sz="3600" dirty="0" err="1" smtClean="0"/>
              <a:t>rmieron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528</TotalTime>
  <Words>98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el pretérito</vt:lpstr>
      <vt:lpstr>los cambios radicales</vt:lpstr>
      <vt:lpstr>e -&gt; i</vt:lpstr>
      <vt:lpstr>Práctica: pedir </vt:lpstr>
      <vt:lpstr>Práctica: sonreír  </vt:lpstr>
      <vt:lpstr>o -&gt; u</vt:lpstr>
      <vt:lpstr>Práctica: dormir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Repaso: el pretérito</dc:title>
  <dc:creator>Burak</dc:creator>
  <cp:lastModifiedBy>support</cp:lastModifiedBy>
  <cp:revision>50</cp:revision>
  <cp:lastPrinted>2013-10-24T13:39:15Z</cp:lastPrinted>
  <dcterms:created xsi:type="dcterms:W3CDTF">2010-09-20T03:19:20Z</dcterms:created>
  <dcterms:modified xsi:type="dcterms:W3CDTF">2013-10-24T13:46:13Z</dcterms:modified>
</cp:coreProperties>
</file>