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notesSlides/notesSlide3.xml" ContentType="application/vnd.openxmlformats-officedocument.presentationml.notesSlide+xml"/>
  <Override PartName="/ppt/tags/tag4.xml" ContentType="application/vnd.openxmlformats-officedocument.presentationml.tags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84" r:id="rId5"/>
  </p:sldMasterIdLst>
  <p:notesMasterIdLst>
    <p:notesMasterId r:id="rId13"/>
  </p:notesMasterIdLst>
  <p:sldIdLst>
    <p:sldId id="269" r:id="rId6"/>
    <p:sldId id="274" r:id="rId7"/>
    <p:sldId id="275" r:id="rId8"/>
    <p:sldId id="276" r:id="rId9"/>
    <p:sldId id="277" r:id="rId10"/>
    <p:sldId id="278" r:id="rId11"/>
    <p:sldId id="279" r:id="rId12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46">
          <p15:clr>
            <a:srgbClr val="A4A3A4"/>
          </p15:clr>
        </p15:guide>
        <p15:guide id="2" orient="horz" pos="1008">
          <p15:clr>
            <a:srgbClr val="A4A3A4"/>
          </p15:clr>
        </p15:guide>
        <p15:guide id="3" pos="398">
          <p15:clr>
            <a:srgbClr val="A4A3A4"/>
          </p15:clr>
        </p15:guide>
        <p15:guide id="4" pos="2880">
          <p15:clr>
            <a:srgbClr val="A4A3A4"/>
          </p15:clr>
        </p15:guide>
        <p15:guide id="5" pos="5360">
          <p15:clr>
            <a:srgbClr val="A4A3A4"/>
          </p15:clr>
        </p15:guide>
        <p15:guide id="6" pos="496">
          <p15:clr>
            <a:srgbClr val="A4A3A4"/>
          </p15:clr>
        </p15:guide>
        <p15:guide id="7" pos="15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8E1FA"/>
    <a:srgbClr val="0080FF"/>
    <a:srgbClr val="E69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08" autoAdjust="0"/>
    <p:restoredTop sz="94648" autoAdjust="0"/>
  </p:normalViewPr>
  <p:slideViewPr>
    <p:cSldViewPr snapToGrid="0">
      <p:cViewPr varScale="1">
        <p:scale>
          <a:sx n="104" d="100"/>
          <a:sy n="104" d="100"/>
        </p:scale>
        <p:origin x="702" y="102"/>
      </p:cViewPr>
      <p:guideLst>
        <p:guide orient="horz" pos="1346"/>
        <p:guide orient="horz" pos="1008"/>
        <p:guide pos="398"/>
        <p:guide pos="2880"/>
        <p:guide pos="5360"/>
        <p:guide pos="496"/>
        <p:guide pos="157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1.xml"/><Relationship Id="rId15" Type="http://schemas.openxmlformats.org/officeDocument/2006/relationships/viewProps" Target="viewProps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4A114A77-12B9-4CFC-B882-2A3396D25FC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3056FA1-BD67-4B8A-84B3-4ED4CC50696D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B6D5F69F-13E0-4348-95A3-E098CAB768FD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1" name="Rectangle 5">
            <a:extLst>
              <a:ext uri="{FF2B5EF4-FFF2-40B4-BE49-F238E27FC236}">
                <a16:creationId xmlns:a16="http://schemas.microsoft.com/office/drawing/2014/main" id="{75B902A9-91E1-4356-8EBC-9B483B17BA7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9AECD83A-53D8-4DBB-BF07-5FE3EB51CB2C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3" name="Rectangle 7">
            <a:extLst>
              <a:ext uri="{FF2B5EF4-FFF2-40B4-BE49-F238E27FC236}">
                <a16:creationId xmlns:a16="http://schemas.microsoft.com/office/drawing/2014/main" id="{317A09CC-75C4-40F8-9519-C40E0AFC9A3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5A20AE0-5C0F-4216-8A73-168A77E93E6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7">
            <a:extLst>
              <a:ext uri="{FF2B5EF4-FFF2-40B4-BE49-F238E27FC236}">
                <a16:creationId xmlns:a16="http://schemas.microsoft.com/office/drawing/2014/main" id="{F3840EF7-B813-4B65-9750-FFA19E789B2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8B9D058-02E2-49CF-AD23-4FDD074A13D3}" type="slidenum">
              <a:rPr lang="en-US" altLang="en-US" sz="1200"/>
              <a:pPr/>
              <a:t>1</a:t>
            </a:fld>
            <a:endParaRPr lang="en-US" altLang="en-US" sz="1200"/>
          </a:p>
        </p:txBody>
      </p:sp>
      <p:sp>
        <p:nvSpPr>
          <p:cNvPr id="11267" name="Rectangle 2">
            <a:extLst>
              <a:ext uri="{FF2B5EF4-FFF2-40B4-BE49-F238E27FC236}">
                <a16:creationId xmlns:a16="http://schemas.microsoft.com/office/drawing/2014/main" id="{B3326A38-8D95-4550-9B37-F8C4F26EC76A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8" name="Rectangle 3">
            <a:extLst>
              <a:ext uri="{FF2B5EF4-FFF2-40B4-BE49-F238E27FC236}">
                <a16:creationId xmlns:a16="http://schemas.microsoft.com/office/drawing/2014/main" id="{8ABE15B3-ED0E-4546-A255-DB795EE025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7">
            <a:extLst>
              <a:ext uri="{FF2B5EF4-FFF2-40B4-BE49-F238E27FC236}">
                <a16:creationId xmlns:a16="http://schemas.microsoft.com/office/drawing/2014/main" id="{6197C708-F8A6-40BA-ABC3-76DA032556F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10C699C6-51F5-4410-9886-6885E6A6DB11}" type="slidenum">
              <a:rPr lang="en-US" altLang="en-US" sz="1200"/>
              <a:pPr/>
              <a:t>2</a:t>
            </a:fld>
            <a:endParaRPr lang="en-US" altLang="en-US" sz="1200"/>
          </a:p>
        </p:txBody>
      </p:sp>
      <p:sp>
        <p:nvSpPr>
          <p:cNvPr id="12291" name="Rectangle 2">
            <a:extLst>
              <a:ext uri="{FF2B5EF4-FFF2-40B4-BE49-F238E27FC236}">
                <a16:creationId xmlns:a16="http://schemas.microsoft.com/office/drawing/2014/main" id="{2A013181-8152-4A8B-AE7C-3CE40FB9B8CC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2" name="Rectangle 3">
            <a:extLst>
              <a:ext uri="{FF2B5EF4-FFF2-40B4-BE49-F238E27FC236}">
                <a16:creationId xmlns:a16="http://schemas.microsoft.com/office/drawing/2014/main" id="{AE574AA9-9C2D-4EE3-8932-938B352F449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>
            <a:extLst>
              <a:ext uri="{FF2B5EF4-FFF2-40B4-BE49-F238E27FC236}">
                <a16:creationId xmlns:a16="http://schemas.microsoft.com/office/drawing/2014/main" id="{7A75D7EA-B917-4386-ABB3-A2E03F08BBD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B4DC3E5-8974-44AE-8A07-11B5CF84ED41}" type="slidenum">
              <a:rPr lang="en-US" altLang="en-US" sz="1200"/>
              <a:pPr/>
              <a:t>3</a:t>
            </a:fld>
            <a:endParaRPr lang="en-US" altLang="en-US" sz="1200"/>
          </a:p>
        </p:txBody>
      </p:sp>
      <p:sp>
        <p:nvSpPr>
          <p:cNvPr id="13315" name="Rectangle 2">
            <a:extLst>
              <a:ext uri="{FF2B5EF4-FFF2-40B4-BE49-F238E27FC236}">
                <a16:creationId xmlns:a16="http://schemas.microsoft.com/office/drawing/2014/main" id="{FF11F812-67AE-44DB-82A8-0EED00BFAEE1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>
            <a:extLst>
              <a:ext uri="{FF2B5EF4-FFF2-40B4-BE49-F238E27FC236}">
                <a16:creationId xmlns:a16="http://schemas.microsoft.com/office/drawing/2014/main" id="{2204B44F-7BEB-4EE0-AAD4-D1D89DCE1F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7">
            <a:extLst>
              <a:ext uri="{FF2B5EF4-FFF2-40B4-BE49-F238E27FC236}">
                <a16:creationId xmlns:a16="http://schemas.microsoft.com/office/drawing/2014/main" id="{080FBBF7-CA24-4C34-BD5A-3B081F0C562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089DEB9C-A314-437E-BCD0-6EC7A2268684}" type="slidenum">
              <a:rPr lang="en-US" altLang="en-US" sz="1200"/>
              <a:pPr/>
              <a:t>4</a:t>
            </a:fld>
            <a:endParaRPr lang="en-US" altLang="en-US" sz="1200"/>
          </a:p>
        </p:txBody>
      </p:sp>
      <p:sp>
        <p:nvSpPr>
          <p:cNvPr id="14339" name="Rectangle 2">
            <a:extLst>
              <a:ext uri="{FF2B5EF4-FFF2-40B4-BE49-F238E27FC236}">
                <a16:creationId xmlns:a16="http://schemas.microsoft.com/office/drawing/2014/main" id="{BC35D068-AD48-442D-A8A1-07F94DEFE25E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340" name="Rectangle 3">
            <a:extLst>
              <a:ext uri="{FF2B5EF4-FFF2-40B4-BE49-F238E27FC236}">
                <a16:creationId xmlns:a16="http://schemas.microsoft.com/office/drawing/2014/main" id="{38B4FD70-E1E7-4090-A37D-0C60C8E008C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:a16="http://schemas.microsoft.com/office/drawing/2014/main" id="{DF1BC686-C463-42A3-B519-2CC4575CA3E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7338883D-6383-411F-AFC0-1E5E5F60000C}" type="slidenum">
              <a:rPr lang="en-US" altLang="en-US" sz="1200"/>
              <a:pPr/>
              <a:t>5</a:t>
            </a:fld>
            <a:endParaRPr lang="en-US" altLang="en-US" sz="1200"/>
          </a:p>
        </p:txBody>
      </p:sp>
      <p:sp>
        <p:nvSpPr>
          <p:cNvPr id="15363" name="Rectangle 2">
            <a:extLst>
              <a:ext uri="{FF2B5EF4-FFF2-40B4-BE49-F238E27FC236}">
                <a16:creationId xmlns:a16="http://schemas.microsoft.com/office/drawing/2014/main" id="{420CAF09-486D-4655-81E1-3AF37E093F9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>
            <a:extLst>
              <a:ext uri="{FF2B5EF4-FFF2-40B4-BE49-F238E27FC236}">
                <a16:creationId xmlns:a16="http://schemas.microsoft.com/office/drawing/2014/main" id="{DBF130B5-8A40-4E9B-91F7-E72D254E768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>
            <a:extLst>
              <a:ext uri="{FF2B5EF4-FFF2-40B4-BE49-F238E27FC236}">
                <a16:creationId xmlns:a16="http://schemas.microsoft.com/office/drawing/2014/main" id="{F65E7D73-9008-4801-8AC1-31E4A6DEB5F1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fld id="{ACC22451-6A26-475D-B4F4-4F7D8FE916A6}" type="slidenum">
              <a:rPr lang="en-US" altLang="en-US" sz="1200"/>
              <a:pPr/>
              <a:t>6</a:t>
            </a:fld>
            <a:endParaRPr lang="en-US" altLang="en-US" sz="1200"/>
          </a:p>
        </p:txBody>
      </p:sp>
      <p:sp>
        <p:nvSpPr>
          <p:cNvPr id="16387" name="Rectangle 2">
            <a:extLst>
              <a:ext uri="{FF2B5EF4-FFF2-40B4-BE49-F238E27FC236}">
                <a16:creationId xmlns:a16="http://schemas.microsoft.com/office/drawing/2014/main" id="{A0534671-A701-4E70-9D62-DE3CCBF8EE7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>
            <a:extLst>
              <a:ext uri="{FF2B5EF4-FFF2-40B4-BE49-F238E27FC236}">
                <a16:creationId xmlns:a16="http://schemas.microsoft.com/office/drawing/2014/main" id="{9B975376-D286-487E-B25B-2E7FF79BC8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c04l03_header">
            <a:extLst>
              <a:ext uri="{FF2B5EF4-FFF2-40B4-BE49-F238E27FC236}">
                <a16:creationId xmlns:a16="http://schemas.microsoft.com/office/drawing/2014/main" id="{0B981C61-FC53-4854-9845-9B11E3786F46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387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supersite">
            <a:extLst>
              <a:ext uri="{FF2B5EF4-FFF2-40B4-BE49-F238E27FC236}">
                <a16:creationId xmlns:a16="http://schemas.microsoft.com/office/drawing/2014/main" id="{29288807-3EC1-404D-A5CE-C084DC833220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0150" y="685800"/>
            <a:ext cx="1423988" cy="849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2CE6C3AB-2DEA-4928-AF87-557B0283192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© by Vista Higher Learning, Inc. All rights reserved.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EE2A093-D957-4148-8BCA-71DFE1B8DB4B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/>
              <a:t>4.3-</a:t>
            </a:r>
            <a:fld id="{5C9BC45B-234D-4B25-B561-C42B1C12E99B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  <p:extLst>
      <p:ext uri="{BB962C8B-B14F-4D97-AF65-F5344CB8AC3E}">
        <p14:creationId xmlns:p14="http://schemas.microsoft.com/office/powerpoint/2010/main" val="3109901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>
            <a:extLst>
              <a:ext uri="{FF2B5EF4-FFF2-40B4-BE49-F238E27FC236}">
                <a16:creationId xmlns:a16="http://schemas.microsoft.com/office/drawing/2014/main" id="{F47389A8-704B-4086-B8E8-ED53156F8F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6" name="Footer Placeholder 3">
            <a:extLst>
              <a:ext uri="{FF2B5EF4-FFF2-40B4-BE49-F238E27FC236}">
                <a16:creationId xmlns:a16="http://schemas.microsoft.com/office/drawing/2014/main" id="{6F50FAE5-BDE0-44A9-B2F6-37195912DA3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 bwMode="auto">
          <a:xfrm>
            <a:off x="228600" y="6248400"/>
            <a:ext cx="6172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000" dirty="0" smtClean="0">
                <a:latin typeface="Arial" charset="0"/>
                <a:ea typeface="ＭＳ Ｐゴシック" pitchFamily="1" charset="-128"/>
              </a:defRPr>
            </a:lvl1pPr>
          </a:lstStyle>
          <a:p>
            <a:pPr>
              <a:defRPr/>
            </a:pPr>
            <a:r>
              <a:rPr lang="en-US"/>
              <a:t>© by Vista Higher Learning, Inc. All rights reserved.</a:t>
            </a:r>
          </a:p>
        </p:txBody>
      </p:sp>
      <p:sp>
        <p:nvSpPr>
          <p:cNvPr id="7" name="Slide Number Placeholder 4">
            <a:extLst>
              <a:ext uri="{FF2B5EF4-FFF2-40B4-BE49-F238E27FC236}">
                <a16:creationId xmlns:a16="http://schemas.microsoft.com/office/drawing/2014/main" id="{4B83460A-9D43-4CC3-BE58-0CEDB113636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2362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000" b="1"/>
            </a:lvl1pPr>
          </a:lstStyle>
          <a:p>
            <a:r>
              <a:rPr lang="en-US" altLang="en-US"/>
              <a:t>4.3-</a:t>
            </a:r>
            <a:fld id="{6BD7514C-8E49-4AC4-BF7B-64270BD61104}" type="slidenum">
              <a:rPr lang="en-US" altLang="en-US"/>
              <a:pPr/>
              <a:t>‹#›</a:t>
            </a:fld>
            <a:endParaRPr lang="en-US" altLang="en-US" b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30000"/>
        </a:spcBef>
        <a:spcAft>
          <a:spcPct val="0"/>
        </a:spcAft>
        <a:buClr>
          <a:srgbClr val="E69400"/>
        </a:buClr>
        <a:buSzPct val="80000"/>
        <a:buFont typeface="Wingdings 3" panose="05040102010807070707" pitchFamily="18" charset="2"/>
        <a:buChar char="u"/>
        <a:defRPr sz="2800">
          <a:solidFill>
            <a:schemeClr val="tx1"/>
          </a:solidFill>
          <a:latin typeface="Arial" charset="0"/>
          <a:ea typeface="+mn-ea"/>
          <a:cs typeface="+mn-cs"/>
        </a:defRPr>
      </a:lvl1pPr>
      <a:lvl2pPr marL="742950" indent="-285750" algn="l" rtl="0" eaLnBrk="0" fontAlgn="base" hangingPunct="0">
        <a:spcBef>
          <a:spcPct val="30000"/>
        </a:spcBef>
        <a:spcAft>
          <a:spcPct val="0"/>
        </a:spcAft>
        <a:buChar char="–"/>
        <a:defRPr sz="2400">
          <a:solidFill>
            <a:schemeClr val="tx1"/>
          </a:solidFill>
          <a:latin typeface="Arial" charset="0"/>
          <a:ea typeface="+mn-ea"/>
        </a:defRPr>
      </a:lvl2pPr>
      <a:lvl3pPr marL="1143000" indent="-228600" algn="l" rtl="0" eaLnBrk="0" fontAlgn="base" hangingPunct="0">
        <a:spcBef>
          <a:spcPct val="30000"/>
        </a:spcBef>
        <a:spcAft>
          <a:spcPct val="0"/>
        </a:spcAft>
        <a:buChar char="•"/>
        <a:defRPr sz="2400">
          <a:solidFill>
            <a:schemeClr val="tx1"/>
          </a:solidFill>
          <a:latin typeface="Arial" charset="0"/>
          <a:ea typeface="+mn-ea"/>
        </a:defRPr>
      </a:lvl3pPr>
      <a:lvl4pPr marL="1600200" indent="-228600" algn="l" rtl="0" eaLnBrk="0" fontAlgn="base" hangingPunct="0">
        <a:spcBef>
          <a:spcPct val="3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  <a:ea typeface="+mn-ea"/>
        </a:defRPr>
      </a:lvl4pPr>
      <a:lvl5pPr marL="2057400" indent="-228600" algn="l" rtl="0" eaLnBrk="0" fontAlgn="base" hangingPunct="0">
        <a:spcBef>
          <a:spcPct val="3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  <a:ea typeface="+mn-ea"/>
        </a:defRPr>
      </a:lvl5pPr>
      <a:lvl6pPr marL="2514600" indent="-228600" algn="l" rtl="0" fontAlgn="base">
        <a:spcBef>
          <a:spcPct val="3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3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3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3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Footer Placeholder 3">
            <a:extLst>
              <a:ext uri="{FF2B5EF4-FFF2-40B4-BE49-F238E27FC236}">
                <a16:creationId xmlns:a16="http://schemas.microsoft.com/office/drawing/2014/main" id="{F198DD9E-1AAB-4EAF-8512-6E4A380AED0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© by Vista Higher Learning, Inc. All rights reserved.</a:t>
            </a:r>
          </a:p>
        </p:txBody>
      </p:sp>
      <p:sp>
        <p:nvSpPr>
          <p:cNvPr id="3075" name="Slide Number Placeholder 4">
            <a:extLst>
              <a:ext uri="{FF2B5EF4-FFF2-40B4-BE49-F238E27FC236}">
                <a16:creationId xmlns:a16="http://schemas.microsoft.com/office/drawing/2014/main" id="{D13C359B-CAD4-41E5-8B3A-4BBB2CB2772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4.3-</a:t>
            </a:r>
            <a:fld id="{E61E711A-17FD-4049-A903-361627AF8E56}" type="slidenum">
              <a:rPr lang="en-US" altLang="en-US" sz="1000"/>
              <a:pPr/>
              <a:t>1</a:t>
            </a:fld>
            <a:endParaRPr lang="en-US" altLang="en-US" sz="1000" b="0"/>
          </a:p>
        </p:txBody>
      </p:sp>
      <p:sp>
        <p:nvSpPr>
          <p:cNvPr id="3076" name="Rectangle 2">
            <a:extLst>
              <a:ext uri="{FF2B5EF4-FFF2-40B4-BE49-F238E27FC236}">
                <a16:creationId xmlns:a16="http://schemas.microsoft.com/office/drawing/2014/main" id="{560AD40F-099A-4C8C-AE93-2A53AFCDF81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82625" y="1622425"/>
            <a:ext cx="7839075" cy="4092575"/>
          </a:xfrm>
        </p:spPr>
        <p:txBody>
          <a:bodyPr/>
          <a:lstStyle/>
          <a:p>
            <a:pPr marL="0" indent="1714500" eaLnBrk="1" hangingPunct="1">
              <a:buFont typeface="Wingdings 3" panose="05040102010807070707" pitchFamily="18" charset="2"/>
              <a:buNone/>
            </a:pP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You’ve already seen that many verbs in Spanish change their stem vowel when conjugated. There is a third kind of stem-vowel change in some verbs, such as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pedir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(</a:t>
            </a:r>
            <a:r>
              <a:rPr lang="en-US" altLang="en-US" i="1">
                <a:latin typeface="Arial" panose="020B0604020202020204" pitchFamily="34" charset="0"/>
                <a:ea typeface="ＭＳ Ｐゴシック" panose="020B0600070205080204" pitchFamily="34" charset="-128"/>
              </a:rPr>
              <a:t>to ask for; to request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). In these verbs, the stressed vowel in the stem changes from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e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to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i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, as shown in the diagram.</a:t>
            </a:r>
          </a:p>
        </p:txBody>
      </p:sp>
      <p:pic>
        <p:nvPicPr>
          <p:cNvPr id="3077" name="Picture 3" descr="anteTodo">
            <a:extLst>
              <a:ext uri="{FF2B5EF4-FFF2-40B4-BE49-F238E27FC236}">
                <a16:creationId xmlns:a16="http://schemas.microsoft.com/office/drawing/2014/main" id="{10DD62D5-9A3E-4F16-B608-69691CCED2C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600" y="1581150"/>
            <a:ext cx="1676400" cy="563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11" descr="c04l03_p133_01">
            <a:extLst>
              <a:ext uri="{FF2B5EF4-FFF2-40B4-BE49-F238E27FC236}">
                <a16:creationId xmlns:a16="http://schemas.microsoft.com/office/drawing/2014/main" id="{29F4475D-114E-4D70-A03F-5DCCDA6A5D2D}"/>
              </a:ext>
            </a:extLst>
          </p:cNvPr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003800"/>
            <a:ext cx="8229600" cy="993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3">
            <a:extLst>
              <a:ext uri="{FF2B5EF4-FFF2-40B4-BE49-F238E27FC236}">
                <a16:creationId xmlns:a16="http://schemas.microsoft.com/office/drawing/2014/main" id="{21F88D03-1F1D-44E9-8D61-B3ADB398022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© by Vista Higher Learning, Inc. All rights reserved.</a:t>
            </a:r>
          </a:p>
        </p:txBody>
      </p:sp>
      <p:sp>
        <p:nvSpPr>
          <p:cNvPr id="4099" name="Slide Number Placeholder 4">
            <a:extLst>
              <a:ext uri="{FF2B5EF4-FFF2-40B4-BE49-F238E27FC236}">
                <a16:creationId xmlns:a16="http://schemas.microsoft.com/office/drawing/2014/main" id="{52008D79-ED78-48EC-A60E-2D6E6BF1A05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4.3-</a:t>
            </a:r>
            <a:fld id="{D80C0ADB-D4A9-42F1-8387-61FCF9967762}" type="slidenum">
              <a:rPr lang="en-US" altLang="en-US" sz="1000"/>
              <a:pPr/>
              <a:t>2</a:t>
            </a:fld>
            <a:endParaRPr lang="en-US" altLang="en-US" sz="1000" b="0"/>
          </a:p>
        </p:txBody>
      </p:sp>
      <p:sp>
        <p:nvSpPr>
          <p:cNvPr id="4100" name="Rectangle 3">
            <a:extLst>
              <a:ext uri="{FF2B5EF4-FFF2-40B4-BE49-F238E27FC236}">
                <a16:creationId xmlns:a16="http://schemas.microsoft.com/office/drawing/2014/main" id="{86EE05B5-F6C2-4DCB-BCE2-FFDA9F938B2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As with other stem-changing verbs you 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have learned, there is no stem change in 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the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nosotros/as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or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vosotros/as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forms 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in the present tense. </a:t>
            </a:r>
          </a:p>
        </p:txBody>
      </p:sp>
      <p:pic>
        <p:nvPicPr>
          <p:cNvPr id="4101" name="Picture 4" descr="c04l03_p133_02">
            <a:extLst>
              <a:ext uri="{FF2B5EF4-FFF2-40B4-BE49-F238E27FC236}">
                <a16:creationId xmlns:a16="http://schemas.microsoft.com/office/drawing/2014/main" id="{38868A46-E4C4-4844-8552-60E44E0EE3F2}"/>
              </a:ext>
            </a:extLst>
          </p:cNvPr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482975"/>
            <a:ext cx="8229600" cy="258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3">
            <a:extLst>
              <a:ext uri="{FF2B5EF4-FFF2-40B4-BE49-F238E27FC236}">
                <a16:creationId xmlns:a16="http://schemas.microsoft.com/office/drawing/2014/main" id="{20B78072-12BC-471D-AFF3-DB4882EABAA6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© by Vista Higher Learning, Inc. All rights reserved.</a:t>
            </a:r>
          </a:p>
        </p:txBody>
      </p:sp>
      <p:sp>
        <p:nvSpPr>
          <p:cNvPr id="5123" name="Slide Number Placeholder 4">
            <a:extLst>
              <a:ext uri="{FF2B5EF4-FFF2-40B4-BE49-F238E27FC236}">
                <a16:creationId xmlns:a16="http://schemas.microsoft.com/office/drawing/2014/main" id="{A915FBEA-4856-4F89-9D10-23A8608FC68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4.3-</a:t>
            </a:r>
            <a:fld id="{B634C726-ABFA-406B-849D-D8C066E89338}" type="slidenum">
              <a:rPr lang="en-US" altLang="en-US" sz="1000"/>
              <a:pPr/>
              <a:t>3</a:t>
            </a:fld>
            <a:endParaRPr lang="en-US" altLang="en-US" sz="1000" b="0"/>
          </a:p>
        </p:txBody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426031E6-6811-4972-86B7-B9E08D84532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To help you identify verbs with the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e:i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stem change, they will appear as follows throughout the text: </a:t>
            </a:r>
          </a:p>
        </p:txBody>
      </p:sp>
      <p:pic>
        <p:nvPicPr>
          <p:cNvPr id="5125" name="Picture 4" descr="c04l03_p133_03">
            <a:extLst>
              <a:ext uri="{FF2B5EF4-FFF2-40B4-BE49-F238E27FC236}">
                <a16:creationId xmlns:a16="http://schemas.microsoft.com/office/drawing/2014/main" id="{48F0097B-4639-44DA-995B-687E44D311D6}"/>
              </a:ext>
            </a:extLst>
          </p:cNvPr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92463" y="3127375"/>
            <a:ext cx="2759075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3">
            <a:extLst>
              <a:ext uri="{FF2B5EF4-FFF2-40B4-BE49-F238E27FC236}">
                <a16:creationId xmlns:a16="http://schemas.microsoft.com/office/drawing/2014/main" id="{F2176941-F45D-4DF2-A35A-2C22639A177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© by Vista Higher Learning, Inc. All rights reserved.</a:t>
            </a:r>
          </a:p>
        </p:txBody>
      </p:sp>
      <p:sp>
        <p:nvSpPr>
          <p:cNvPr id="6147" name="Slide Number Placeholder 4">
            <a:extLst>
              <a:ext uri="{FF2B5EF4-FFF2-40B4-BE49-F238E27FC236}">
                <a16:creationId xmlns:a16="http://schemas.microsoft.com/office/drawing/2014/main" id="{37909297-9E16-4183-8299-541C4A009F7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4.3-</a:t>
            </a:r>
            <a:fld id="{4540A613-5555-488B-ADF0-A29C6E15468C}" type="slidenum">
              <a:rPr lang="en-US" altLang="en-US" sz="1000"/>
              <a:pPr/>
              <a:t>4</a:t>
            </a:fld>
            <a:endParaRPr lang="en-US" altLang="en-US" sz="1000" b="0"/>
          </a:p>
        </p:txBody>
      </p:sp>
      <p:sp>
        <p:nvSpPr>
          <p:cNvPr id="6148" name="Rectangle 3">
            <a:extLst>
              <a:ext uri="{FF2B5EF4-FFF2-40B4-BE49-F238E27FC236}">
                <a16:creationId xmlns:a16="http://schemas.microsoft.com/office/drawing/2014/main" id="{33CDA6A1-C0F9-4468-9983-DA01AE0704D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These are the most common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e:i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 stem-changing verbs: </a:t>
            </a:r>
          </a:p>
        </p:txBody>
      </p:sp>
      <p:pic>
        <p:nvPicPr>
          <p:cNvPr id="6149" name="Picture 7" descr="VIS4e_estructura_p133">
            <a:extLst>
              <a:ext uri="{FF2B5EF4-FFF2-40B4-BE49-F238E27FC236}">
                <a16:creationId xmlns:a16="http://schemas.microsoft.com/office/drawing/2014/main" id="{7DD1D5F3-1849-404B-BD90-8E0CB47EFE0B}"/>
              </a:ext>
            </a:extLst>
          </p:cNvPr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1825" y="2843213"/>
            <a:ext cx="7877175" cy="243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3">
            <a:extLst>
              <a:ext uri="{FF2B5EF4-FFF2-40B4-BE49-F238E27FC236}">
                <a16:creationId xmlns:a16="http://schemas.microsoft.com/office/drawing/2014/main" id="{606E9837-161A-44BD-918E-31E6ACD4FDB4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© by Vista Higher Learning, Inc. All rights reserved.</a:t>
            </a:r>
          </a:p>
        </p:txBody>
      </p:sp>
      <p:sp>
        <p:nvSpPr>
          <p:cNvPr id="7171" name="Slide Number Placeholder 4">
            <a:extLst>
              <a:ext uri="{FF2B5EF4-FFF2-40B4-BE49-F238E27FC236}">
                <a16:creationId xmlns:a16="http://schemas.microsoft.com/office/drawing/2014/main" id="{45505568-934E-4EAE-9B79-617B7F463C1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4.3-</a:t>
            </a:r>
            <a:fld id="{E59944F1-AE82-4EEB-B6C4-FE855C3E7AA8}" type="slidenum">
              <a:rPr lang="en-US" altLang="en-US" sz="1000"/>
              <a:pPr/>
              <a:t>5</a:t>
            </a:fld>
            <a:endParaRPr lang="en-US" altLang="en-US" sz="1000" b="0"/>
          </a:p>
        </p:txBody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8903D9CB-3A2A-4233-AC40-68F7995C5C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b="1">
                <a:solidFill>
                  <a:srgbClr val="CC0000"/>
                </a:solidFill>
                <a:latin typeface="Arial" panose="020B0604020202020204" pitchFamily="34" charset="0"/>
                <a:ea typeface="ＭＳ Ｐゴシック" panose="020B0600070205080204" pitchFamily="34" charset="-128"/>
              </a:rPr>
              <a:t>¡Atención!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The verb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decir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is irregular in its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yo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form: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yo digo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.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3">
            <a:extLst>
              <a:ext uri="{FF2B5EF4-FFF2-40B4-BE49-F238E27FC236}">
                <a16:creationId xmlns:a16="http://schemas.microsoft.com/office/drawing/2014/main" id="{1300EAA9-CF11-4C0A-9484-449E216CACF0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© by Vista Higher Learning, Inc. All rights reserved.</a:t>
            </a:r>
          </a:p>
        </p:txBody>
      </p:sp>
      <p:sp>
        <p:nvSpPr>
          <p:cNvPr id="8195" name="Slide Number Placeholder 4">
            <a:extLst>
              <a:ext uri="{FF2B5EF4-FFF2-40B4-BE49-F238E27FC236}">
                <a16:creationId xmlns:a16="http://schemas.microsoft.com/office/drawing/2014/main" id="{BA8D003C-533E-4B86-A3F8-C41C011530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4.3-</a:t>
            </a:r>
            <a:fld id="{599D2A62-D2EE-4037-9301-83214E6D9093}" type="slidenum">
              <a:rPr lang="en-US" altLang="en-US" sz="1000"/>
              <a:pPr/>
              <a:t>6</a:t>
            </a:fld>
            <a:endParaRPr lang="en-US" altLang="en-US" sz="1000" b="0"/>
          </a:p>
        </p:txBody>
      </p:sp>
      <p:sp>
        <p:nvSpPr>
          <p:cNvPr id="8196" name="Rectangle 3">
            <a:extLst>
              <a:ext uri="{FF2B5EF4-FFF2-40B4-BE49-F238E27FC236}">
                <a16:creationId xmlns:a16="http://schemas.microsoft.com/office/drawing/2014/main" id="{DB5EB0A4-4966-4DE3-88C2-C5CE574F483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The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yo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forms of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seguir 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and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conseguir </a:t>
            </a:r>
            <a:b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have a spelling change in addition to the </a:t>
            </a:r>
            <a:b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</a:b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stem change </a:t>
            </a:r>
            <a:r>
              <a:rPr lang="en-US" altLang="en-US" b="1">
                <a:latin typeface="Arial" panose="020B0604020202020204" pitchFamily="34" charset="0"/>
                <a:ea typeface="ＭＳ Ｐゴシック" panose="020B0600070205080204" pitchFamily="34" charset="-128"/>
              </a:rPr>
              <a:t>e:i</a:t>
            </a:r>
            <a:r>
              <a:rPr lang="en-US" altLang="en-US">
                <a:latin typeface="Arial" panose="020B0604020202020204" pitchFamily="34" charset="0"/>
                <a:ea typeface="ＭＳ Ｐゴシック" panose="020B0600070205080204" pitchFamily="34" charset="-128"/>
              </a:rPr>
              <a:t>.</a:t>
            </a:r>
          </a:p>
        </p:txBody>
      </p:sp>
      <p:pic>
        <p:nvPicPr>
          <p:cNvPr id="8197" name="Picture 4" descr="c04l03_p133_05">
            <a:extLst>
              <a:ext uri="{FF2B5EF4-FFF2-40B4-BE49-F238E27FC236}">
                <a16:creationId xmlns:a16="http://schemas.microsoft.com/office/drawing/2014/main" id="{D1BBD7A0-42BA-4669-9AF0-4710F0DDE7E9}"/>
              </a:ext>
            </a:extLst>
          </p:cNvPr>
          <p:cNvPicPr preferRelativeResize="0"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168650"/>
            <a:ext cx="8229600" cy="674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3">
            <a:extLst>
              <a:ext uri="{FF2B5EF4-FFF2-40B4-BE49-F238E27FC236}">
                <a16:creationId xmlns:a16="http://schemas.microsoft.com/office/drawing/2014/main" id="{158C4BD2-AF48-42CF-9CAE-79D549BD015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© by Vista Higher Learning, Inc. All rights reserved.</a:t>
            </a:r>
          </a:p>
        </p:txBody>
      </p:sp>
      <p:sp>
        <p:nvSpPr>
          <p:cNvPr id="9219" name="Slide Number Placeholder 4">
            <a:extLst>
              <a:ext uri="{FF2B5EF4-FFF2-40B4-BE49-F238E27FC236}">
                <a16:creationId xmlns:a16="http://schemas.microsoft.com/office/drawing/2014/main" id="{4B56FB41-0C57-4B43-BADC-3DF4F6A94B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000"/>
              <a:t>4.3-</a:t>
            </a:r>
            <a:fld id="{94F876AE-7B1B-46D6-91B0-8468B0975357}" type="slidenum">
              <a:rPr lang="en-US" altLang="en-US" sz="1000"/>
              <a:pPr/>
              <a:t>7</a:t>
            </a:fld>
            <a:endParaRPr lang="en-US" altLang="en-US" sz="1000" b="0"/>
          </a:p>
        </p:txBody>
      </p:sp>
      <p:graphicFrame>
        <p:nvGraphicFramePr>
          <p:cNvPr id="6" name="Group 46">
            <a:extLst>
              <a:ext uri="{FF2B5EF4-FFF2-40B4-BE49-F238E27FC236}">
                <a16:creationId xmlns:a16="http://schemas.microsoft.com/office/drawing/2014/main" id="{04279138-DC1C-4E78-A637-370C0606E4D1}"/>
              </a:ext>
            </a:extLst>
          </p:cNvPr>
          <p:cNvGraphicFramePr>
            <a:graphicFrameLocks noGrp="1"/>
          </p:cNvGraphicFramePr>
          <p:nvPr/>
        </p:nvGraphicFramePr>
        <p:xfrm>
          <a:off x="525463" y="2297113"/>
          <a:ext cx="8101012" cy="3082925"/>
        </p:xfrm>
        <a:graphic>
          <a:graphicData uri="http://schemas.openxmlformats.org/drawingml/2006/table">
            <a:tbl>
              <a:tblPr/>
              <a:tblGrid>
                <a:gridCol w="2908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60508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87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05087">
                <a:tc gridSpan="3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rgbClr val="E69400"/>
                        </a:buClr>
                        <a:buSzPct val="80000"/>
                        <a:buFont typeface="Wingdings 3" pitchFamily="18" charset="2"/>
                        <a:buNone/>
                        <a:tabLst/>
                      </a:pPr>
                      <a:r>
                        <a:rPr kumimoji="0" lang="en-US" sz="24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Provide the correct forms of the verbs. </a:t>
                      </a:r>
                    </a:p>
                  </a:txBody>
                  <a:tcPr marL="182880" marR="182880" marT="182906" marB="1829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1FA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77838">
                <a:tc>
                  <a:txBody>
                    <a:bodyPr/>
                    <a:lstStyle/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Arturo y Eva _______. </a:t>
                      </a:r>
                    </a:p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Yo _____. </a:t>
                      </a:r>
                    </a:p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Nosotros _____. </a:t>
                      </a:r>
                    </a:p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Julia _____.</a:t>
                      </a:r>
                    </a:p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Sofía y yo _____.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marL="182880" marR="182880" marT="182906" marB="182906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1FA"/>
                    </a:solidFill>
                  </a:tcPr>
                </a:tc>
                <a:tc>
                  <a:txBody>
                    <a:bodyPr/>
                    <a:lstStyle/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Yo _______. </a:t>
                      </a:r>
                    </a:p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Él _____. </a:t>
                      </a:r>
                    </a:p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Tú _____. </a:t>
                      </a:r>
                    </a:p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Usted _____. </a:t>
                      </a:r>
                    </a:p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Ellas _____. 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marL="182880" marR="182880" marT="182906" marB="182906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1FA"/>
                    </a:solidFill>
                  </a:tcPr>
                </a:tc>
                <a:tc>
                  <a:txBody>
                    <a:bodyPr/>
                    <a:lstStyle/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Yo _______. </a:t>
                      </a:r>
                    </a:p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Nosotros _____. </a:t>
                      </a:r>
                    </a:p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Tú _____. </a:t>
                      </a:r>
                    </a:p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Los chicos _____. </a:t>
                      </a:r>
                    </a:p>
                    <a:p>
                      <a:pPr marL="347663" marR="0" lvl="0" indent="-347663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3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Tx/>
                        <a:buFont typeface="Arial" charset="0"/>
                        <a:buAutoNum type="arabicPeriod"/>
                        <a:tabLst/>
                      </a:pPr>
                      <a:r>
                        <a:rPr kumimoji="0" lang="es-E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pitchFamily="1" charset="-128"/>
                        </a:rPr>
                        <a:t>Usted _____. </a:t>
                      </a:r>
                      <a:endParaRPr kumimoji="0" lang="en-US" sz="16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pitchFamily="1" charset="-128"/>
                      </a:endParaRPr>
                    </a:p>
                  </a:txBody>
                  <a:tcPr marL="182880" marR="182880" marT="182906" marB="182906" horzOverflow="overflow">
                    <a:lnL>
                      <a:noFill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C8E1FA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pic>
        <p:nvPicPr>
          <p:cNvPr id="9229" name="Picture 11" descr="intentalo">
            <a:extLst>
              <a:ext uri="{FF2B5EF4-FFF2-40B4-BE49-F238E27FC236}">
                <a16:creationId xmlns:a16="http://schemas.microsoft.com/office/drawing/2014/main" id="{778A2080-E3EF-48F6-9CF5-1D2AD54B76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619250"/>
            <a:ext cx="2438400" cy="62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30" name="Text Box 12">
            <a:extLst>
              <a:ext uri="{FF2B5EF4-FFF2-40B4-BE49-F238E27FC236}">
                <a16:creationId xmlns:a16="http://schemas.microsoft.com/office/drawing/2014/main" id="{06926E3E-E2E2-4ECE-97A0-F6C8E46507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95513" y="3636963"/>
            <a:ext cx="8763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 b="1">
                <a:solidFill>
                  <a:srgbClr val="0080FF"/>
                </a:solidFill>
                <a:latin typeface="Comic Sans MS" panose="030F0702030302020204" pitchFamily="66" charset="0"/>
              </a:rPr>
              <a:t>repiten</a:t>
            </a:r>
          </a:p>
        </p:txBody>
      </p:sp>
      <p:sp>
        <p:nvSpPr>
          <p:cNvPr id="9231" name="Text Box 13">
            <a:extLst>
              <a:ext uri="{FF2B5EF4-FFF2-40B4-BE49-F238E27FC236}">
                <a16:creationId xmlns:a16="http://schemas.microsoft.com/office/drawing/2014/main" id="{C35AE9E3-1E96-4351-8AFE-4F602DC5C21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011988" y="3638550"/>
            <a:ext cx="554037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en-US" altLang="en-US" sz="1600" b="1">
                <a:solidFill>
                  <a:srgbClr val="0080FF"/>
                </a:solidFill>
                <a:latin typeface="Comic Sans MS" panose="030F0702030302020204" pitchFamily="66" charset="0"/>
              </a:rPr>
              <a:t>sigo</a:t>
            </a:r>
          </a:p>
        </p:txBody>
      </p:sp>
      <p:grpSp>
        <p:nvGrpSpPr>
          <p:cNvPr id="9232" name="Group 32">
            <a:extLst>
              <a:ext uri="{FF2B5EF4-FFF2-40B4-BE49-F238E27FC236}">
                <a16:creationId xmlns:a16="http://schemas.microsoft.com/office/drawing/2014/main" id="{F83A57B0-E58B-442B-9128-2ACE857911F1}"/>
              </a:ext>
            </a:extLst>
          </p:cNvPr>
          <p:cNvGrpSpPr>
            <a:grpSpLocks/>
          </p:cNvGrpSpPr>
          <p:nvPr/>
        </p:nvGrpSpPr>
        <p:grpSpPr bwMode="auto">
          <a:xfrm>
            <a:off x="6302375" y="3046413"/>
            <a:ext cx="2133600" cy="457200"/>
            <a:chOff x="1008" y="-144"/>
            <a:chExt cx="1344" cy="288"/>
          </a:xfrm>
        </p:grpSpPr>
        <p:sp>
          <p:nvSpPr>
            <p:cNvPr id="9240" name="Rectangle 33">
              <a:extLst>
                <a:ext uri="{FF2B5EF4-FFF2-40B4-BE49-F238E27FC236}">
                  <a16:creationId xmlns:a16="http://schemas.microsoft.com/office/drawing/2014/main" id="{36BD8482-5E25-4B55-9BA0-065645F952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3" y="-144"/>
              <a:ext cx="1151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rgbClr val="E69400"/>
                </a:buClr>
                <a:buSzPct val="80000"/>
                <a:buFont typeface="Wingdings 3" panose="05040102010807070707" pitchFamily="18" charset="2"/>
                <a:buNone/>
              </a:pPr>
              <a:r>
                <a:rPr lang="en-US" altLang="en-US" b="1"/>
                <a:t>seguir (e: i)</a:t>
              </a:r>
            </a:p>
          </p:txBody>
        </p:sp>
        <p:sp>
          <p:nvSpPr>
            <p:cNvPr id="9241" name="AutoShape 34">
              <a:extLst>
                <a:ext uri="{FF2B5EF4-FFF2-40B4-BE49-F238E27FC236}">
                  <a16:creationId xmlns:a16="http://schemas.microsoft.com/office/drawing/2014/main" id="{FFB54800-7E9C-416F-8D52-235FCD25743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-144"/>
              <a:ext cx="1344" cy="288"/>
            </a:xfrm>
            <a:prstGeom prst="flowChartTerminator">
              <a:avLst/>
            </a:prstGeom>
            <a:noFill/>
            <a:ln w="25400">
              <a:solidFill>
                <a:srgbClr val="E694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9233" name="Group 35">
            <a:extLst>
              <a:ext uri="{FF2B5EF4-FFF2-40B4-BE49-F238E27FC236}">
                <a16:creationId xmlns:a16="http://schemas.microsoft.com/office/drawing/2014/main" id="{91830D34-87A7-41E5-BAB9-CACB572BD5E0}"/>
              </a:ext>
            </a:extLst>
          </p:cNvPr>
          <p:cNvGrpSpPr>
            <a:grpSpLocks/>
          </p:cNvGrpSpPr>
          <p:nvPr/>
        </p:nvGrpSpPr>
        <p:grpSpPr bwMode="auto">
          <a:xfrm>
            <a:off x="892175" y="3046413"/>
            <a:ext cx="2133600" cy="457200"/>
            <a:chOff x="1008" y="-144"/>
            <a:chExt cx="1344" cy="288"/>
          </a:xfrm>
        </p:grpSpPr>
        <p:sp>
          <p:nvSpPr>
            <p:cNvPr id="9238" name="Rectangle 36">
              <a:extLst>
                <a:ext uri="{FF2B5EF4-FFF2-40B4-BE49-F238E27FC236}">
                  <a16:creationId xmlns:a16="http://schemas.microsoft.com/office/drawing/2014/main" id="{777C891B-BDD3-4975-8398-1C52671B31F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32" y="-144"/>
              <a:ext cx="1119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rgbClr val="E69400"/>
                </a:buClr>
                <a:buSzPct val="80000"/>
                <a:buFont typeface="Wingdings 3" panose="05040102010807070707" pitchFamily="18" charset="2"/>
                <a:buNone/>
              </a:pPr>
              <a:r>
                <a:rPr lang="en-US" altLang="en-US" b="1"/>
                <a:t>repetir (e:i)</a:t>
              </a:r>
            </a:p>
          </p:txBody>
        </p:sp>
        <p:sp>
          <p:nvSpPr>
            <p:cNvPr id="9239" name="AutoShape 37">
              <a:extLst>
                <a:ext uri="{FF2B5EF4-FFF2-40B4-BE49-F238E27FC236}">
                  <a16:creationId xmlns:a16="http://schemas.microsoft.com/office/drawing/2014/main" id="{156B1406-2DE7-4882-96D6-450693895F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-144"/>
              <a:ext cx="1344" cy="288"/>
            </a:xfrm>
            <a:prstGeom prst="flowChartTerminator">
              <a:avLst/>
            </a:prstGeom>
            <a:noFill/>
            <a:ln w="25400">
              <a:solidFill>
                <a:srgbClr val="E694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grpSp>
        <p:nvGrpSpPr>
          <p:cNvPr id="9234" name="Group 38">
            <a:extLst>
              <a:ext uri="{FF2B5EF4-FFF2-40B4-BE49-F238E27FC236}">
                <a16:creationId xmlns:a16="http://schemas.microsoft.com/office/drawing/2014/main" id="{3FD7C251-6D0A-4682-A0D7-26A69A6D3E13}"/>
              </a:ext>
            </a:extLst>
          </p:cNvPr>
          <p:cNvGrpSpPr>
            <a:grpSpLocks/>
          </p:cNvGrpSpPr>
          <p:nvPr/>
        </p:nvGrpSpPr>
        <p:grpSpPr bwMode="auto">
          <a:xfrm>
            <a:off x="3749675" y="3046413"/>
            <a:ext cx="2133600" cy="457200"/>
            <a:chOff x="1008" y="-144"/>
            <a:chExt cx="1344" cy="288"/>
          </a:xfrm>
        </p:grpSpPr>
        <p:sp>
          <p:nvSpPr>
            <p:cNvPr id="9236" name="Rectangle 39">
              <a:extLst>
                <a:ext uri="{FF2B5EF4-FFF2-40B4-BE49-F238E27FC236}">
                  <a16:creationId xmlns:a16="http://schemas.microsoft.com/office/drawing/2014/main" id="{78B4FCFA-7D39-4FB3-AF3D-08CBB47EC0F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98" y="-144"/>
              <a:ext cx="980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pPr algn="ctr" eaLnBrk="1" hangingPunct="1">
                <a:spcBef>
                  <a:spcPct val="20000"/>
                </a:spcBef>
                <a:buClr>
                  <a:srgbClr val="E69400"/>
                </a:buClr>
                <a:buSzPct val="80000"/>
                <a:buFont typeface="Wingdings 3" panose="05040102010807070707" pitchFamily="18" charset="2"/>
                <a:buNone/>
              </a:pPr>
              <a:r>
                <a:rPr lang="en-US" altLang="en-US" b="1"/>
                <a:t>decir (e:i)</a:t>
              </a:r>
            </a:p>
          </p:txBody>
        </p:sp>
        <p:sp>
          <p:nvSpPr>
            <p:cNvPr id="9237" name="AutoShape 40">
              <a:extLst>
                <a:ext uri="{FF2B5EF4-FFF2-40B4-BE49-F238E27FC236}">
                  <a16:creationId xmlns:a16="http://schemas.microsoft.com/office/drawing/2014/main" id="{E96841E1-B098-485C-832E-AF83890092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008" y="-144"/>
              <a:ext cx="1344" cy="288"/>
            </a:xfrm>
            <a:prstGeom prst="flowChartTerminator">
              <a:avLst/>
            </a:prstGeom>
            <a:noFill/>
            <a:ln w="25400">
              <a:solidFill>
                <a:srgbClr val="E694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</a:extLst>
          </p:spPr>
          <p:txBody>
            <a:bodyPr wrap="none" anchor="ctr"/>
            <a:lstStyle>
              <a:lvl1pPr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34" charset="-128"/>
                </a:defRPr>
              </a:lvl9pPr>
            </a:lstStyle>
            <a:p>
              <a:endParaRPr lang="en-US" altLang="en-US"/>
            </a:p>
          </p:txBody>
        </p:sp>
      </p:grpSp>
      <p:sp>
        <p:nvSpPr>
          <p:cNvPr id="9235" name="Text Box 41">
            <a:extLst>
              <a:ext uri="{FF2B5EF4-FFF2-40B4-BE49-F238E27FC236}">
                <a16:creationId xmlns:a16="http://schemas.microsoft.com/office/drawing/2014/main" id="{A38AE209-EACC-4BBC-934E-CA52C9EAA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419600" y="3636963"/>
            <a:ext cx="57467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r>
              <a:rPr lang="en-US" altLang="en-US" sz="1600" b="1">
                <a:solidFill>
                  <a:srgbClr val="0080FF"/>
                </a:solidFill>
                <a:latin typeface="Comic Sans MS" panose="030F0702030302020204" pitchFamily="66" charset="0"/>
              </a:rPr>
              <a:t>digo</a:t>
            </a:r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IW_TYPE_IMAGE" val="Text Box 3"/>
</p:tagLst>
</file>

<file path=ppt/theme/theme1.xml><?xml version="1.0" encoding="utf-8"?>
<a:theme xmlns:a="http://schemas.openxmlformats.org/drawingml/2006/main" name="3_Blank Presentation">
  <a:themeElements>
    <a:clrScheme name="Blank Pre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Blank Presentatio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Assembly>Microsoft.Office.DocumentManagement, Version=14.0.0.0,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7003D805DC6A84BA2A7972628D839F4" ma:contentTypeVersion="0" ma:contentTypeDescription="Create a new document." ma:contentTypeScope="" ma:versionID="ae7cf85e1709feec7c31bc0e7b921085">
  <xsd:schema xmlns:xsd="http://www.w3.org/2001/XMLSchema" xmlns:xs="http://www.w3.org/2001/XMLSchema" xmlns:p="http://schemas.microsoft.com/office/2006/metadata/properties" xmlns:ns2="e0933a51-5673-4c17-bf17-1a2661748596" targetNamespace="http://schemas.microsoft.com/office/2006/metadata/properties" ma:root="true" ma:fieldsID="87d82e939dfd693c5ef2a8bf44030976" ns2:_="">
    <xsd:import namespace="e0933a51-5673-4c17-bf17-1a2661748596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0933a51-5673-4c17-bf17-1a2661748596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6E0008-DF19-466B-A78D-35ADFD71A987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502A6A4A-25A6-4962-B563-701FFD11F793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DB8BF8BD-1EED-4043-B0EC-5E918188F29F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F9ACF7EB-B594-4122-B1C8-5ED7C00C8DF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0933a51-5673-4c17-bf17-1a266174859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1763</TotalTime>
  <Words>325</Words>
  <Application>Microsoft Office PowerPoint</Application>
  <PresentationFormat>On-screen Show (4:3)</PresentationFormat>
  <Paragraphs>48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ＭＳ Ｐゴシック</vt:lpstr>
      <vt:lpstr>Wingdings 3</vt:lpstr>
      <vt:lpstr>Comic Sans MS</vt:lpstr>
      <vt:lpstr>3_Blank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Jason Miranda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Jason Miranda</dc:creator>
  <cp:lastModifiedBy>BURAK, ANNETTE</cp:lastModifiedBy>
  <cp:revision>80</cp:revision>
  <dcterms:created xsi:type="dcterms:W3CDTF">2007-02-26T13:56:05Z</dcterms:created>
  <dcterms:modified xsi:type="dcterms:W3CDTF">2021-03-02T13:13:14Z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">
    <vt:lpwstr>ZEXZCRMYET4A-204-4164</vt:lpwstr>
  </property>
  <property fmtid="{D5CDD505-2E9C-101B-9397-08002B2CF9AE}" pid="3" name="_dlc_DocIdItemGuid">
    <vt:lpwstr>9e5a61e6-d1cd-4de5-8314-c2eb89416ec0</vt:lpwstr>
  </property>
  <property fmtid="{D5CDD505-2E9C-101B-9397-08002B2CF9AE}" pid="4" name="_dlc_DocIdUrl">
    <vt:lpwstr>https://portal.vistahigherlearning.com/sites/Editorial/c_2017/_layouts/DocIdRedir.aspx?ID=ZEXZCRMYET4A-204-4164, ZEXZCRMYET4A-204-4164</vt:lpwstr>
  </property>
  <property fmtid="{D5CDD505-2E9C-101B-9397-08002B2CF9AE}" pid="5" name="display_urn:schemas-microsoft-com:office:office#Editor">
    <vt:lpwstr>Lauren Krolick</vt:lpwstr>
  </property>
  <property fmtid="{D5CDD505-2E9C-101B-9397-08002B2CF9AE}" pid="6" name="xd_Signature">
    <vt:lpwstr/>
  </property>
  <property fmtid="{D5CDD505-2E9C-101B-9397-08002B2CF9AE}" pid="7" name="Order">
    <vt:lpwstr>1198900.00000000</vt:lpwstr>
  </property>
  <property fmtid="{D5CDD505-2E9C-101B-9397-08002B2CF9AE}" pid="8" name="TemplateUrl">
    <vt:lpwstr/>
  </property>
  <property fmtid="{D5CDD505-2E9C-101B-9397-08002B2CF9AE}" pid="9" name="xd_ProgID">
    <vt:lpwstr/>
  </property>
  <property fmtid="{D5CDD505-2E9C-101B-9397-08002B2CF9AE}" pid="10" name="_dlc_DocIdPersistId">
    <vt:lpwstr/>
  </property>
  <property fmtid="{D5CDD505-2E9C-101B-9397-08002B2CF9AE}" pid="11" name="display_urn:schemas-microsoft-com:office:office#Author">
    <vt:lpwstr>Lauren Krolick</vt:lpwstr>
  </property>
</Properties>
</file>