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60" r:id="rId4"/>
    <p:sldId id="270" r:id="rId5"/>
    <p:sldId id="267" r:id="rId6"/>
    <p:sldId id="290" r:id="rId7"/>
    <p:sldId id="279" r:id="rId8"/>
    <p:sldId id="296" r:id="rId9"/>
    <p:sldId id="264" r:id="rId10"/>
    <p:sldId id="297" r:id="rId11"/>
    <p:sldId id="294" r:id="rId12"/>
    <p:sldId id="295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88" r:id="rId23"/>
    <p:sldId id="277" r:id="rId24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0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1392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7C9A3E2-8B98-4AA7-A366-FA40A54EB0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2F545581-0A0A-43F9-BFE1-9FA41FEF99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76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1177CD01-8987-4FFC-A44D-B4688E85A4D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78B86E12-9B98-4CE5-9EDC-A180281CD1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796E92-B869-462A-B3C7-E4691012D9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AE0241A-2667-4A75-AB48-75F91C0F22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D8F71CA-387B-41C2-B06B-78B008EE74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CC0CF36-1AB7-49F4-A349-ACF57B90121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36CEE425-4FC5-488C-B08A-2DD29568E7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6B21110E-A51C-41A7-8B8E-C74A56062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8DF91150-A56B-4E7D-8C86-883AC09E1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A9B782E4-5047-43ED-8ED1-AED3E0608C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143E9BB-50BA-4D6B-B674-240D86CF5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7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213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CFFD34-E5EF-4E1B-BE4B-51DF8DB9E05D}" type="slidenum">
              <a:rPr kumimoji="0" lang="en-US" altLang="en-US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>
              <a:latin typeface="Comic Sans MS" panose="030F0702030302020204" pitchFamily="66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768A941-5819-47AD-A019-02F8E2E2E7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6F68C27-BB0C-4886-944B-A983C4FC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F2377C1-04D9-4278-807D-EFBDA4F19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7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213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B5C7CD-FDF3-4F21-B7E0-0785EEF28367}" type="slidenum">
              <a:rPr kumimoji="0" lang="en-US" altLang="en-US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>
              <a:latin typeface="Comic Sans MS" panose="030F0702030302020204" pitchFamily="66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61F2FD-B016-472A-8EFD-C7E7DAABFD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3B7A5E2-FE02-47C0-A46D-047D40B83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117CF74-E3E8-429C-A030-170A786FE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7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213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B8F491-E710-4380-A6E2-E166229FE6EC}" type="slidenum">
              <a:rPr kumimoji="0" lang="en-US" altLang="en-US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>
              <a:latin typeface="Comic Sans MS" panose="030F0702030302020204" pitchFamily="66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8399915-443D-4AFF-9AE5-84496D09B1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55A5820-7C07-49A4-9AD9-47119E5EB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B9AD6CF-2DF0-4B9A-BBC8-4920E7782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7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213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722321-182C-436D-AB84-E18C1BA0296D}" type="slidenum">
              <a:rPr kumimoji="0" lang="en-US" altLang="en-US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Comic Sans MS" panose="030F0702030302020204" pitchFamily="66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ABEAE4E-5138-4695-BBE1-19861C743D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4C77526-8CE1-4BC9-98A7-66A48EE53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0E681-798E-4D57-B612-45B83860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2DD8B-E56B-4A6F-937D-AADD725D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643C-6237-45A5-9413-26C62BD5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2D3CC-CBCC-42EC-888A-64069E475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423933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CE414F-36C7-404B-A66A-A4E2B68C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67403-BEBC-496F-A43A-9403B8B4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2ACF1D-6257-4B9C-8E41-766C3499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7F09-3E41-4888-A62E-0E5920649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904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AA876C-4C79-4E43-99DE-D26851EE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4F20F-AD8A-47F2-BE0F-EEBDB5DC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AF08E-2F8A-42B9-ADFC-F0AFB5B6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0C23D-6F3A-4412-859C-7C5C98051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4042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C3588F-138C-4419-A797-B853422458D0}"/>
              </a:ext>
            </a:extLst>
          </p:cNvPr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6000" dirty="0"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7D2DE-510C-4A5D-92EC-1D05065A8092}"/>
              </a:ext>
            </a:extLst>
          </p:cNvPr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6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89AC5DD-AFB1-4066-8DF1-74E53CB2C5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617E78A-BC81-46CC-A03E-CE73D1C24A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AEA6F4E-1ACB-47F4-AD6F-B583F141C0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FD8C887-5CA7-4BC9-AE5B-8F73BB1E7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632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D4A3D-9466-4964-9CF6-A1F229D5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53D2C-907A-4826-90E8-CA061E5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DBA6EC-8E87-4869-A720-FC6133C8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ADA2-13D9-4934-AFEF-B8D7B112A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9224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FBC662-43A0-4335-A09C-6FB639B297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3E61497-46A5-4B8C-984F-B6447BA9FB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16F00FA-16DE-44A8-B06F-157867EB62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F4769E1-9D3D-4335-B98A-91F1AF915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3746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DCAB1B2-9D8B-4375-95BF-9488CF234D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82D8EB6-2C84-4BFA-B996-B8EBD762393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C8E618C-3A47-4D98-83B3-5081878F9C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F9A2F5C-C8F4-4077-A7C4-3FC8EA558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90627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AC76-DADE-44D7-8477-3A956A8A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42B6-823F-41BC-AA40-9B2C4C53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176F6-D677-4647-ACDD-970E1A1D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5078-E2F2-4213-9CFC-1432A2A10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065989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937A1-B5CD-4B86-A5DD-3EC6D3AD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2A3C-E5C8-49F1-95C3-02569C81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D1A8C-97BA-41B2-8D5D-0594ACDB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A9428-3B5A-4A52-8074-921DF3077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54360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A9AC76-93A4-443E-9D7B-5F99AADA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9EFE5-A04F-40F6-A035-A482DA55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A215E5-8E66-4456-8868-FDB23D05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A9688-973B-4B09-8389-F8330A0C6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29322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C797D-74FC-4806-A968-EF46C409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AC02-E6EA-4254-8088-563496F8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79482-C3E1-497D-8499-61086DB7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D3345-C5D2-4BC8-ABD4-B7BEED7C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046683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6A384-0DC0-4658-8306-BB2F6F3F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FAE4-D29C-4D8C-A123-C2095B13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A7BC-3233-4E54-BEE5-4D14378E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2C53-1C1E-4E19-AA30-D95D022F0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23439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F2C3F8-1C26-41B6-8203-653D5464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F8D3AD-8E79-4F4C-9C75-046A0EF8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9CF5CB-FDC3-4B4C-9374-4B82ACBB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31E5-9E29-4395-84D9-96DE1F268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9043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499AEE-8818-4B17-A73E-61BA7859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EF1982-41D7-4679-8DE5-983A31EE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84D93B-60D2-433E-A106-C18D3744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DC45-DF25-4685-8EE7-65D589882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066445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21253E-ADF2-4410-A118-C4FD4A1C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226661-4CE5-4B25-829F-25FA35E3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C20380-531A-418B-810E-86D50E0F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A04D-F046-4D4D-9A77-DD1DBB77E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947055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BB1FFC-A19D-4272-8907-0FD3D0A3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4F6221-C26B-4F4C-9A8A-E0B99EF4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CE8884-EEA6-4EAC-AC32-7039F4D6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6524A-10EF-4107-AC75-F4E0FBF4E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62670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84DD24-1CF1-487E-8588-2A9288F0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18008-ACE5-42F8-A54E-83313423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806E9E-D756-4092-8923-E2B28744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BBAB-B5B8-446E-BC9B-2C0A8C768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936021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A2789F-2018-41D7-99DB-15B00250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B800C6-8C07-438B-957B-1C9AE5DA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3540C-7C2F-4DA9-960C-E08B46C2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FAC45-78D0-474B-881C-9FF97E179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27704"/>
      </p:ext>
    </p:extLst>
  </p:cSld>
  <p:clrMapOvr>
    <a:masterClrMapping/>
  </p:clrMapOvr>
  <p:transition spd="med">
    <p:zoom/>
    <p:sndAc>
      <p:stSnd>
        <p:snd r:embed="rId1" name="projcto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871BE-86F3-47B8-85F1-4ACF5CE7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08380-A53B-48AC-B9C1-61C64DF4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FBCEB-0E93-48C8-8FDD-6514F1DDB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9B122-4260-4E38-8EEB-637D2DE3A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C502-28DE-4305-8734-90082FD9C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B99A33FB-EE20-44D7-828A-16C6F48D98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803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ransition spd="med">
    <p:zoom/>
    <p:sndAc>
      <p:stSnd>
        <p:snd r:embed="rId20" name="projctor.wav"/>
      </p:stSnd>
    </p:sndAc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9547E689-5D35-44A7-8100-88870403D4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>
                <a:latin typeface="Comic Sans MS" panose="030F0702030302020204" pitchFamily="66" charset="0"/>
              </a:rPr>
              <a:t>Los verbos regulares:</a:t>
            </a:r>
            <a:br>
              <a:rPr lang="en-US" altLang="en-US" sz="5400" b="1">
                <a:latin typeface="Comic Sans MS" panose="030F0702030302020204" pitchFamily="66" charset="0"/>
              </a:rPr>
            </a:br>
            <a:r>
              <a:rPr lang="en-US" altLang="en-US" sz="5400" b="1">
                <a:latin typeface="Comic Sans MS" panose="030F0702030302020204" pitchFamily="66" charset="0"/>
              </a:rPr>
              <a:t>-ar verbs</a:t>
            </a:r>
            <a:r>
              <a:rPr lang="en-US" altLang="en-US" sz="5400" b="1"/>
              <a:t>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0D393C-B227-403A-9D87-CC3DE403F4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267200"/>
            <a:ext cx="71628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Descubre</a:t>
            </a:r>
            <a:r>
              <a:rPr lang="en-US" altLang="en-US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Lección</a:t>
            </a:r>
            <a:r>
              <a:rPr lang="en-US" altLang="en-US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2.1</a:t>
            </a:r>
          </a:p>
        </p:txBody>
      </p:sp>
      <p:sp>
        <p:nvSpPr>
          <p:cNvPr id="5124" name="Rectangle 15">
            <a:extLst>
              <a:ext uri="{FF2B5EF4-FFF2-40B4-BE49-F238E27FC236}">
                <a16:creationId xmlns:a16="http://schemas.microsoft.com/office/drawing/2014/main" id="{A4007F30-1CA8-4EDB-970F-18675EC0E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17A1F8-54D6-402A-AC94-B12E1D642E5C}" type="slidenum">
              <a:rPr lang="en-US" altLang="en-US" sz="1400"/>
              <a:pPr/>
              <a:t>1</a:t>
            </a:fld>
            <a:endParaRPr lang="en-US" altLang="en-US" sz="1400"/>
          </a:p>
        </p:txBody>
      </p:sp>
    </p:spTree>
  </p:cSld>
  <p:clrMapOvr>
    <a:masterClrMapping/>
  </p:clrMapOvr>
  <p:transition spd="med">
    <p:zoom/>
    <p:sndAc>
      <p:stSnd>
        <p:snd r:embed="rId3" name="projcto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707144F5-ED5F-47B8-8833-0933D6FDC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Por ejemplo…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5B19A2C-F139-464F-BC9F-CE7E1AD2FD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¿Patinan </a:t>
            </a: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Uds.</a:t>
            </a:r>
            <a:r>
              <a:rPr lang="en-US" altLang="en-US">
                <a:latin typeface="Comic Sans MS" panose="030F0702030302020204" pitchFamily="66" charset="0"/>
              </a:rPr>
              <a:t> mucho?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>
                <a:latin typeface="Comic Sans MS" panose="030F0702030302020204" pitchFamily="66" charset="0"/>
              </a:rPr>
              <a:t>	</a:t>
            </a:r>
            <a:r>
              <a:rPr lang="en-US" altLang="en-US" i="1">
                <a:latin typeface="Comic Sans MS" panose="030F0702030302020204" pitchFamily="66" charset="0"/>
              </a:rPr>
              <a:t>Do you guys skate a lot?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i="1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Ellos</a:t>
            </a:r>
            <a:r>
              <a:rPr lang="en-US" altLang="en-US">
                <a:latin typeface="Comic Sans MS" panose="030F0702030302020204" pitchFamily="66" charset="0"/>
              </a:rPr>
              <a:t> patinan.  </a:t>
            </a: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Yo</a:t>
            </a:r>
            <a:r>
              <a:rPr lang="en-US" altLang="en-US">
                <a:latin typeface="Comic Sans MS" panose="030F0702030302020204" pitchFamily="66" charset="0"/>
              </a:rPr>
              <a:t> nunca patino.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>
                <a:latin typeface="Comic Sans MS" panose="030F0702030302020204" pitchFamily="66" charset="0"/>
              </a:rPr>
              <a:t>	</a:t>
            </a:r>
            <a:r>
              <a:rPr lang="en-US" altLang="en-US" i="1">
                <a:latin typeface="Comic Sans MS" panose="030F0702030302020204" pitchFamily="66" charset="0"/>
              </a:rPr>
              <a:t>They skate.  I never skate.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980E3EE9-6F3E-466D-B120-3680DDEA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906F263-BC57-4DF0-8E7A-C58DDDF503B6}" type="slidenum">
              <a:rPr lang="en-US" altLang="en-US" sz="1400"/>
              <a:pPr>
                <a:spcBef>
                  <a:spcPct val="50000"/>
                </a:spcBef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ADABC8B0-A47D-4178-A8BA-9E3FF485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93DA76C-43AE-4877-B1EB-64D4CA50633D}" type="slidenum">
              <a:rPr lang="en-US" altLang="en-US" sz="1400"/>
              <a:pPr>
                <a:spcBef>
                  <a:spcPct val="50000"/>
                </a:spcBef>
              </a:pPr>
              <a:t>11</a:t>
            </a:fld>
            <a:endParaRPr lang="en-US" altLang="en-US" sz="140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7D439EB-4690-48EE-9DD9-05F0CC0FFC6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"/>
            <a:ext cx="7696200" cy="6248400"/>
            <a:chOff x="192" y="144"/>
            <a:chExt cx="4848" cy="3936"/>
          </a:xfrm>
        </p:grpSpPr>
        <p:pic>
          <p:nvPicPr>
            <p:cNvPr id="19460" name="Picture 2" descr="j0079118">
              <a:extLst>
                <a:ext uri="{FF2B5EF4-FFF2-40B4-BE49-F238E27FC236}">
                  <a16:creationId xmlns:a16="http://schemas.microsoft.com/office/drawing/2014/main" id="{3F3C175C-0036-4321-BD85-A7C9B9113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960"/>
              <a:ext cx="2028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1" name="Group 5">
              <a:extLst>
                <a:ext uri="{FF2B5EF4-FFF2-40B4-BE49-F238E27FC236}">
                  <a16:creationId xmlns:a16="http://schemas.microsoft.com/office/drawing/2014/main" id="{3C1726DF-B0A0-4E9D-B665-EDD751AB3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44"/>
              <a:ext cx="2976" cy="1632"/>
              <a:chOff x="0" y="576"/>
              <a:chExt cx="2976" cy="1632"/>
            </a:xfrm>
          </p:grpSpPr>
          <p:sp>
            <p:nvSpPr>
              <p:cNvPr id="19462" name="Text Box 3">
                <a:extLst>
                  <a:ext uri="{FF2B5EF4-FFF2-40B4-BE49-F238E27FC236}">
                    <a16:creationId xmlns:a16="http://schemas.microsoft.com/office/drawing/2014/main" id="{67697630-6F89-46DD-AA63-0FE620274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" y="838"/>
                <a:ext cx="2260" cy="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44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Pero, ¿qué es</a:t>
                </a:r>
              </a:p>
              <a:p>
                <a:pPr algn="ctr" eaLnBrk="1" hangingPunct="1"/>
                <a:r>
                  <a:rPr lang="en-US" altLang="en-US" sz="4400" i="1" u="sng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el presente</a:t>
                </a:r>
                <a:r>
                  <a:rPr lang="en-US" altLang="en-US" sz="44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9463" name="AutoShape 4">
                <a:extLst>
                  <a:ext uri="{FF2B5EF4-FFF2-40B4-BE49-F238E27FC236}">
                    <a16:creationId xmlns:a16="http://schemas.microsoft.com/office/drawing/2014/main" id="{7683E3DC-24F2-4F8B-A5D6-9CEDD0E83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0" y="576"/>
                <a:ext cx="2976" cy="1632"/>
              </a:xfrm>
              <a:prstGeom prst="cloudCallout">
                <a:avLst>
                  <a:gd name="adj1" fmla="val -43551"/>
                  <a:gd name="adj2" fmla="val 72241"/>
                </a:avLst>
              </a:prstGeom>
              <a:noFill/>
              <a:ln w="95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184431AC-7B32-43B0-AB33-A4B26207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837C8F9-D9FE-48B5-83AF-F9DED93CA217}" type="slidenum">
              <a:rPr lang="en-US" altLang="en-US" sz="1400"/>
              <a:pPr>
                <a:spcBef>
                  <a:spcPct val="50000"/>
                </a:spcBef>
              </a:pPr>
              <a:t>12</a:t>
            </a:fld>
            <a:endParaRPr lang="en-US" altLang="en-US" sz="1400"/>
          </a:p>
        </p:txBody>
      </p:sp>
      <p:grpSp>
        <p:nvGrpSpPr>
          <p:cNvPr id="20483" name="Group 597">
            <a:extLst>
              <a:ext uri="{FF2B5EF4-FFF2-40B4-BE49-F238E27FC236}">
                <a16:creationId xmlns:a16="http://schemas.microsoft.com/office/drawing/2014/main" id="{8EE3ACBE-FA88-4D1A-8365-7D7CF395D2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8600" y="4648200"/>
            <a:ext cx="1295400" cy="2001838"/>
            <a:chOff x="2304" y="1273"/>
            <a:chExt cx="1141" cy="1764"/>
          </a:xfrm>
        </p:grpSpPr>
        <p:grpSp>
          <p:nvGrpSpPr>
            <p:cNvPr id="20491" name="Group 203">
              <a:extLst>
                <a:ext uri="{FF2B5EF4-FFF2-40B4-BE49-F238E27FC236}">
                  <a16:creationId xmlns:a16="http://schemas.microsoft.com/office/drawing/2014/main" id="{EC3515AD-85B5-4C0F-9CA7-A703542CB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273"/>
              <a:ext cx="1141" cy="1764"/>
              <a:chOff x="2304" y="1273"/>
              <a:chExt cx="1141" cy="1764"/>
            </a:xfrm>
          </p:grpSpPr>
          <p:sp>
            <p:nvSpPr>
              <p:cNvPr id="20885" name="Freeform 3">
                <a:extLst>
                  <a:ext uri="{FF2B5EF4-FFF2-40B4-BE49-F238E27FC236}">
                    <a16:creationId xmlns:a16="http://schemas.microsoft.com/office/drawing/2014/main" id="{1418F17E-0F98-4F16-A8DD-AA0A929BE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276"/>
                <a:ext cx="1130" cy="1757"/>
              </a:xfrm>
              <a:custGeom>
                <a:avLst/>
                <a:gdLst>
                  <a:gd name="T0" fmla="*/ 684 w 1130"/>
                  <a:gd name="T1" fmla="*/ 22 h 1757"/>
                  <a:gd name="T2" fmla="*/ 749 w 1130"/>
                  <a:gd name="T3" fmla="*/ 36 h 1757"/>
                  <a:gd name="T4" fmla="*/ 817 w 1130"/>
                  <a:gd name="T5" fmla="*/ 94 h 1757"/>
                  <a:gd name="T6" fmla="*/ 860 w 1130"/>
                  <a:gd name="T7" fmla="*/ 202 h 1757"/>
                  <a:gd name="T8" fmla="*/ 857 w 1130"/>
                  <a:gd name="T9" fmla="*/ 400 h 1757"/>
                  <a:gd name="T10" fmla="*/ 875 w 1130"/>
                  <a:gd name="T11" fmla="*/ 562 h 1757"/>
                  <a:gd name="T12" fmla="*/ 968 w 1130"/>
                  <a:gd name="T13" fmla="*/ 616 h 1757"/>
                  <a:gd name="T14" fmla="*/ 1055 w 1130"/>
                  <a:gd name="T15" fmla="*/ 677 h 1757"/>
                  <a:gd name="T16" fmla="*/ 1094 w 1130"/>
                  <a:gd name="T17" fmla="*/ 742 h 1757"/>
                  <a:gd name="T18" fmla="*/ 1102 w 1130"/>
                  <a:gd name="T19" fmla="*/ 861 h 1757"/>
                  <a:gd name="T20" fmla="*/ 1120 w 1130"/>
                  <a:gd name="T21" fmla="*/ 943 h 1757"/>
                  <a:gd name="T22" fmla="*/ 1120 w 1130"/>
                  <a:gd name="T23" fmla="*/ 1095 h 1757"/>
                  <a:gd name="T24" fmla="*/ 1087 w 1130"/>
                  <a:gd name="T25" fmla="*/ 1138 h 1757"/>
                  <a:gd name="T26" fmla="*/ 1026 w 1130"/>
                  <a:gd name="T27" fmla="*/ 1177 h 1757"/>
                  <a:gd name="T28" fmla="*/ 1069 w 1130"/>
                  <a:gd name="T29" fmla="*/ 1314 h 1757"/>
                  <a:gd name="T30" fmla="*/ 1076 w 1130"/>
                  <a:gd name="T31" fmla="*/ 1401 h 1757"/>
                  <a:gd name="T32" fmla="*/ 1030 w 1130"/>
                  <a:gd name="T33" fmla="*/ 1426 h 1757"/>
                  <a:gd name="T34" fmla="*/ 979 w 1130"/>
                  <a:gd name="T35" fmla="*/ 1444 h 1757"/>
                  <a:gd name="T36" fmla="*/ 950 w 1130"/>
                  <a:gd name="T37" fmla="*/ 1509 h 1757"/>
                  <a:gd name="T38" fmla="*/ 954 w 1130"/>
                  <a:gd name="T39" fmla="*/ 1609 h 1757"/>
                  <a:gd name="T40" fmla="*/ 990 w 1130"/>
                  <a:gd name="T41" fmla="*/ 1681 h 1757"/>
                  <a:gd name="T42" fmla="*/ 976 w 1130"/>
                  <a:gd name="T43" fmla="*/ 1757 h 1757"/>
                  <a:gd name="T44" fmla="*/ 497 w 1130"/>
                  <a:gd name="T45" fmla="*/ 1739 h 1757"/>
                  <a:gd name="T46" fmla="*/ 4 w 1130"/>
                  <a:gd name="T47" fmla="*/ 1732 h 1757"/>
                  <a:gd name="T48" fmla="*/ 259 w 1130"/>
                  <a:gd name="T49" fmla="*/ 1692 h 1757"/>
                  <a:gd name="T50" fmla="*/ 310 w 1130"/>
                  <a:gd name="T51" fmla="*/ 1642 h 1757"/>
                  <a:gd name="T52" fmla="*/ 378 w 1130"/>
                  <a:gd name="T53" fmla="*/ 1617 h 1757"/>
                  <a:gd name="T54" fmla="*/ 421 w 1130"/>
                  <a:gd name="T55" fmla="*/ 1581 h 1757"/>
                  <a:gd name="T56" fmla="*/ 396 w 1130"/>
                  <a:gd name="T57" fmla="*/ 1480 h 1757"/>
                  <a:gd name="T58" fmla="*/ 353 w 1130"/>
                  <a:gd name="T59" fmla="*/ 1426 h 1757"/>
                  <a:gd name="T60" fmla="*/ 313 w 1130"/>
                  <a:gd name="T61" fmla="*/ 1404 h 1757"/>
                  <a:gd name="T62" fmla="*/ 299 w 1130"/>
                  <a:gd name="T63" fmla="*/ 1354 h 1757"/>
                  <a:gd name="T64" fmla="*/ 313 w 1130"/>
                  <a:gd name="T65" fmla="*/ 1210 h 1757"/>
                  <a:gd name="T66" fmla="*/ 263 w 1130"/>
                  <a:gd name="T67" fmla="*/ 1185 h 1757"/>
                  <a:gd name="T68" fmla="*/ 213 w 1130"/>
                  <a:gd name="T69" fmla="*/ 1141 h 1757"/>
                  <a:gd name="T70" fmla="*/ 205 w 1130"/>
                  <a:gd name="T71" fmla="*/ 1019 h 1757"/>
                  <a:gd name="T72" fmla="*/ 256 w 1130"/>
                  <a:gd name="T73" fmla="*/ 853 h 1757"/>
                  <a:gd name="T74" fmla="*/ 303 w 1130"/>
                  <a:gd name="T75" fmla="*/ 760 h 1757"/>
                  <a:gd name="T76" fmla="*/ 317 w 1130"/>
                  <a:gd name="T77" fmla="*/ 688 h 1757"/>
                  <a:gd name="T78" fmla="*/ 285 w 1130"/>
                  <a:gd name="T79" fmla="*/ 623 h 1757"/>
                  <a:gd name="T80" fmla="*/ 249 w 1130"/>
                  <a:gd name="T81" fmla="*/ 623 h 1757"/>
                  <a:gd name="T82" fmla="*/ 205 w 1130"/>
                  <a:gd name="T83" fmla="*/ 609 h 1757"/>
                  <a:gd name="T84" fmla="*/ 155 w 1130"/>
                  <a:gd name="T85" fmla="*/ 587 h 1757"/>
                  <a:gd name="T86" fmla="*/ 105 w 1130"/>
                  <a:gd name="T87" fmla="*/ 555 h 1757"/>
                  <a:gd name="T88" fmla="*/ 69 w 1130"/>
                  <a:gd name="T89" fmla="*/ 540 h 1757"/>
                  <a:gd name="T90" fmla="*/ 36 w 1130"/>
                  <a:gd name="T91" fmla="*/ 529 h 1757"/>
                  <a:gd name="T92" fmla="*/ 51 w 1130"/>
                  <a:gd name="T93" fmla="*/ 468 h 1757"/>
                  <a:gd name="T94" fmla="*/ 76 w 1130"/>
                  <a:gd name="T95" fmla="*/ 349 h 1757"/>
                  <a:gd name="T96" fmla="*/ 123 w 1130"/>
                  <a:gd name="T97" fmla="*/ 234 h 1757"/>
                  <a:gd name="T98" fmla="*/ 209 w 1130"/>
                  <a:gd name="T99" fmla="*/ 126 h 1757"/>
                  <a:gd name="T100" fmla="*/ 263 w 1130"/>
                  <a:gd name="T101" fmla="*/ 83 h 1757"/>
                  <a:gd name="T102" fmla="*/ 339 w 1130"/>
                  <a:gd name="T103" fmla="*/ 43 h 1757"/>
                  <a:gd name="T104" fmla="*/ 418 w 1130"/>
                  <a:gd name="T105" fmla="*/ 18 h 1757"/>
                  <a:gd name="T106" fmla="*/ 533 w 1130"/>
                  <a:gd name="T107" fmla="*/ 0 h 1757"/>
                  <a:gd name="T108" fmla="*/ 598 w 1130"/>
                  <a:gd name="T109" fmla="*/ 18 h 175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30"/>
                  <a:gd name="T166" fmla="*/ 0 h 1757"/>
                  <a:gd name="T167" fmla="*/ 1130 w 1130"/>
                  <a:gd name="T168" fmla="*/ 1757 h 175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30" h="1757">
                    <a:moveTo>
                      <a:pt x="626" y="36"/>
                    </a:moveTo>
                    <a:lnTo>
                      <a:pt x="634" y="33"/>
                    </a:lnTo>
                    <a:lnTo>
                      <a:pt x="644" y="29"/>
                    </a:lnTo>
                    <a:lnTo>
                      <a:pt x="655" y="25"/>
                    </a:lnTo>
                    <a:lnTo>
                      <a:pt x="673" y="25"/>
                    </a:lnTo>
                    <a:lnTo>
                      <a:pt x="684" y="22"/>
                    </a:lnTo>
                    <a:lnTo>
                      <a:pt x="691" y="22"/>
                    </a:lnTo>
                    <a:lnTo>
                      <a:pt x="702" y="25"/>
                    </a:lnTo>
                    <a:lnTo>
                      <a:pt x="720" y="25"/>
                    </a:lnTo>
                    <a:lnTo>
                      <a:pt x="731" y="29"/>
                    </a:lnTo>
                    <a:lnTo>
                      <a:pt x="742" y="33"/>
                    </a:lnTo>
                    <a:lnTo>
                      <a:pt x="749" y="36"/>
                    </a:lnTo>
                    <a:lnTo>
                      <a:pt x="760" y="43"/>
                    </a:lnTo>
                    <a:lnTo>
                      <a:pt x="767" y="47"/>
                    </a:lnTo>
                    <a:lnTo>
                      <a:pt x="774" y="51"/>
                    </a:lnTo>
                    <a:lnTo>
                      <a:pt x="792" y="65"/>
                    </a:lnTo>
                    <a:lnTo>
                      <a:pt x="806" y="79"/>
                    </a:lnTo>
                    <a:lnTo>
                      <a:pt x="817" y="94"/>
                    </a:lnTo>
                    <a:lnTo>
                      <a:pt x="828" y="112"/>
                    </a:lnTo>
                    <a:lnTo>
                      <a:pt x="839" y="130"/>
                    </a:lnTo>
                    <a:lnTo>
                      <a:pt x="846" y="148"/>
                    </a:lnTo>
                    <a:lnTo>
                      <a:pt x="850" y="166"/>
                    </a:lnTo>
                    <a:lnTo>
                      <a:pt x="857" y="184"/>
                    </a:lnTo>
                    <a:lnTo>
                      <a:pt x="860" y="202"/>
                    </a:lnTo>
                    <a:lnTo>
                      <a:pt x="860" y="223"/>
                    </a:lnTo>
                    <a:lnTo>
                      <a:pt x="864" y="241"/>
                    </a:lnTo>
                    <a:lnTo>
                      <a:pt x="864" y="281"/>
                    </a:lnTo>
                    <a:lnTo>
                      <a:pt x="860" y="303"/>
                    </a:lnTo>
                    <a:lnTo>
                      <a:pt x="860" y="382"/>
                    </a:lnTo>
                    <a:lnTo>
                      <a:pt x="857" y="400"/>
                    </a:lnTo>
                    <a:lnTo>
                      <a:pt x="857" y="475"/>
                    </a:lnTo>
                    <a:lnTo>
                      <a:pt x="860" y="493"/>
                    </a:lnTo>
                    <a:lnTo>
                      <a:pt x="857" y="508"/>
                    </a:lnTo>
                    <a:lnTo>
                      <a:pt x="857" y="537"/>
                    </a:lnTo>
                    <a:lnTo>
                      <a:pt x="860" y="547"/>
                    </a:lnTo>
                    <a:lnTo>
                      <a:pt x="875" y="562"/>
                    </a:lnTo>
                    <a:lnTo>
                      <a:pt x="889" y="573"/>
                    </a:lnTo>
                    <a:lnTo>
                      <a:pt x="904" y="583"/>
                    </a:lnTo>
                    <a:lnTo>
                      <a:pt x="918" y="591"/>
                    </a:lnTo>
                    <a:lnTo>
                      <a:pt x="936" y="601"/>
                    </a:lnTo>
                    <a:lnTo>
                      <a:pt x="950" y="609"/>
                    </a:lnTo>
                    <a:lnTo>
                      <a:pt x="968" y="616"/>
                    </a:lnTo>
                    <a:lnTo>
                      <a:pt x="983" y="623"/>
                    </a:lnTo>
                    <a:lnTo>
                      <a:pt x="997" y="634"/>
                    </a:lnTo>
                    <a:lnTo>
                      <a:pt x="1012" y="645"/>
                    </a:lnTo>
                    <a:lnTo>
                      <a:pt x="1026" y="655"/>
                    </a:lnTo>
                    <a:lnTo>
                      <a:pt x="1040" y="666"/>
                    </a:lnTo>
                    <a:lnTo>
                      <a:pt x="1055" y="677"/>
                    </a:lnTo>
                    <a:lnTo>
                      <a:pt x="1066" y="691"/>
                    </a:lnTo>
                    <a:lnTo>
                      <a:pt x="1076" y="706"/>
                    </a:lnTo>
                    <a:lnTo>
                      <a:pt x="1084" y="724"/>
                    </a:lnTo>
                    <a:lnTo>
                      <a:pt x="1091" y="731"/>
                    </a:lnTo>
                    <a:lnTo>
                      <a:pt x="1091" y="738"/>
                    </a:lnTo>
                    <a:lnTo>
                      <a:pt x="1094" y="742"/>
                    </a:lnTo>
                    <a:lnTo>
                      <a:pt x="1098" y="749"/>
                    </a:lnTo>
                    <a:lnTo>
                      <a:pt x="1098" y="789"/>
                    </a:lnTo>
                    <a:lnTo>
                      <a:pt x="1094" y="799"/>
                    </a:lnTo>
                    <a:lnTo>
                      <a:pt x="1094" y="839"/>
                    </a:lnTo>
                    <a:lnTo>
                      <a:pt x="1098" y="850"/>
                    </a:lnTo>
                    <a:lnTo>
                      <a:pt x="1102" y="861"/>
                    </a:lnTo>
                    <a:lnTo>
                      <a:pt x="1105" y="875"/>
                    </a:lnTo>
                    <a:lnTo>
                      <a:pt x="1109" y="889"/>
                    </a:lnTo>
                    <a:lnTo>
                      <a:pt x="1109" y="904"/>
                    </a:lnTo>
                    <a:lnTo>
                      <a:pt x="1112" y="918"/>
                    </a:lnTo>
                    <a:lnTo>
                      <a:pt x="1116" y="933"/>
                    </a:lnTo>
                    <a:lnTo>
                      <a:pt x="1120" y="943"/>
                    </a:lnTo>
                    <a:lnTo>
                      <a:pt x="1127" y="958"/>
                    </a:lnTo>
                    <a:lnTo>
                      <a:pt x="1127" y="979"/>
                    </a:lnTo>
                    <a:lnTo>
                      <a:pt x="1130" y="997"/>
                    </a:lnTo>
                    <a:lnTo>
                      <a:pt x="1130" y="1055"/>
                    </a:lnTo>
                    <a:lnTo>
                      <a:pt x="1127" y="1077"/>
                    </a:lnTo>
                    <a:lnTo>
                      <a:pt x="1120" y="1095"/>
                    </a:lnTo>
                    <a:lnTo>
                      <a:pt x="1112" y="1109"/>
                    </a:lnTo>
                    <a:lnTo>
                      <a:pt x="1109" y="1116"/>
                    </a:lnTo>
                    <a:lnTo>
                      <a:pt x="1105" y="1123"/>
                    </a:lnTo>
                    <a:lnTo>
                      <a:pt x="1098" y="1127"/>
                    </a:lnTo>
                    <a:lnTo>
                      <a:pt x="1094" y="1134"/>
                    </a:lnTo>
                    <a:lnTo>
                      <a:pt x="1087" y="1138"/>
                    </a:lnTo>
                    <a:lnTo>
                      <a:pt x="1076" y="1141"/>
                    </a:lnTo>
                    <a:lnTo>
                      <a:pt x="1062" y="1156"/>
                    </a:lnTo>
                    <a:lnTo>
                      <a:pt x="1051" y="1159"/>
                    </a:lnTo>
                    <a:lnTo>
                      <a:pt x="1044" y="1163"/>
                    </a:lnTo>
                    <a:lnTo>
                      <a:pt x="1037" y="1170"/>
                    </a:lnTo>
                    <a:lnTo>
                      <a:pt x="1026" y="1177"/>
                    </a:lnTo>
                    <a:lnTo>
                      <a:pt x="1030" y="1199"/>
                    </a:lnTo>
                    <a:lnTo>
                      <a:pt x="1037" y="1221"/>
                    </a:lnTo>
                    <a:lnTo>
                      <a:pt x="1044" y="1246"/>
                    </a:lnTo>
                    <a:lnTo>
                      <a:pt x="1051" y="1267"/>
                    </a:lnTo>
                    <a:lnTo>
                      <a:pt x="1062" y="1293"/>
                    </a:lnTo>
                    <a:lnTo>
                      <a:pt x="1069" y="1314"/>
                    </a:lnTo>
                    <a:lnTo>
                      <a:pt x="1080" y="1336"/>
                    </a:lnTo>
                    <a:lnTo>
                      <a:pt x="1091" y="1357"/>
                    </a:lnTo>
                    <a:lnTo>
                      <a:pt x="1087" y="1365"/>
                    </a:lnTo>
                    <a:lnTo>
                      <a:pt x="1087" y="1386"/>
                    </a:lnTo>
                    <a:lnTo>
                      <a:pt x="1080" y="1393"/>
                    </a:lnTo>
                    <a:lnTo>
                      <a:pt x="1076" y="1401"/>
                    </a:lnTo>
                    <a:lnTo>
                      <a:pt x="1066" y="1408"/>
                    </a:lnTo>
                    <a:lnTo>
                      <a:pt x="1058" y="1411"/>
                    </a:lnTo>
                    <a:lnTo>
                      <a:pt x="1051" y="1415"/>
                    </a:lnTo>
                    <a:lnTo>
                      <a:pt x="1044" y="1419"/>
                    </a:lnTo>
                    <a:lnTo>
                      <a:pt x="1037" y="1422"/>
                    </a:lnTo>
                    <a:lnTo>
                      <a:pt x="1030" y="1426"/>
                    </a:lnTo>
                    <a:lnTo>
                      <a:pt x="1019" y="1429"/>
                    </a:lnTo>
                    <a:lnTo>
                      <a:pt x="1012" y="1433"/>
                    </a:lnTo>
                    <a:lnTo>
                      <a:pt x="1004" y="1437"/>
                    </a:lnTo>
                    <a:lnTo>
                      <a:pt x="997" y="1440"/>
                    </a:lnTo>
                    <a:lnTo>
                      <a:pt x="986" y="1440"/>
                    </a:lnTo>
                    <a:lnTo>
                      <a:pt x="979" y="1444"/>
                    </a:lnTo>
                    <a:lnTo>
                      <a:pt x="972" y="1447"/>
                    </a:lnTo>
                    <a:lnTo>
                      <a:pt x="961" y="1451"/>
                    </a:lnTo>
                    <a:lnTo>
                      <a:pt x="961" y="1465"/>
                    </a:lnTo>
                    <a:lnTo>
                      <a:pt x="958" y="1480"/>
                    </a:lnTo>
                    <a:lnTo>
                      <a:pt x="954" y="1494"/>
                    </a:lnTo>
                    <a:lnTo>
                      <a:pt x="950" y="1509"/>
                    </a:lnTo>
                    <a:lnTo>
                      <a:pt x="947" y="1523"/>
                    </a:lnTo>
                    <a:lnTo>
                      <a:pt x="947" y="1537"/>
                    </a:lnTo>
                    <a:lnTo>
                      <a:pt x="950" y="1552"/>
                    </a:lnTo>
                    <a:lnTo>
                      <a:pt x="958" y="1566"/>
                    </a:lnTo>
                    <a:lnTo>
                      <a:pt x="958" y="1595"/>
                    </a:lnTo>
                    <a:lnTo>
                      <a:pt x="954" y="1609"/>
                    </a:lnTo>
                    <a:lnTo>
                      <a:pt x="950" y="1620"/>
                    </a:lnTo>
                    <a:lnTo>
                      <a:pt x="965" y="1631"/>
                    </a:lnTo>
                    <a:lnTo>
                      <a:pt x="972" y="1642"/>
                    </a:lnTo>
                    <a:lnTo>
                      <a:pt x="979" y="1656"/>
                    </a:lnTo>
                    <a:lnTo>
                      <a:pt x="986" y="1667"/>
                    </a:lnTo>
                    <a:lnTo>
                      <a:pt x="990" y="1681"/>
                    </a:lnTo>
                    <a:lnTo>
                      <a:pt x="990" y="1725"/>
                    </a:lnTo>
                    <a:lnTo>
                      <a:pt x="994" y="1725"/>
                    </a:lnTo>
                    <a:lnTo>
                      <a:pt x="997" y="1728"/>
                    </a:lnTo>
                    <a:lnTo>
                      <a:pt x="1001" y="1728"/>
                    </a:lnTo>
                    <a:lnTo>
                      <a:pt x="1001" y="1732"/>
                    </a:lnTo>
                    <a:lnTo>
                      <a:pt x="976" y="1757"/>
                    </a:lnTo>
                    <a:lnTo>
                      <a:pt x="972" y="1753"/>
                    </a:lnTo>
                    <a:lnTo>
                      <a:pt x="968" y="1753"/>
                    </a:lnTo>
                    <a:lnTo>
                      <a:pt x="968" y="1746"/>
                    </a:lnTo>
                    <a:lnTo>
                      <a:pt x="576" y="1743"/>
                    </a:lnTo>
                    <a:lnTo>
                      <a:pt x="511" y="1743"/>
                    </a:lnTo>
                    <a:lnTo>
                      <a:pt x="497" y="1739"/>
                    </a:lnTo>
                    <a:lnTo>
                      <a:pt x="130" y="1739"/>
                    </a:lnTo>
                    <a:lnTo>
                      <a:pt x="115" y="1735"/>
                    </a:lnTo>
                    <a:lnTo>
                      <a:pt x="15" y="1735"/>
                    </a:lnTo>
                    <a:lnTo>
                      <a:pt x="7" y="1739"/>
                    </a:lnTo>
                    <a:lnTo>
                      <a:pt x="4" y="1735"/>
                    </a:lnTo>
                    <a:lnTo>
                      <a:pt x="4" y="1732"/>
                    </a:lnTo>
                    <a:lnTo>
                      <a:pt x="0" y="1728"/>
                    </a:lnTo>
                    <a:lnTo>
                      <a:pt x="0" y="1721"/>
                    </a:lnTo>
                    <a:lnTo>
                      <a:pt x="15" y="1714"/>
                    </a:lnTo>
                    <a:lnTo>
                      <a:pt x="249" y="1714"/>
                    </a:lnTo>
                    <a:lnTo>
                      <a:pt x="252" y="1703"/>
                    </a:lnTo>
                    <a:lnTo>
                      <a:pt x="259" y="1692"/>
                    </a:lnTo>
                    <a:lnTo>
                      <a:pt x="267" y="1681"/>
                    </a:lnTo>
                    <a:lnTo>
                      <a:pt x="274" y="1674"/>
                    </a:lnTo>
                    <a:lnTo>
                      <a:pt x="281" y="1663"/>
                    </a:lnTo>
                    <a:lnTo>
                      <a:pt x="288" y="1656"/>
                    </a:lnTo>
                    <a:lnTo>
                      <a:pt x="299" y="1649"/>
                    </a:lnTo>
                    <a:lnTo>
                      <a:pt x="310" y="1642"/>
                    </a:lnTo>
                    <a:lnTo>
                      <a:pt x="321" y="1638"/>
                    </a:lnTo>
                    <a:lnTo>
                      <a:pt x="331" y="1631"/>
                    </a:lnTo>
                    <a:lnTo>
                      <a:pt x="342" y="1627"/>
                    </a:lnTo>
                    <a:lnTo>
                      <a:pt x="353" y="1624"/>
                    </a:lnTo>
                    <a:lnTo>
                      <a:pt x="364" y="1620"/>
                    </a:lnTo>
                    <a:lnTo>
                      <a:pt x="378" y="1617"/>
                    </a:lnTo>
                    <a:lnTo>
                      <a:pt x="389" y="1613"/>
                    </a:lnTo>
                    <a:lnTo>
                      <a:pt x="400" y="1613"/>
                    </a:lnTo>
                    <a:lnTo>
                      <a:pt x="403" y="1609"/>
                    </a:lnTo>
                    <a:lnTo>
                      <a:pt x="403" y="1602"/>
                    </a:lnTo>
                    <a:lnTo>
                      <a:pt x="407" y="1595"/>
                    </a:lnTo>
                    <a:lnTo>
                      <a:pt x="421" y="1581"/>
                    </a:lnTo>
                    <a:lnTo>
                      <a:pt x="414" y="1566"/>
                    </a:lnTo>
                    <a:lnTo>
                      <a:pt x="407" y="1548"/>
                    </a:lnTo>
                    <a:lnTo>
                      <a:pt x="403" y="1530"/>
                    </a:lnTo>
                    <a:lnTo>
                      <a:pt x="400" y="1516"/>
                    </a:lnTo>
                    <a:lnTo>
                      <a:pt x="400" y="1498"/>
                    </a:lnTo>
                    <a:lnTo>
                      <a:pt x="396" y="1480"/>
                    </a:lnTo>
                    <a:lnTo>
                      <a:pt x="393" y="1465"/>
                    </a:lnTo>
                    <a:lnTo>
                      <a:pt x="385" y="1447"/>
                    </a:lnTo>
                    <a:lnTo>
                      <a:pt x="375" y="1437"/>
                    </a:lnTo>
                    <a:lnTo>
                      <a:pt x="367" y="1433"/>
                    </a:lnTo>
                    <a:lnTo>
                      <a:pt x="360" y="1429"/>
                    </a:lnTo>
                    <a:lnTo>
                      <a:pt x="353" y="1426"/>
                    </a:lnTo>
                    <a:lnTo>
                      <a:pt x="346" y="1422"/>
                    </a:lnTo>
                    <a:lnTo>
                      <a:pt x="339" y="1419"/>
                    </a:lnTo>
                    <a:lnTo>
                      <a:pt x="331" y="1415"/>
                    </a:lnTo>
                    <a:lnTo>
                      <a:pt x="324" y="1415"/>
                    </a:lnTo>
                    <a:lnTo>
                      <a:pt x="321" y="1408"/>
                    </a:lnTo>
                    <a:lnTo>
                      <a:pt x="313" y="1404"/>
                    </a:lnTo>
                    <a:lnTo>
                      <a:pt x="306" y="1401"/>
                    </a:lnTo>
                    <a:lnTo>
                      <a:pt x="303" y="1393"/>
                    </a:lnTo>
                    <a:lnTo>
                      <a:pt x="299" y="1390"/>
                    </a:lnTo>
                    <a:lnTo>
                      <a:pt x="295" y="1383"/>
                    </a:lnTo>
                    <a:lnTo>
                      <a:pt x="295" y="1375"/>
                    </a:lnTo>
                    <a:lnTo>
                      <a:pt x="299" y="1354"/>
                    </a:lnTo>
                    <a:lnTo>
                      <a:pt x="303" y="1332"/>
                    </a:lnTo>
                    <a:lnTo>
                      <a:pt x="310" y="1311"/>
                    </a:lnTo>
                    <a:lnTo>
                      <a:pt x="313" y="1293"/>
                    </a:lnTo>
                    <a:lnTo>
                      <a:pt x="317" y="1271"/>
                    </a:lnTo>
                    <a:lnTo>
                      <a:pt x="317" y="1228"/>
                    </a:lnTo>
                    <a:lnTo>
                      <a:pt x="313" y="1210"/>
                    </a:lnTo>
                    <a:lnTo>
                      <a:pt x="306" y="1203"/>
                    </a:lnTo>
                    <a:lnTo>
                      <a:pt x="299" y="1199"/>
                    </a:lnTo>
                    <a:lnTo>
                      <a:pt x="288" y="1195"/>
                    </a:lnTo>
                    <a:lnTo>
                      <a:pt x="281" y="1192"/>
                    </a:lnTo>
                    <a:lnTo>
                      <a:pt x="270" y="1188"/>
                    </a:lnTo>
                    <a:lnTo>
                      <a:pt x="263" y="1185"/>
                    </a:lnTo>
                    <a:lnTo>
                      <a:pt x="256" y="1177"/>
                    </a:lnTo>
                    <a:lnTo>
                      <a:pt x="245" y="1174"/>
                    </a:lnTo>
                    <a:lnTo>
                      <a:pt x="238" y="1167"/>
                    </a:lnTo>
                    <a:lnTo>
                      <a:pt x="231" y="1163"/>
                    </a:lnTo>
                    <a:lnTo>
                      <a:pt x="216" y="1149"/>
                    </a:lnTo>
                    <a:lnTo>
                      <a:pt x="213" y="1141"/>
                    </a:lnTo>
                    <a:lnTo>
                      <a:pt x="205" y="1134"/>
                    </a:lnTo>
                    <a:lnTo>
                      <a:pt x="202" y="1123"/>
                    </a:lnTo>
                    <a:lnTo>
                      <a:pt x="202" y="1116"/>
                    </a:lnTo>
                    <a:lnTo>
                      <a:pt x="198" y="1084"/>
                    </a:lnTo>
                    <a:lnTo>
                      <a:pt x="198" y="1051"/>
                    </a:lnTo>
                    <a:lnTo>
                      <a:pt x="205" y="1019"/>
                    </a:lnTo>
                    <a:lnTo>
                      <a:pt x="213" y="990"/>
                    </a:lnTo>
                    <a:lnTo>
                      <a:pt x="223" y="958"/>
                    </a:lnTo>
                    <a:lnTo>
                      <a:pt x="238" y="929"/>
                    </a:lnTo>
                    <a:lnTo>
                      <a:pt x="249" y="900"/>
                    </a:lnTo>
                    <a:lnTo>
                      <a:pt x="263" y="871"/>
                    </a:lnTo>
                    <a:lnTo>
                      <a:pt x="256" y="853"/>
                    </a:lnTo>
                    <a:lnTo>
                      <a:pt x="256" y="835"/>
                    </a:lnTo>
                    <a:lnTo>
                      <a:pt x="263" y="817"/>
                    </a:lnTo>
                    <a:lnTo>
                      <a:pt x="270" y="803"/>
                    </a:lnTo>
                    <a:lnTo>
                      <a:pt x="281" y="785"/>
                    </a:lnTo>
                    <a:lnTo>
                      <a:pt x="292" y="771"/>
                    </a:lnTo>
                    <a:lnTo>
                      <a:pt x="303" y="760"/>
                    </a:lnTo>
                    <a:lnTo>
                      <a:pt x="317" y="742"/>
                    </a:lnTo>
                    <a:lnTo>
                      <a:pt x="321" y="735"/>
                    </a:lnTo>
                    <a:lnTo>
                      <a:pt x="324" y="724"/>
                    </a:lnTo>
                    <a:lnTo>
                      <a:pt x="324" y="706"/>
                    </a:lnTo>
                    <a:lnTo>
                      <a:pt x="321" y="699"/>
                    </a:lnTo>
                    <a:lnTo>
                      <a:pt x="317" y="688"/>
                    </a:lnTo>
                    <a:lnTo>
                      <a:pt x="313" y="677"/>
                    </a:lnTo>
                    <a:lnTo>
                      <a:pt x="313" y="666"/>
                    </a:lnTo>
                    <a:lnTo>
                      <a:pt x="310" y="659"/>
                    </a:lnTo>
                    <a:lnTo>
                      <a:pt x="306" y="652"/>
                    </a:lnTo>
                    <a:lnTo>
                      <a:pt x="303" y="641"/>
                    </a:lnTo>
                    <a:lnTo>
                      <a:pt x="285" y="623"/>
                    </a:lnTo>
                    <a:lnTo>
                      <a:pt x="274" y="616"/>
                    </a:lnTo>
                    <a:lnTo>
                      <a:pt x="267" y="612"/>
                    </a:lnTo>
                    <a:lnTo>
                      <a:pt x="263" y="612"/>
                    </a:lnTo>
                    <a:lnTo>
                      <a:pt x="256" y="619"/>
                    </a:lnTo>
                    <a:lnTo>
                      <a:pt x="252" y="619"/>
                    </a:lnTo>
                    <a:lnTo>
                      <a:pt x="249" y="623"/>
                    </a:lnTo>
                    <a:lnTo>
                      <a:pt x="241" y="623"/>
                    </a:lnTo>
                    <a:lnTo>
                      <a:pt x="238" y="619"/>
                    </a:lnTo>
                    <a:lnTo>
                      <a:pt x="227" y="619"/>
                    </a:lnTo>
                    <a:lnTo>
                      <a:pt x="220" y="616"/>
                    </a:lnTo>
                    <a:lnTo>
                      <a:pt x="213" y="612"/>
                    </a:lnTo>
                    <a:lnTo>
                      <a:pt x="205" y="609"/>
                    </a:lnTo>
                    <a:lnTo>
                      <a:pt x="202" y="605"/>
                    </a:lnTo>
                    <a:lnTo>
                      <a:pt x="195" y="601"/>
                    </a:lnTo>
                    <a:lnTo>
                      <a:pt x="177" y="601"/>
                    </a:lnTo>
                    <a:lnTo>
                      <a:pt x="169" y="598"/>
                    </a:lnTo>
                    <a:lnTo>
                      <a:pt x="162" y="591"/>
                    </a:lnTo>
                    <a:lnTo>
                      <a:pt x="155" y="587"/>
                    </a:lnTo>
                    <a:lnTo>
                      <a:pt x="144" y="583"/>
                    </a:lnTo>
                    <a:lnTo>
                      <a:pt x="137" y="580"/>
                    </a:lnTo>
                    <a:lnTo>
                      <a:pt x="123" y="565"/>
                    </a:lnTo>
                    <a:lnTo>
                      <a:pt x="115" y="562"/>
                    </a:lnTo>
                    <a:lnTo>
                      <a:pt x="108" y="558"/>
                    </a:lnTo>
                    <a:lnTo>
                      <a:pt x="105" y="555"/>
                    </a:lnTo>
                    <a:lnTo>
                      <a:pt x="97" y="555"/>
                    </a:lnTo>
                    <a:lnTo>
                      <a:pt x="90" y="551"/>
                    </a:lnTo>
                    <a:lnTo>
                      <a:pt x="87" y="547"/>
                    </a:lnTo>
                    <a:lnTo>
                      <a:pt x="79" y="547"/>
                    </a:lnTo>
                    <a:lnTo>
                      <a:pt x="72" y="544"/>
                    </a:lnTo>
                    <a:lnTo>
                      <a:pt x="69" y="540"/>
                    </a:lnTo>
                    <a:lnTo>
                      <a:pt x="58" y="540"/>
                    </a:lnTo>
                    <a:lnTo>
                      <a:pt x="54" y="537"/>
                    </a:lnTo>
                    <a:lnTo>
                      <a:pt x="51" y="537"/>
                    </a:lnTo>
                    <a:lnTo>
                      <a:pt x="47" y="533"/>
                    </a:lnTo>
                    <a:lnTo>
                      <a:pt x="43" y="533"/>
                    </a:lnTo>
                    <a:lnTo>
                      <a:pt x="36" y="529"/>
                    </a:lnTo>
                    <a:lnTo>
                      <a:pt x="33" y="529"/>
                    </a:lnTo>
                    <a:lnTo>
                      <a:pt x="33" y="519"/>
                    </a:lnTo>
                    <a:lnTo>
                      <a:pt x="36" y="508"/>
                    </a:lnTo>
                    <a:lnTo>
                      <a:pt x="40" y="501"/>
                    </a:lnTo>
                    <a:lnTo>
                      <a:pt x="47" y="490"/>
                    </a:lnTo>
                    <a:lnTo>
                      <a:pt x="51" y="468"/>
                    </a:lnTo>
                    <a:lnTo>
                      <a:pt x="54" y="450"/>
                    </a:lnTo>
                    <a:lnTo>
                      <a:pt x="58" y="429"/>
                    </a:lnTo>
                    <a:lnTo>
                      <a:pt x="61" y="407"/>
                    </a:lnTo>
                    <a:lnTo>
                      <a:pt x="65" y="389"/>
                    </a:lnTo>
                    <a:lnTo>
                      <a:pt x="69" y="367"/>
                    </a:lnTo>
                    <a:lnTo>
                      <a:pt x="76" y="349"/>
                    </a:lnTo>
                    <a:lnTo>
                      <a:pt x="79" y="328"/>
                    </a:lnTo>
                    <a:lnTo>
                      <a:pt x="87" y="310"/>
                    </a:lnTo>
                    <a:lnTo>
                      <a:pt x="94" y="292"/>
                    </a:lnTo>
                    <a:lnTo>
                      <a:pt x="101" y="270"/>
                    </a:lnTo>
                    <a:lnTo>
                      <a:pt x="108" y="252"/>
                    </a:lnTo>
                    <a:lnTo>
                      <a:pt x="123" y="234"/>
                    </a:lnTo>
                    <a:lnTo>
                      <a:pt x="130" y="216"/>
                    </a:lnTo>
                    <a:lnTo>
                      <a:pt x="144" y="198"/>
                    </a:lnTo>
                    <a:lnTo>
                      <a:pt x="159" y="184"/>
                    </a:lnTo>
                    <a:lnTo>
                      <a:pt x="162" y="177"/>
                    </a:lnTo>
                    <a:lnTo>
                      <a:pt x="166" y="169"/>
                    </a:lnTo>
                    <a:lnTo>
                      <a:pt x="209" y="126"/>
                    </a:lnTo>
                    <a:lnTo>
                      <a:pt x="216" y="123"/>
                    </a:lnTo>
                    <a:lnTo>
                      <a:pt x="234" y="105"/>
                    </a:lnTo>
                    <a:lnTo>
                      <a:pt x="241" y="101"/>
                    </a:lnTo>
                    <a:lnTo>
                      <a:pt x="245" y="94"/>
                    </a:lnTo>
                    <a:lnTo>
                      <a:pt x="252" y="90"/>
                    </a:lnTo>
                    <a:lnTo>
                      <a:pt x="263" y="83"/>
                    </a:lnTo>
                    <a:lnTo>
                      <a:pt x="277" y="72"/>
                    </a:lnTo>
                    <a:lnTo>
                      <a:pt x="288" y="65"/>
                    </a:lnTo>
                    <a:lnTo>
                      <a:pt x="299" y="61"/>
                    </a:lnTo>
                    <a:lnTo>
                      <a:pt x="313" y="54"/>
                    </a:lnTo>
                    <a:lnTo>
                      <a:pt x="324" y="47"/>
                    </a:lnTo>
                    <a:lnTo>
                      <a:pt x="339" y="43"/>
                    </a:lnTo>
                    <a:lnTo>
                      <a:pt x="349" y="40"/>
                    </a:lnTo>
                    <a:lnTo>
                      <a:pt x="364" y="33"/>
                    </a:lnTo>
                    <a:lnTo>
                      <a:pt x="378" y="29"/>
                    </a:lnTo>
                    <a:lnTo>
                      <a:pt x="393" y="25"/>
                    </a:lnTo>
                    <a:lnTo>
                      <a:pt x="403" y="22"/>
                    </a:lnTo>
                    <a:lnTo>
                      <a:pt x="418" y="18"/>
                    </a:lnTo>
                    <a:lnTo>
                      <a:pt x="432" y="11"/>
                    </a:lnTo>
                    <a:lnTo>
                      <a:pt x="443" y="7"/>
                    </a:lnTo>
                    <a:lnTo>
                      <a:pt x="457" y="4"/>
                    </a:lnTo>
                    <a:lnTo>
                      <a:pt x="468" y="4"/>
                    </a:lnTo>
                    <a:lnTo>
                      <a:pt x="479" y="0"/>
                    </a:lnTo>
                    <a:lnTo>
                      <a:pt x="533" y="0"/>
                    </a:lnTo>
                    <a:lnTo>
                      <a:pt x="544" y="4"/>
                    </a:lnTo>
                    <a:lnTo>
                      <a:pt x="558" y="4"/>
                    </a:lnTo>
                    <a:lnTo>
                      <a:pt x="565" y="7"/>
                    </a:lnTo>
                    <a:lnTo>
                      <a:pt x="580" y="7"/>
                    </a:lnTo>
                    <a:lnTo>
                      <a:pt x="587" y="15"/>
                    </a:lnTo>
                    <a:lnTo>
                      <a:pt x="598" y="18"/>
                    </a:lnTo>
                    <a:lnTo>
                      <a:pt x="608" y="22"/>
                    </a:lnTo>
                    <a:lnTo>
                      <a:pt x="616" y="29"/>
                    </a:lnTo>
                    <a:lnTo>
                      <a:pt x="626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6" name="Freeform 4">
                <a:extLst>
                  <a:ext uri="{FF2B5EF4-FFF2-40B4-BE49-F238E27FC236}">
                    <a16:creationId xmlns:a16="http://schemas.microsoft.com/office/drawing/2014/main" id="{03AE221D-D2D9-4B76-81C7-7D0CB751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1294"/>
                <a:ext cx="155" cy="36"/>
              </a:xfrm>
              <a:custGeom>
                <a:avLst/>
                <a:gdLst>
                  <a:gd name="T0" fmla="*/ 155 w 155"/>
                  <a:gd name="T1" fmla="*/ 29 h 36"/>
                  <a:gd name="T2" fmla="*/ 144 w 155"/>
                  <a:gd name="T3" fmla="*/ 25 h 36"/>
                  <a:gd name="T4" fmla="*/ 137 w 155"/>
                  <a:gd name="T5" fmla="*/ 22 h 36"/>
                  <a:gd name="T6" fmla="*/ 126 w 155"/>
                  <a:gd name="T7" fmla="*/ 15 h 36"/>
                  <a:gd name="T8" fmla="*/ 119 w 155"/>
                  <a:gd name="T9" fmla="*/ 11 h 36"/>
                  <a:gd name="T10" fmla="*/ 108 w 155"/>
                  <a:gd name="T11" fmla="*/ 7 h 36"/>
                  <a:gd name="T12" fmla="*/ 97 w 155"/>
                  <a:gd name="T13" fmla="*/ 7 h 36"/>
                  <a:gd name="T14" fmla="*/ 90 w 155"/>
                  <a:gd name="T15" fmla="*/ 4 h 36"/>
                  <a:gd name="T16" fmla="*/ 79 w 155"/>
                  <a:gd name="T17" fmla="*/ 4 h 36"/>
                  <a:gd name="T18" fmla="*/ 68 w 155"/>
                  <a:gd name="T19" fmla="*/ 0 h 36"/>
                  <a:gd name="T20" fmla="*/ 61 w 155"/>
                  <a:gd name="T21" fmla="*/ 0 h 36"/>
                  <a:gd name="T22" fmla="*/ 50 w 155"/>
                  <a:gd name="T23" fmla="*/ 4 h 36"/>
                  <a:gd name="T24" fmla="*/ 29 w 155"/>
                  <a:gd name="T25" fmla="*/ 4 h 36"/>
                  <a:gd name="T26" fmla="*/ 21 w 155"/>
                  <a:gd name="T27" fmla="*/ 7 h 36"/>
                  <a:gd name="T28" fmla="*/ 11 w 155"/>
                  <a:gd name="T29" fmla="*/ 11 h 36"/>
                  <a:gd name="T30" fmla="*/ 0 w 155"/>
                  <a:gd name="T31" fmla="*/ 15 h 36"/>
                  <a:gd name="T32" fmla="*/ 3 w 155"/>
                  <a:gd name="T33" fmla="*/ 22 h 36"/>
                  <a:gd name="T34" fmla="*/ 14 w 155"/>
                  <a:gd name="T35" fmla="*/ 18 h 36"/>
                  <a:gd name="T36" fmla="*/ 21 w 155"/>
                  <a:gd name="T37" fmla="*/ 15 h 36"/>
                  <a:gd name="T38" fmla="*/ 32 w 155"/>
                  <a:gd name="T39" fmla="*/ 11 h 36"/>
                  <a:gd name="T40" fmla="*/ 39 w 155"/>
                  <a:gd name="T41" fmla="*/ 11 h 36"/>
                  <a:gd name="T42" fmla="*/ 50 w 155"/>
                  <a:gd name="T43" fmla="*/ 7 h 36"/>
                  <a:gd name="T44" fmla="*/ 79 w 155"/>
                  <a:gd name="T45" fmla="*/ 7 h 36"/>
                  <a:gd name="T46" fmla="*/ 90 w 155"/>
                  <a:gd name="T47" fmla="*/ 11 h 36"/>
                  <a:gd name="T48" fmla="*/ 97 w 155"/>
                  <a:gd name="T49" fmla="*/ 11 h 36"/>
                  <a:gd name="T50" fmla="*/ 108 w 155"/>
                  <a:gd name="T51" fmla="*/ 15 h 36"/>
                  <a:gd name="T52" fmla="*/ 115 w 155"/>
                  <a:gd name="T53" fmla="*/ 18 h 36"/>
                  <a:gd name="T54" fmla="*/ 126 w 155"/>
                  <a:gd name="T55" fmla="*/ 22 h 36"/>
                  <a:gd name="T56" fmla="*/ 133 w 155"/>
                  <a:gd name="T57" fmla="*/ 29 h 36"/>
                  <a:gd name="T58" fmla="*/ 140 w 155"/>
                  <a:gd name="T59" fmla="*/ 33 h 36"/>
                  <a:gd name="T60" fmla="*/ 151 w 155"/>
                  <a:gd name="T61" fmla="*/ 36 h 36"/>
                  <a:gd name="T62" fmla="*/ 147 w 155"/>
                  <a:gd name="T63" fmla="*/ 36 h 36"/>
                  <a:gd name="T64" fmla="*/ 155 w 155"/>
                  <a:gd name="T65" fmla="*/ 29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36"/>
                  <a:gd name="T101" fmla="*/ 155 w 155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36">
                    <a:moveTo>
                      <a:pt x="155" y="29"/>
                    </a:moveTo>
                    <a:lnTo>
                      <a:pt x="144" y="25"/>
                    </a:lnTo>
                    <a:lnTo>
                      <a:pt x="137" y="22"/>
                    </a:lnTo>
                    <a:lnTo>
                      <a:pt x="126" y="15"/>
                    </a:lnTo>
                    <a:lnTo>
                      <a:pt x="119" y="11"/>
                    </a:lnTo>
                    <a:lnTo>
                      <a:pt x="108" y="7"/>
                    </a:lnTo>
                    <a:lnTo>
                      <a:pt x="97" y="7"/>
                    </a:lnTo>
                    <a:lnTo>
                      <a:pt x="90" y="4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0" y="4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1" y="11"/>
                    </a:lnTo>
                    <a:lnTo>
                      <a:pt x="0" y="15"/>
                    </a:lnTo>
                    <a:lnTo>
                      <a:pt x="3" y="22"/>
                    </a:lnTo>
                    <a:lnTo>
                      <a:pt x="14" y="18"/>
                    </a:lnTo>
                    <a:lnTo>
                      <a:pt x="21" y="15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50" y="7"/>
                    </a:lnTo>
                    <a:lnTo>
                      <a:pt x="79" y="7"/>
                    </a:lnTo>
                    <a:lnTo>
                      <a:pt x="90" y="11"/>
                    </a:lnTo>
                    <a:lnTo>
                      <a:pt x="97" y="11"/>
                    </a:lnTo>
                    <a:lnTo>
                      <a:pt x="108" y="15"/>
                    </a:lnTo>
                    <a:lnTo>
                      <a:pt x="115" y="18"/>
                    </a:lnTo>
                    <a:lnTo>
                      <a:pt x="126" y="22"/>
                    </a:lnTo>
                    <a:lnTo>
                      <a:pt x="133" y="29"/>
                    </a:lnTo>
                    <a:lnTo>
                      <a:pt x="140" y="33"/>
                    </a:lnTo>
                    <a:lnTo>
                      <a:pt x="151" y="36"/>
                    </a:lnTo>
                    <a:lnTo>
                      <a:pt x="147" y="36"/>
                    </a:lnTo>
                    <a:lnTo>
                      <a:pt x="15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7" name="Freeform 5">
                <a:extLst>
                  <a:ext uri="{FF2B5EF4-FFF2-40B4-BE49-F238E27FC236}">
                    <a16:creationId xmlns:a16="http://schemas.microsoft.com/office/drawing/2014/main" id="{29C0C5FC-C853-4B18-944D-049BD848D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323"/>
                <a:ext cx="98" cy="295"/>
              </a:xfrm>
              <a:custGeom>
                <a:avLst/>
                <a:gdLst>
                  <a:gd name="T0" fmla="*/ 94 w 98"/>
                  <a:gd name="T1" fmla="*/ 295 h 295"/>
                  <a:gd name="T2" fmla="*/ 94 w 98"/>
                  <a:gd name="T3" fmla="*/ 256 h 295"/>
                  <a:gd name="T4" fmla="*/ 98 w 98"/>
                  <a:gd name="T5" fmla="*/ 234 h 295"/>
                  <a:gd name="T6" fmla="*/ 98 w 98"/>
                  <a:gd name="T7" fmla="*/ 194 h 295"/>
                  <a:gd name="T8" fmla="*/ 94 w 98"/>
                  <a:gd name="T9" fmla="*/ 176 h 295"/>
                  <a:gd name="T10" fmla="*/ 90 w 98"/>
                  <a:gd name="T11" fmla="*/ 155 h 295"/>
                  <a:gd name="T12" fmla="*/ 90 w 98"/>
                  <a:gd name="T13" fmla="*/ 137 h 295"/>
                  <a:gd name="T14" fmla="*/ 83 w 98"/>
                  <a:gd name="T15" fmla="*/ 119 h 295"/>
                  <a:gd name="T16" fmla="*/ 80 w 98"/>
                  <a:gd name="T17" fmla="*/ 97 h 295"/>
                  <a:gd name="T18" fmla="*/ 69 w 98"/>
                  <a:gd name="T19" fmla="*/ 79 h 295"/>
                  <a:gd name="T20" fmla="*/ 62 w 98"/>
                  <a:gd name="T21" fmla="*/ 65 h 295"/>
                  <a:gd name="T22" fmla="*/ 51 w 98"/>
                  <a:gd name="T23" fmla="*/ 47 h 295"/>
                  <a:gd name="T24" fmla="*/ 36 w 98"/>
                  <a:gd name="T25" fmla="*/ 32 h 295"/>
                  <a:gd name="T26" fmla="*/ 22 w 98"/>
                  <a:gd name="T27" fmla="*/ 14 h 295"/>
                  <a:gd name="T28" fmla="*/ 8 w 98"/>
                  <a:gd name="T29" fmla="*/ 0 h 295"/>
                  <a:gd name="T30" fmla="*/ 0 w 98"/>
                  <a:gd name="T31" fmla="*/ 7 h 295"/>
                  <a:gd name="T32" fmla="*/ 18 w 98"/>
                  <a:gd name="T33" fmla="*/ 22 h 295"/>
                  <a:gd name="T34" fmla="*/ 33 w 98"/>
                  <a:gd name="T35" fmla="*/ 36 h 295"/>
                  <a:gd name="T36" fmla="*/ 44 w 98"/>
                  <a:gd name="T37" fmla="*/ 50 h 295"/>
                  <a:gd name="T38" fmla="*/ 54 w 98"/>
                  <a:gd name="T39" fmla="*/ 68 h 295"/>
                  <a:gd name="T40" fmla="*/ 65 w 98"/>
                  <a:gd name="T41" fmla="*/ 83 h 295"/>
                  <a:gd name="T42" fmla="*/ 72 w 98"/>
                  <a:gd name="T43" fmla="*/ 101 h 295"/>
                  <a:gd name="T44" fmla="*/ 76 w 98"/>
                  <a:gd name="T45" fmla="*/ 119 h 295"/>
                  <a:gd name="T46" fmla="*/ 83 w 98"/>
                  <a:gd name="T47" fmla="*/ 137 h 295"/>
                  <a:gd name="T48" fmla="*/ 87 w 98"/>
                  <a:gd name="T49" fmla="*/ 158 h 295"/>
                  <a:gd name="T50" fmla="*/ 87 w 98"/>
                  <a:gd name="T51" fmla="*/ 176 h 295"/>
                  <a:gd name="T52" fmla="*/ 90 w 98"/>
                  <a:gd name="T53" fmla="*/ 194 h 295"/>
                  <a:gd name="T54" fmla="*/ 90 w 98"/>
                  <a:gd name="T55" fmla="*/ 256 h 295"/>
                  <a:gd name="T56" fmla="*/ 87 w 98"/>
                  <a:gd name="T57" fmla="*/ 277 h 295"/>
                  <a:gd name="T58" fmla="*/ 87 w 98"/>
                  <a:gd name="T59" fmla="*/ 295 h 295"/>
                  <a:gd name="T60" fmla="*/ 94 w 98"/>
                  <a:gd name="T61" fmla="*/ 295 h 29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8"/>
                  <a:gd name="T94" fmla="*/ 0 h 295"/>
                  <a:gd name="T95" fmla="*/ 98 w 98"/>
                  <a:gd name="T96" fmla="*/ 295 h 29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8" h="295">
                    <a:moveTo>
                      <a:pt x="94" y="295"/>
                    </a:moveTo>
                    <a:lnTo>
                      <a:pt x="94" y="256"/>
                    </a:lnTo>
                    <a:lnTo>
                      <a:pt x="98" y="234"/>
                    </a:lnTo>
                    <a:lnTo>
                      <a:pt x="98" y="194"/>
                    </a:lnTo>
                    <a:lnTo>
                      <a:pt x="94" y="176"/>
                    </a:lnTo>
                    <a:lnTo>
                      <a:pt x="90" y="155"/>
                    </a:lnTo>
                    <a:lnTo>
                      <a:pt x="90" y="137"/>
                    </a:lnTo>
                    <a:lnTo>
                      <a:pt x="83" y="119"/>
                    </a:lnTo>
                    <a:lnTo>
                      <a:pt x="80" y="97"/>
                    </a:lnTo>
                    <a:lnTo>
                      <a:pt x="69" y="79"/>
                    </a:lnTo>
                    <a:lnTo>
                      <a:pt x="62" y="65"/>
                    </a:lnTo>
                    <a:lnTo>
                      <a:pt x="51" y="47"/>
                    </a:lnTo>
                    <a:lnTo>
                      <a:pt x="36" y="32"/>
                    </a:lnTo>
                    <a:lnTo>
                      <a:pt x="22" y="14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18" y="22"/>
                    </a:lnTo>
                    <a:lnTo>
                      <a:pt x="33" y="36"/>
                    </a:lnTo>
                    <a:lnTo>
                      <a:pt x="44" y="50"/>
                    </a:lnTo>
                    <a:lnTo>
                      <a:pt x="54" y="68"/>
                    </a:lnTo>
                    <a:lnTo>
                      <a:pt x="65" y="83"/>
                    </a:lnTo>
                    <a:lnTo>
                      <a:pt x="72" y="101"/>
                    </a:lnTo>
                    <a:lnTo>
                      <a:pt x="76" y="119"/>
                    </a:lnTo>
                    <a:lnTo>
                      <a:pt x="83" y="137"/>
                    </a:lnTo>
                    <a:lnTo>
                      <a:pt x="87" y="158"/>
                    </a:lnTo>
                    <a:lnTo>
                      <a:pt x="87" y="176"/>
                    </a:lnTo>
                    <a:lnTo>
                      <a:pt x="90" y="194"/>
                    </a:lnTo>
                    <a:lnTo>
                      <a:pt x="90" y="256"/>
                    </a:lnTo>
                    <a:lnTo>
                      <a:pt x="87" y="277"/>
                    </a:lnTo>
                    <a:lnTo>
                      <a:pt x="87" y="295"/>
                    </a:lnTo>
                    <a:lnTo>
                      <a:pt x="94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8" name="Freeform 6">
                <a:extLst>
                  <a:ext uri="{FF2B5EF4-FFF2-40B4-BE49-F238E27FC236}">
                    <a16:creationId xmlns:a16="http://schemas.microsoft.com/office/drawing/2014/main" id="{AFC58903-0433-4F25-8D96-4B14B798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618"/>
                <a:ext cx="11" cy="151"/>
              </a:xfrm>
              <a:custGeom>
                <a:avLst/>
                <a:gdLst>
                  <a:gd name="T0" fmla="*/ 11 w 11"/>
                  <a:gd name="T1" fmla="*/ 151 h 151"/>
                  <a:gd name="T2" fmla="*/ 7 w 11"/>
                  <a:gd name="T3" fmla="*/ 133 h 151"/>
                  <a:gd name="T4" fmla="*/ 7 w 11"/>
                  <a:gd name="T5" fmla="*/ 58 h 151"/>
                  <a:gd name="T6" fmla="*/ 11 w 11"/>
                  <a:gd name="T7" fmla="*/ 40 h 151"/>
                  <a:gd name="T8" fmla="*/ 11 w 11"/>
                  <a:gd name="T9" fmla="*/ 0 h 151"/>
                  <a:gd name="T10" fmla="*/ 4 w 11"/>
                  <a:gd name="T11" fmla="*/ 0 h 151"/>
                  <a:gd name="T12" fmla="*/ 4 w 11"/>
                  <a:gd name="T13" fmla="*/ 40 h 151"/>
                  <a:gd name="T14" fmla="*/ 0 w 11"/>
                  <a:gd name="T15" fmla="*/ 58 h 151"/>
                  <a:gd name="T16" fmla="*/ 0 w 11"/>
                  <a:gd name="T17" fmla="*/ 133 h 151"/>
                  <a:gd name="T18" fmla="*/ 4 w 11"/>
                  <a:gd name="T19" fmla="*/ 151 h 151"/>
                  <a:gd name="T20" fmla="*/ 11 w 11"/>
                  <a:gd name="T21" fmla="*/ 151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51"/>
                  <a:gd name="T35" fmla="*/ 11 w 11"/>
                  <a:gd name="T36" fmla="*/ 151 h 1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51">
                    <a:moveTo>
                      <a:pt x="11" y="151"/>
                    </a:moveTo>
                    <a:lnTo>
                      <a:pt x="7" y="133"/>
                    </a:lnTo>
                    <a:lnTo>
                      <a:pt x="7" y="58"/>
                    </a:lnTo>
                    <a:lnTo>
                      <a:pt x="11" y="4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40"/>
                    </a:lnTo>
                    <a:lnTo>
                      <a:pt x="0" y="58"/>
                    </a:lnTo>
                    <a:lnTo>
                      <a:pt x="0" y="133"/>
                    </a:lnTo>
                    <a:lnTo>
                      <a:pt x="4" y="151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9" name="Freeform 7">
                <a:extLst>
                  <a:ext uri="{FF2B5EF4-FFF2-40B4-BE49-F238E27FC236}">
                    <a16:creationId xmlns:a16="http://schemas.microsoft.com/office/drawing/2014/main" id="{A2F17C11-7D42-4D05-B8D7-9A39C428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769"/>
                <a:ext cx="11" cy="58"/>
              </a:xfrm>
              <a:custGeom>
                <a:avLst/>
                <a:gdLst>
                  <a:gd name="T0" fmla="*/ 11 w 11"/>
                  <a:gd name="T1" fmla="*/ 54 h 58"/>
                  <a:gd name="T2" fmla="*/ 7 w 11"/>
                  <a:gd name="T3" fmla="*/ 44 h 58"/>
                  <a:gd name="T4" fmla="*/ 7 w 11"/>
                  <a:gd name="T5" fmla="*/ 15 h 58"/>
                  <a:gd name="T6" fmla="*/ 11 w 11"/>
                  <a:gd name="T7" fmla="*/ 0 h 58"/>
                  <a:gd name="T8" fmla="*/ 4 w 11"/>
                  <a:gd name="T9" fmla="*/ 0 h 58"/>
                  <a:gd name="T10" fmla="*/ 0 w 11"/>
                  <a:gd name="T11" fmla="*/ 15 h 58"/>
                  <a:gd name="T12" fmla="*/ 0 w 11"/>
                  <a:gd name="T13" fmla="*/ 44 h 58"/>
                  <a:gd name="T14" fmla="*/ 4 w 11"/>
                  <a:gd name="T15" fmla="*/ 58 h 58"/>
                  <a:gd name="T16" fmla="*/ 7 w 11"/>
                  <a:gd name="T17" fmla="*/ 58 h 58"/>
                  <a:gd name="T18" fmla="*/ 4 w 11"/>
                  <a:gd name="T19" fmla="*/ 58 h 58"/>
                  <a:gd name="T20" fmla="*/ 7 w 11"/>
                  <a:gd name="T21" fmla="*/ 58 h 58"/>
                  <a:gd name="T22" fmla="*/ 11 w 11"/>
                  <a:gd name="T23" fmla="*/ 54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58"/>
                  <a:gd name="T38" fmla="*/ 11 w 11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58">
                    <a:moveTo>
                      <a:pt x="11" y="54"/>
                    </a:moveTo>
                    <a:lnTo>
                      <a:pt x="7" y="44"/>
                    </a:lnTo>
                    <a:lnTo>
                      <a:pt x="7" y="15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0" y="44"/>
                    </a:lnTo>
                    <a:lnTo>
                      <a:pt x="4" y="58"/>
                    </a:lnTo>
                    <a:lnTo>
                      <a:pt x="7" y="58"/>
                    </a:lnTo>
                    <a:lnTo>
                      <a:pt x="4" y="58"/>
                    </a:lnTo>
                    <a:lnTo>
                      <a:pt x="7" y="58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" name="Freeform 8">
                <a:extLst>
                  <a:ext uri="{FF2B5EF4-FFF2-40B4-BE49-F238E27FC236}">
                    <a16:creationId xmlns:a16="http://schemas.microsoft.com/office/drawing/2014/main" id="{BC5202D9-7FC8-411A-9B84-DCB13BF3A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823"/>
                <a:ext cx="227" cy="180"/>
              </a:xfrm>
              <a:custGeom>
                <a:avLst/>
                <a:gdLst>
                  <a:gd name="T0" fmla="*/ 227 w 227"/>
                  <a:gd name="T1" fmla="*/ 173 h 180"/>
                  <a:gd name="T2" fmla="*/ 227 w 227"/>
                  <a:gd name="T3" fmla="*/ 177 h 180"/>
                  <a:gd name="T4" fmla="*/ 216 w 227"/>
                  <a:gd name="T5" fmla="*/ 159 h 180"/>
                  <a:gd name="T6" fmla="*/ 209 w 227"/>
                  <a:gd name="T7" fmla="*/ 141 h 180"/>
                  <a:gd name="T8" fmla="*/ 184 w 227"/>
                  <a:gd name="T9" fmla="*/ 116 h 180"/>
                  <a:gd name="T10" fmla="*/ 170 w 227"/>
                  <a:gd name="T11" fmla="*/ 105 h 180"/>
                  <a:gd name="T12" fmla="*/ 155 w 227"/>
                  <a:gd name="T13" fmla="*/ 94 h 180"/>
                  <a:gd name="T14" fmla="*/ 141 w 227"/>
                  <a:gd name="T15" fmla="*/ 83 h 180"/>
                  <a:gd name="T16" fmla="*/ 123 w 227"/>
                  <a:gd name="T17" fmla="*/ 76 h 180"/>
                  <a:gd name="T18" fmla="*/ 108 w 227"/>
                  <a:gd name="T19" fmla="*/ 65 h 180"/>
                  <a:gd name="T20" fmla="*/ 94 w 227"/>
                  <a:gd name="T21" fmla="*/ 58 h 180"/>
                  <a:gd name="T22" fmla="*/ 76 w 227"/>
                  <a:gd name="T23" fmla="*/ 51 h 180"/>
                  <a:gd name="T24" fmla="*/ 62 w 227"/>
                  <a:gd name="T25" fmla="*/ 40 h 180"/>
                  <a:gd name="T26" fmla="*/ 44 w 227"/>
                  <a:gd name="T27" fmla="*/ 33 h 180"/>
                  <a:gd name="T28" fmla="*/ 33 w 227"/>
                  <a:gd name="T29" fmla="*/ 22 h 180"/>
                  <a:gd name="T30" fmla="*/ 18 w 227"/>
                  <a:gd name="T31" fmla="*/ 11 h 180"/>
                  <a:gd name="T32" fmla="*/ 4 w 227"/>
                  <a:gd name="T33" fmla="*/ 0 h 180"/>
                  <a:gd name="T34" fmla="*/ 0 w 227"/>
                  <a:gd name="T35" fmla="*/ 4 h 180"/>
                  <a:gd name="T36" fmla="*/ 26 w 227"/>
                  <a:gd name="T37" fmla="*/ 29 h 180"/>
                  <a:gd name="T38" fmla="*/ 40 w 227"/>
                  <a:gd name="T39" fmla="*/ 36 h 180"/>
                  <a:gd name="T40" fmla="*/ 58 w 227"/>
                  <a:gd name="T41" fmla="*/ 47 h 180"/>
                  <a:gd name="T42" fmla="*/ 72 w 227"/>
                  <a:gd name="T43" fmla="*/ 54 h 180"/>
                  <a:gd name="T44" fmla="*/ 90 w 227"/>
                  <a:gd name="T45" fmla="*/ 65 h 180"/>
                  <a:gd name="T46" fmla="*/ 105 w 227"/>
                  <a:gd name="T47" fmla="*/ 72 h 180"/>
                  <a:gd name="T48" fmla="*/ 119 w 227"/>
                  <a:gd name="T49" fmla="*/ 80 h 180"/>
                  <a:gd name="T50" fmla="*/ 137 w 227"/>
                  <a:gd name="T51" fmla="*/ 90 h 180"/>
                  <a:gd name="T52" fmla="*/ 152 w 227"/>
                  <a:gd name="T53" fmla="*/ 101 h 180"/>
                  <a:gd name="T54" fmla="*/ 166 w 227"/>
                  <a:gd name="T55" fmla="*/ 108 h 180"/>
                  <a:gd name="T56" fmla="*/ 191 w 227"/>
                  <a:gd name="T57" fmla="*/ 134 h 180"/>
                  <a:gd name="T58" fmla="*/ 202 w 227"/>
                  <a:gd name="T59" fmla="*/ 148 h 180"/>
                  <a:gd name="T60" fmla="*/ 213 w 227"/>
                  <a:gd name="T61" fmla="*/ 162 h 180"/>
                  <a:gd name="T62" fmla="*/ 220 w 227"/>
                  <a:gd name="T63" fmla="*/ 177 h 180"/>
                  <a:gd name="T64" fmla="*/ 224 w 227"/>
                  <a:gd name="T65" fmla="*/ 180 h 180"/>
                  <a:gd name="T66" fmla="*/ 220 w 227"/>
                  <a:gd name="T67" fmla="*/ 177 h 180"/>
                  <a:gd name="T68" fmla="*/ 220 w 227"/>
                  <a:gd name="T69" fmla="*/ 180 h 180"/>
                  <a:gd name="T70" fmla="*/ 224 w 227"/>
                  <a:gd name="T71" fmla="*/ 180 h 180"/>
                  <a:gd name="T72" fmla="*/ 227 w 227"/>
                  <a:gd name="T73" fmla="*/ 173 h 1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7"/>
                  <a:gd name="T112" fmla="*/ 0 h 180"/>
                  <a:gd name="T113" fmla="*/ 227 w 227"/>
                  <a:gd name="T114" fmla="*/ 180 h 1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7" h="180">
                    <a:moveTo>
                      <a:pt x="227" y="173"/>
                    </a:moveTo>
                    <a:lnTo>
                      <a:pt x="227" y="177"/>
                    </a:lnTo>
                    <a:lnTo>
                      <a:pt x="216" y="159"/>
                    </a:lnTo>
                    <a:lnTo>
                      <a:pt x="209" y="141"/>
                    </a:lnTo>
                    <a:lnTo>
                      <a:pt x="184" y="116"/>
                    </a:lnTo>
                    <a:lnTo>
                      <a:pt x="170" y="105"/>
                    </a:lnTo>
                    <a:lnTo>
                      <a:pt x="155" y="94"/>
                    </a:lnTo>
                    <a:lnTo>
                      <a:pt x="141" y="83"/>
                    </a:lnTo>
                    <a:lnTo>
                      <a:pt x="123" y="76"/>
                    </a:lnTo>
                    <a:lnTo>
                      <a:pt x="108" y="65"/>
                    </a:lnTo>
                    <a:lnTo>
                      <a:pt x="94" y="58"/>
                    </a:lnTo>
                    <a:lnTo>
                      <a:pt x="76" y="51"/>
                    </a:lnTo>
                    <a:lnTo>
                      <a:pt x="62" y="40"/>
                    </a:lnTo>
                    <a:lnTo>
                      <a:pt x="44" y="33"/>
                    </a:lnTo>
                    <a:lnTo>
                      <a:pt x="33" y="22"/>
                    </a:lnTo>
                    <a:lnTo>
                      <a:pt x="18" y="1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6" y="29"/>
                    </a:lnTo>
                    <a:lnTo>
                      <a:pt x="40" y="36"/>
                    </a:lnTo>
                    <a:lnTo>
                      <a:pt x="58" y="47"/>
                    </a:lnTo>
                    <a:lnTo>
                      <a:pt x="72" y="54"/>
                    </a:lnTo>
                    <a:lnTo>
                      <a:pt x="90" y="65"/>
                    </a:lnTo>
                    <a:lnTo>
                      <a:pt x="105" y="72"/>
                    </a:lnTo>
                    <a:lnTo>
                      <a:pt x="119" y="80"/>
                    </a:lnTo>
                    <a:lnTo>
                      <a:pt x="137" y="90"/>
                    </a:lnTo>
                    <a:lnTo>
                      <a:pt x="152" y="101"/>
                    </a:lnTo>
                    <a:lnTo>
                      <a:pt x="166" y="108"/>
                    </a:lnTo>
                    <a:lnTo>
                      <a:pt x="191" y="134"/>
                    </a:lnTo>
                    <a:lnTo>
                      <a:pt x="202" y="148"/>
                    </a:lnTo>
                    <a:lnTo>
                      <a:pt x="213" y="162"/>
                    </a:lnTo>
                    <a:lnTo>
                      <a:pt x="220" y="177"/>
                    </a:lnTo>
                    <a:lnTo>
                      <a:pt x="224" y="180"/>
                    </a:lnTo>
                    <a:lnTo>
                      <a:pt x="220" y="177"/>
                    </a:lnTo>
                    <a:lnTo>
                      <a:pt x="220" y="180"/>
                    </a:lnTo>
                    <a:lnTo>
                      <a:pt x="224" y="180"/>
                    </a:lnTo>
                    <a:lnTo>
                      <a:pt x="227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1" name="Freeform 9">
                <a:extLst>
                  <a:ext uri="{FF2B5EF4-FFF2-40B4-BE49-F238E27FC236}">
                    <a16:creationId xmlns:a16="http://schemas.microsoft.com/office/drawing/2014/main" id="{8D9EE71E-9387-4F9D-BB94-4B5D5237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1996"/>
                <a:ext cx="18" cy="33"/>
              </a:xfrm>
              <a:custGeom>
                <a:avLst/>
                <a:gdLst>
                  <a:gd name="T0" fmla="*/ 18 w 18"/>
                  <a:gd name="T1" fmla="*/ 29 h 33"/>
                  <a:gd name="T2" fmla="*/ 14 w 18"/>
                  <a:gd name="T3" fmla="*/ 22 h 33"/>
                  <a:gd name="T4" fmla="*/ 10 w 18"/>
                  <a:gd name="T5" fmla="*/ 15 h 33"/>
                  <a:gd name="T6" fmla="*/ 10 w 18"/>
                  <a:gd name="T7" fmla="*/ 7 h 33"/>
                  <a:gd name="T8" fmla="*/ 3 w 18"/>
                  <a:gd name="T9" fmla="*/ 0 h 33"/>
                  <a:gd name="T10" fmla="*/ 0 w 18"/>
                  <a:gd name="T11" fmla="*/ 7 h 33"/>
                  <a:gd name="T12" fmla="*/ 3 w 18"/>
                  <a:gd name="T13" fmla="*/ 11 h 33"/>
                  <a:gd name="T14" fmla="*/ 3 w 18"/>
                  <a:gd name="T15" fmla="*/ 18 h 33"/>
                  <a:gd name="T16" fmla="*/ 7 w 18"/>
                  <a:gd name="T17" fmla="*/ 25 h 33"/>
                  <a:gd name="T18" fmla="*/ 10 w 18"/>
                  <a:gd name="T19" fmla="*/ 33 h 33"/>
                  <a:gd name="T20" fmla="*/ 18 w 18"/>
                  <a:gd name="T21" fmla="*/ 29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3"/>
                  <a:gd name="T35" fmla="*/ 18 w 18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3">
                    <a:moveTo>
                      <a:pt x="18" y="29"/>
                    </a:moveTo>
                    <a:lnTo>
                      <a:pt x="14" y="22"/>
                    </a:lnTo>
                    <a:lnTo>
                      <a:pt x="10" y="15"/>
                    </a:lnTo>
                    <a:lnTo>
                      <a:pt x="10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18"/>
                    </a:lnTo>
                    <a:lnTo>
                      <a:pt x="7" y="25"/>
                    </a:lnTo>
                    <a:lnTo>
                      <a:pt x="10" y="33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2" name="Freeform 10">
                <a:extLst>
                  <a:ext uri="{FF2B5EF4-FFF2-40B4-BE49-F238E27FC236}">
                    <a16:creationId xmlns:a16="http://schemas.microsoft.com/office/drawing/2014/main" id="{761B2211-D37D-470D-ADCD-13B21631C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025"/>
                <a:ext cx="11" cy="101"/>
              </a:xfrm>
              <a:custGeom>
                <a:avLst/>
                <a:gdLst>
                  <a:gd name="T0" fmla="*/ 11 w 11"/>
                  <a:gd name="T1" fmla="*/ 101 h 101"/>
                  <a:gd name="T2" fmla="*/ 7 w 11"/>
                  <a:gd name="T3" fmla="*/ 90 h 101"/>
                  <a:gd name="T4" fmla="*/ 7 w 11"/>
                  <a:gd name="T5" fmla="*/ 50 h 101"/>
                  <a:gd name="T6" fmla="*/ 11 w 11"/>
                  <a:gd name="T7" fmla="*/ 40 h 101"/>
                  <a:gd name="T8" fmla="*/ 11 w 11"/>
                  <a:gd name="T9" fmla="*/ 0 h 101"/>
                  <a:gd name="T10" fmla="*/ 3 w 11"/>
                  <a:gd name="T11" fmla="*/ 4 h 101"/>
                  <a:gd name="T12" fmla="*/ 3 w 11"/>
                  <a:gd name="T13" fmla="*/ 40 h 101"/>
                  <a:gd name="T14" fmla="*/ 0 w 11"/>
                  <a:gd name="T15" fmla="*/ 50 h 101"/>
                  <a:gd name="T16" fmla="*/ 0 w 11"/>
                  <a:gd name="T17" fmla="*/ 90 h 101"/>
                  <a:gd name="T18" fmla="*/ 3 w 11"/>
                  <a:gd name="T19" fmla="*/ 101 h 101"/>
                  <a:gd name="T20" fmla="*/ 11 w 11"/>
                  <a:gd name="T21" fmla="*/ 101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01"/>
                  <a:gd name="T35" fmla="*/ 11 w 11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01">
                    <a:moveTo>
                      <a:pt x="11" y="101"/>
                    </a:moveTo>
                    <a:lnTo>
                      <a:pt x="7" y="90"/>
                    </a:lnTo>
                    <a:lnTo>
                      <a:pt x="7" y="50"/>
                    </a:lnTo>
                    <a:lnTo>
                      <a:pt x="11" y="40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3" y="40"/>
                    </a:lnTo>
                    <a:lnTo>
                      <a:pt x="0" y="50"/>
                    </a:lnTo>
                    <a:lnTo>
                      <a:pt x="0" y="90"/>
                    </a:lnTo>
                    <a:lnTo>
                      <a:pt x="3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3" name="Freeform 11">
                <a:extLst>
                  <a:ext uri="{FF2B5EF4-FFF2-40B4-BE49-F238E27FC236}">
                    <a16:creationId xmlns:a16="http://schemas.microsoft.com/office/drawing/2014/main" id="{BF66E0C6-AC7E-49A7-8BBF-EC55534F3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126"/>
                <a:ext cx="36" cy="108"/>
              </a:xfrm>
              <a:custGeom>
                <a:avLst/>
                <a:gdLst>
                  <a:gd name="T0" fmla="*/ 36 w 36"/>
                  <a:gd name="T1" fmla="*/ 108 h 108"/>
                  <a:gd name="T2" fmla="*/ 29 w 36"/>
                  <a:gd name="T3" fmla="*/ 93 h 108"/>
                  <a:gd name="T4" fmla="*/ 26 w 36"/>
                  <a:gd name="T5" fmla="*/ 83 h 108"/>
                  <a:gd name="T6" fmla="*/ 22 w 36"/>
                  <a:gd name="T7" fmla="*/ 68 h 108"/>
                  <a:gd name="T8" fmla="*/ 18 w 36"/>
                  <a:gd name="T9" fmla="*/ 54 h 108"/>
                  <a:gd name="T10" fmla="*/ 18 w 36"/>
                  <a:gd name="T11" fmla="*/ 39 h 108"/>
                  <a:gd name="T12" fmla="*/ 15 w 36"/>
                  <a:gd name="T13" fmla="*/ 25 h 108"/>
                  <a:gd name="T14" fmla="*/ 11 w 36"/>
                  <a:gd name="T15" fmla="*/ 11 h 108"/>
                  <a:gd name="T16" fmla="*/ 8 w 36"/>
                  <a:gd name="T17" fmla="*/ 0 h 108"/>
                  <a:gd name="T18" fmla="*/ 0 w 36"/>
                  <a:gd name="T19" fmla="*/ 0 h 108"/>
                  <a:gd name="T20" fmla="*/ 4 w 36"/>
                  <a:gd name="T21" fmla="*/ 14 h 108"/>
                  <a:gd name="T22" fmla="*/ 8 w 36"/>
                  <a:gd name="T23" fmla="*/ 25 h 108"/>
                  <a:gd name="T24" fmla="*/ 11 w 36"/>
                  <a:gd name="T25" fmla="*/ 39 h 108"/>
                  <a:gd name="T26" fmla="*/ 11 w 36"/>
                  <a:gd name="T27" fmla="*/ 54 h 108"/>
                  <a:gd name="T28" fmla="*/ 15 w 36"/>
                  <a:gd name="T29" fmla="*/ 68 h 108"/>
                  <a:gd name="T30" fmla="*/ 18 w 36"/>
                  <a:gd name="T31" fmla="*/ 83 h 108"/>
                  <a:gd name="T32" fmla="*/ 22 w 36"/>
                  <a:gd name="T33" fmla="*/ 97 h 108"/>
                  <a:gd name="T34" fmla="*/ 29 w 36"/>
                  <a:gd name="T35" fmla="*/ 108 h 108"/>
                  <a:gd name="T36" fmla="*/ 36 w 36"/>
                  <a:gd name="T37" fmla="*/ 108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08"/>
                  <a:gd name="T59" fmla="*/ 36 w 36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08">
                    <a:moveTo>
                      <a:pt x="36" y="108"/>
                    </a:moveTo>
                    <a:lnTo>
                      <a:pt x="29" y="93"/>
                    </a:lnTo>
                    <a:lnTo>
                      <a:pt x="26" y="83"/>
                    </a:lnTo>
                    <a:lnTo>
                      <a:pt x="22" y="68"/>
                    </a:lnTo>
                    <a:lnTo>
                      <a:pt x="18" y="54"/>
                    </a:lnTo>
                    <a:lnTo>
                      <a:pt x="18" y="39"/>
                    </a:lnTo>
                    <a:lnTo>
                      <a:pt x="15" y="25"/>
                    </a:lnTo>
                    <a:lnTo>
                      <a:pt x="11" y="1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14"/>
                    </a:lnTo>
                    <a:lnTo>
                      <a:pt x="8" y="25"/>
                    </a:lnTo>
                    <a:lnTo>
                      <a:pt x="11" y="39"/>
                    </a:lnTo>
                    <a:lnTo>
                      <a:pt x="11" y="54"/>
                    </a:lnTo>
                    <a:lnTo>
                      <a:pt x="15" y="68"/>
                    </a:lnTo>
                    <a:lnTo>
                      <a:pt x="18" y="83"/>
                    </a:lnTo>
                    <a:lnTo>
                      <a:pt x="22" y="97"/>
                    </a:lnTo>
                    <a:lnTo>
                      <a:pt x="29" y="108"/>
                    </a:lnTo>
                    <a:lnTo>
                      <a:pt x="36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4" name="Freeform 12">
                <a:extLst>
                  <a:ext uri="{FF2B5EF4-FFF2-40B4-BE49-F238E27FC236}">
                    <a16:creationId xmlns:a16="http://schemas.microsoft.com/office/drawing/2014/main" id="{3ACA9AC4-722A-4F0D-957D-6AE90EFF6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2234"/>
                <a:ext cx="33" cy="155"/>
              </a:xfrm>
              <a:custGeom>
                <a:avLst/>
                <a:gdLst>
                  <a:gd name="T0" fmla="*/ 11 w 33"/>
                  <a:gd name="T1" fmla="*/ 151 h 155"/>
                  <a:gd name="T2" fmla="*/ 7 w 33"/>
                  <a:gd name="T3" fmla="*/ 155 h 155"/>
                  <a:gd name="T4" fmla="*/ 18 w 33"/>
                  <a:gd name="T5" fmla="*/ 137 h 155"/>
                  <a:gd name="T6" fmla="*/ 25 w 33"/>
                  <a:gd name="T7" fmla="*/ 119 h 155"/>
                  <a:gd name="T8" fmla="*/ 29 w 33"/>
                  <a:gd name="T9" fmla="*/ 97 h 155"/>
                  <a:gd name="T10" fmla="*/ 33 w 33"/>
                  <a:gd name="T11" fmla="*/ 79 h 155"/>
                  <a:gd name="T12" fmla="*/ 29 w 33"/>
                  <a:gd name="T13" fmla="*/ 61 h 155"/>
                  <a:gd name="T14" fmla="*/ 29 w 33"/>
                  <a:gd name="T15" fmla="*/ 39 h 155"/>
                  <a:gd name="T16" fmla="*/ 25 w 33"/>
                  <a:gd name="T17" fmla="*/ 21 h 155"/>
                  <a:gd name="T18" fmla="*/ 25 w 33"/>
                  <a:gd name="T19" fmla="*/ 0 h 155"/>
                  <a:gd name="T20" fmla="*/ 18 w 33"/>
                  <a:gd name="T21" fmla="*/ 0 h 155"/>
                  <a:gd name="T22" fmla="*/ 18 w 33"/>
                  <a:gd name="T23" fmla="*/ 21 h 155"/>
                  <a:gd name="T24" fmla="*/ 22 w 33"/>
                  <a:gd name="T25" fmla="*/ 39 h 155"/>
                  <a:gd name="T26" fmla="*/ 22 w 33"/>
                  <a:gd name="T27" fmla="*/ 97 h 155"/>
                  <a:gd name="T28" fmla="*/ 18 w 33"/>
                  <a:gd name="T29" fmla="*/ 119 h 155"/>
                  <a:gd name="T30" fmla="*/ 11 w 33"/>
                  <a:gd name="T31" fmla="*/ 133 h 155"/>
                  <a:gd name="T32" fmla="*/ 4 w 33"/>
                  <a:gd name="T33" fmla="*/ 147 h 155"/>
                  <a:gd name="T34" fmla="*/ 0 w 33"/>
                  <a:gd name="T35" fmla="*/ 151 h 155"/>
                  <a:gd name="T36" fmla="*/ 4 w 33"/>
                  <a:gd name="T37" fmla="*/ 147 h 155"/>
                  <a:gd name="T38" fmla="*/ 0 w 33"/>
                  <a:gd name="T39" fmla="*/ 151 h 155"/>
                  <a:gd name="T40" fmla="*/ 11 w 33"/>
                  <a:gd name="T41" fmla="*/ 151 h 1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155"/>
                  <a:gd name="T65" fmla="*/ 33 w 33"/>
                  <a:gd name="T66" fmla="*/ 155 h 1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155">
                    <a:moveTo>
                      <a:pt x="11" y="151"/>
                    </a:moveTo>
                    <a:lnTo>
                      <a:pt x="7" y="155"/>
                    </a:lnTo>
                    <a:lnTo>
                      <a:pt x="18" y="137"/>
                    </a:lnTo>
                    <a:lnTo>
                      <a:pt x="25" y="119"/>
                    </a:lnTo>
                    <a:lnTo>
                      <a:pt x="29" y="97"/>
                    </a:lnTo>
                    <a:lnTo>
                      <a:pt x="33" y="79"/>
                    </a:lnTo>
                    <a:lnTo>
                      <a:pt x="29" y="61"/>
                    </a:lnTo>
                    <a:lnTo>
                      <a:pt x="29" y="39"/>
                    </a:lnTo>
                    <a:lnTo>
                      <a:pt x="25" y="21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21"/>
                    </a:lnTo>
                    <a:lnTo>
                      <a:pt x="22" y="39"/>
                    </a:lnTo>
                    <a:lnTo>
                      <a:pt x="22" y="97"/>
                    </a:lnTo>
                    <a:lnTo>
                      <a:pt x="18" y="119"/>
                    </a:lnTo>
                    <a:lnTo>
                      <a:pt x="11" y="133"/>
                    </a:lnTo>
                    <a:lnTo>
                      <a:pt x="4" y="147"/>
                    </a:lnTo>
                    <a:lnTo>
                      <a:pt x="0" y="151"/>
                    </a:lnTo>
                    <a:lnTo>
                      <a:pt x="4" y="147"/>
                    </a:lnTo>
                    <a:lnTo>
                      <a:pt x="0" y="151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5" name="Freeform 13">
                <a:extLst>
                  <a:ext uri="{FF2B5EF4-FFF2-40B4-BE49-F238E27FC236}">
                    <a16:creationId xmlns:a16="http://schemas.microsoft.com/office/drawing/2014/main" id="{D3D570CB-FBAF-4D05-AE9C-1149B4928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385"/>
                <a:ext cx="22" cy="29"/>
              </a:xfrm>
              <a:custGeom>
                <a:avLst/>
                <a:gdLst>
                  <a:gd name="T0" fmla="*/ 4 w 22"/>
                  <a:gd name="T1" fmla="*/ 29 h 29"/>
                  <a:gd name="T2" fmla="*/ 8 w 22"/>
                  <a:gd name="T3" fmla="*/ 22 h 29"/>
                  <a:gd name="T4" fmla="*/ 15 w 22"/>
                  <a:gd name="T5" fmla="*/ 14 h 29"/>
                  <a:gd name="T6" fmla="*/ 18 w 22"/>
                  <a:gd name="T7" fmla="*/ 7 h 29"/>
                  <a:gd name="T8" fmla="*/ 22 w 22"/>
                  <a:gd name="T9" fmla="*/ 0 h 29"/>
                  <a:gd name="T10" fmla="*/ 11 w 22"/>
                  <a:gd name="T11" fmla="*/ 0 h 29"/>
                  <a:gd name="T12" fmla="*/ 11 w 22"/>
                  <a:gd name="T13" fmla="*/ 7 h 29"/>
                  <a:gd name="T14" fmla="*/ 8 w 22"/>
                  <a:gd name="T15" fmla="*/ 11 h 29"/>
                  <a:gd name="T16" fmla="*/ 4 w 22"/>
                  <a:gd name="T17" fmla="*/ 18 h 29"/>
                  <a:gd name="T18" fmla="*/ 0 w 22"/>
                  <a:gd name="T19" fmla="*/ 22 h 29"/>
                  <a:gd name="T20" fmla="*/ 4 w 22"/>
                  <a:gd name="T21" fmla="*/ 29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9"/>
                  <a:gd name="T35" fmla="*/ 22 w 22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9">
                    <a:moveTo>
                      <a:pt x="4" y="29"/>
                    </a:moveTo>
                    <a:lnTo>
                      <a:pt x="8" y="22"/>
                    </a:lnTo>
                    <a:lnTo>
                      <a:pt x="15" y="14"/>
                    </a:lnTo>
                    <a:lnTo>
                      <a:pt x="18" y="7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11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6" name="Freeform 14">
                <a:extLst>
                  <a:ext uri="{FF2B5EF4-FFF2-40B4-BE49-F238E27FC236}">
                    <a16:creationId xmlns:a16="http://schemas.microsoft.com/office/drawing/2014/main" id="{74734571-B4F9-495A-A696-51D23B184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407"/>
                <a:ext cx="76" cy="46"/>
              </a:xfrm>
              <a:custGeom>
                <a:avLst/>
                <a:gdLst>
                  <a:gd name="T0" fmla="*/ 8 w 76"/>
                  <a:gd name="T1" fmla="*/ 46 h 46"/>
                  <a:gd name="T2" fmla="*/ 15 w 76"/>
                  <a:gd name="T3" fmla="*/ 43 h 46"/>
                  <a:gd name="T4" fmla="*/ 22 w 76"/>
                  <a:gd name="T5" fmla="*/ 36 h 46"/>
                  <a:gd name="T6" fmla="*/ 33 w 76"/>
                  <a:gd name="T7" fmla="*/ 32 h 46"/>
                  <a:gd name="T8" fmla="*/ 40 w 76"/>
                  <a:gd name="T9" fmla="*/ 25 h 46"/>
                  <a:gd name="T10" fmla="*/ 51 w 76"/>
                  <a:gd name="T11" fmla="*/ 21 h 46"/>
                  <a:gd name="T12" fmla="*/ 58 w 76"/>
                  <a:gd name="T13" fmla="*/ 14 h 46"/>
                  <a:gd name="T14" fmla="*/ 65 w 76"/>
                  <a:gd name="T15" fmla="*/ 10 h 46"/>
                  <a:gd name="T16" fmla="*/ 76 w 76"/>
                  <a:gd name="T17" fmla="*/ 7 h 46"/>
                  <a:gd name="T18" fmla="*/ 72 w 76"/>
                  <a:gd name="T19" fmla="*/ 0 h 46"/>
                  <a:gd name="T20" fmla="*/ 62 w 76"/>
                  <a:gd name="T21" fmla="*/ 3 h 46"/>
                  <a:gd name="T22" fmla="*/ 54 w 76"/>
                  <a:gd name="T23" fmla="*/ 10 h 46"/>
                  <a:gd name="T24" fmla="*/ 47 w 76"/>
                  <a:gd name="T25" fmla="*/ 14 h 46"/>
                  <a:gd name="T26" fmla="*/ 36 w 76"/>
                  <a:gd name="T27" fmla="*/ 21 h 46"/>
                  <a:gd name="T28" fmla="*/ 29 w 76"/>
                  <a:gd name="T29" fmla="*/ 25 h 46"/>
                  <a:gd name="T30" fmla="*/ 18 w 76"/>
                  <a:gd name="T31" fmla="*/ 32 h 46"/>
                  <a:gd name="T32" fmla="*/ 11 w 76"/>
                  <a:gd name="T33" fmla="*/ 36 h 46"/>
                  <a:gd name="T34" fmla="*/ 0 w 76"/>
                  <a:gd name="T35" fmla="*/ 46 h 46"/>
                  <a:gd name="T36" fmla="*/ 4 w 76"/>
                  <a:gd name="T37" fmla="*/ 43 h 46"/>
                  <a:gd name="T38" fmla="*/ 0 w 76"/>
                  <a:gd name="T39" fmla="*/ 43 h 46"/>
                  <a:gd name="T40" fmla="*/ 0 w 76"/>
                  <a:gd name="T41" fmla="*/ 46 h 46"/>
                  <a:gd name="T42" fmla="*/ 8 w 76"/>
                  <a:gd name="T43" fmla="*/ 46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46"/>
                  <a:gd name="T68" fmla="*/ 76 w 76"/>
                  <a:gd name="T69" fmla="*/ 46 h 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46">
                    <a:moveTo>
                      <a:pt x="8" y="46"/>
                    </a:moveTo>
                    <a:lnTo>
                      <a:pt x="15" y="43"/>
                    </a:lnTo>
                    <a:lnTo>
                      <a:pt x="22" y="36"/>
                    </a:lnTo>
                    <a:lnTo>
                      <a:pt x="33" y="32"/>
                    </a:lnTo>
                    <a:lnTo>
                      <a:pt x="40" y="25"/>
                    </a:lnTo>
                    <a:lnTo>
                      <a:pt x="51" y="21"/>
                    </a:lnTo>
                    <a:lnTo>
                      <a:pt x="58" y="14"/>
                    </a:lnTo>
                    <a:lnTo>
                      <a:pt x="65" y="10"/>
                    </a:lnTo>
                    <a:lnTo>
                      <a:pt x="76" y="7"/>
                    </a:lnTo>
                    <a:lnTo>
                      <a:pt x="72" y="0"/>
                    </a:lnTo>
                    <a:lnTo>
                      <a:pt x="62" y="3"/>
                    </a:lnTo>
                    <a:lnTo>
                      <a:pt x="54" y="10"/>
                    </a:lnTo>
                    <a:lnTo>
                      <a:pt x="47" y="14"/>
                    </a:lnTo>
                    <a:lnTo>
                      <a:pt x="36" y="21"/>
                    </a:lnTo>
                    <a:lnTo>
                      <a:pt x="29" y="25"/>
                    </a:lnTo>
                    <a:lnTo>
                      <a:pt x="18" y="32"/>
                    </a:lnTo>
                    <a:lnTo>
                      <a:pt x="11" y="36"/>
                    </a:lnTo>
                    <a:lnTo>
                      <a:pt x="0" y="46"/>
                    </a:lnTo>
                    <a:lnTo>
                      <a:pt x="4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7" name="Freeform 15">
                <a:extLst>
                  <a:ext uri="{FF2B5EF4-FFF2-40B4-BE49-F238E27FC236}">
                    <a16:creationId xmlns:a16="http://schemas.microsoft.com/office/drawing/2014/main" id="{FB48A245-E0A6-43B2-8079-5833EB7E0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453"/>
                <a:ext cx="72" cy="180"/>
              </a:xfrm>
              <a:custGeom>
                <a:avLst/>
                <a:gdLst>
                  <a:gd name="T0" fmla="*/ 72 w 72"/>
                  <a:gd name="T1" fmla="*/ 180 h 180"/>
                  <a:gd name="T2" fmla="*/ 62 w 72"/>
                  <a:gd name="T3" fmla="*/ 159 h 180"/>
                  <a:gd name="T4" fmla="*/ 54 w 72"/>
                  <a:gd name="T5" fmla="*/ 134 h 180"/>
                  <a:gd name="T6" fmla="*/ 44 w 72"/>
                  <a:gd name="T7" fmla="*/ 112 h 180"/>
                  <a:gd name="T8" fmla="*/ 33 w 72"/>
                  <a:gd name="T9" fmla="*/ 90 h 180"/>
                  <a:gd name="T10" fmla="*/ 26 w 72"/>
                  <a:gd name="T11" fmla="*/ 65 h 180"/>
                  <a:gd name="T12" fmla="*/ 18 w 72"/>
                  <a:gd name="T13" fmla="*/ 44 h 180"/>
                  <a:gd name="T14" fmla="*/ 11 w 72"/>
                  <a:gd name="T15" fmla="*/ 22 h 180"/>
                  <a:gd name="T16" fmla="*/ 8 w 72"/>
                  <a:gd name="T17" fmla="*/ 0 h 180"/>
                  <a:gd name="T18" fmla="*/ 0 w 72"/>
                  <a:gd name="T19" fmla="*/ 0 h 180"/>
                  <a:gd name="T20" fmla="*/ 4 w 72"/>
                  <a:gd name="T21" fmla="*/ 22 h 180"/>
                  <a:gd name="T22" fmla="*/ 11 w 72"/>
                  <a:gd name="T23" fmla="*/ 47 h 180"/>
                  <a:gd name="T24" fmla="*/ 18 w 72"/>
                  <a:gd name="T25" fmla="*/ 69 h 180"/>
                  <a:gd name="T26" fmla="*/ 26 w 72"/>
                  <a:gd name="T27" fmla="*/ 90 h 180"/>
                  <a:gd name="T28" fmla="*/ 36 w 72"/>
                  <a:gd name="T29" fmla="*/ 116 h 180"/>
                  <a:gd name="T30" fmla="*/ 44 w 72"/>
                  <a:gd name="T31" fmla="*/ 137 h 180"/>
                  <a:gd name="T32" fmla="*/ 54 w 72"/>
                  <a:gd name="T33" fmla="*/ 159 h 180"/>
                  <a:gd name="T34" fmla="*/ 65 w 72"/>
                  <a:gd name="T35" fmla="*/ 180 h 180"/>
                  <a:gd name="T36" fmla="*/ 72 w 72"/>
                  <a:gd name="T37" fmla="*/ 180 h 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180"/>
                  <a:gd name="T59" fmla="*/ 72 w 72"/>
                  <a:gd name="T60" fmla="*/ 180 h 1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180">
                    <a:moveTo>
                      <a:pt x="72" y="180"/>
                    </a:moveTo>
                    <a:lnTo>
                      <a:pt x="62" y="159"/>
                    </a:lnTo>
                    <a:lnTo>
                      <a:pt x="54" y="134"/>
                    </a:lnTo>
                    <a:lnTo>
                      <a:pt x="44" y="112"/>
                    </a:lnTo>
                    <a:lnTo>
                      <a:pt x="33" y="90"/>
                    </a:lnTo>
                    <a:lnTo>
                      <a:pt x="26" y="65"/>
                    </a:lnTo>
                    <a:lnTo>
                      <a:pt x="18" y="44"/>
                    </a:lnTo>
                    <a:lnTo>
                      <a:pt x="11" y="2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22"/>
                    </a:lnTo>
                    <a:lnTo>
                      <a:pt x="11" y="47"/>
                    </a:lnTo>
                    <a:lnTo>
                      <a:pt x="18" y="69"/>
                    </a:lnTo>
                    <a:lnTo>
                      <a:pt x="26" y="90"/>
                    </a:lnTo>
                    <a:lnTo>
                      <a:pt x="36" y="116"/>
                    </a:lnTo>
                    <a:lnTo>
                      <a:pt x="44" y="137"/>
                    </a:lnTo>
                    <a:lnTo>
                      <a:pt x="54" y="159"/>
                    </a:lnTo>
                    <a:lnTo>
                      <a:pt x="65" y="180"/>
                    </a:lnTo>
                    <a:lnTo>
                      <a:pt x="72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8" name="Freeform 16">
                <a:extLst>
                  <a:ext uri="{FF2B5EF4-FFF2-40B4-BE49-F238E27FC236}">
                    <a16:creationId xmlns:a16="http://schemas.microsoft.com/office/drawing/2014/main" id="{B0C73A49-4FFA-4CC7-91C8-5310BB22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633"/>
                <a:ext cx="10" cy="33"/>
              </a:xfrm>
              <a:custGeom>
                <a:avLst/>
                <a:gdLst>
                  <a:gd name="T0" fmla="*/ 7 w 10"/>
                  <a:gd name="T1" fmla="*/ 33 h 33"/>
                  <a:gd name="T2" fmla="*/ 7 w 10"/>
                  <a:gd name="T3" fmla="*/ 29 h 33"/>
                  <a:gd name="T4" fmla="*/ 10 w 10"/>
                  <a:gd name="T5" fmla="*/ 22 h 33"/>
                  <a:gd name="T6" fmla="*/ 7 w 10"/>
                  <a:gd name="T7" fmla="*/ 15 h 33"/>
                  <a:gd name="T8" fmla="*/ 7 w 10"/>
                  <a:gd name="T9" fmla="*/ 8 h 33"/>
                  <a:gd name="T10" fmla="*/ 10 w 10"/>
                  <a:gd name="T11" fmla="*/ 0 h 33"/>
                  <a:gd name="T12" fmla="*/ 3 w 10"/>
                  <a:gd name="T13" fmla="*/ 0 h 33"/>
                  <a:gd name="T14" fmla="*/ 0 w 10"/>
                  <a:gd name="T15" fmla="*/ 8 h 33"/>
                  <a:gd name="T16" fmla="*/ 0 w 10"/>
                  <a:gd name="T17" fmla="*/ 29 h 33"/>
                  <a:gd name="T18" fmla="*/ 3 w 10"/>
                  <a:gd name="T19" fmla="*/ 26 h 33"/>
                  <a:gd name="T20" fmla="*/ 7 w 10"/>
                  <a:gd name="T21" fmla="*/ 33 h 33"/>
                  <a:gd name="T22" fmla="*/ 7 w 10"/>
                  <a:gd name="T23" fmla="*/ 29 h 33"/>
                  <a:gd name="T24" fmla="*/ 7 w 10"/>
                  <a:gd name="T25" fmla="*/ 3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33"/>
                  <a:gd name="T41" fmla="*/ 10 w 10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33">
                    <a:moveTo>
                      <a:pt x="7" y="33"/>
                    </a:moveTo>
                    <a:lnTo>
                      <a:pt x="7" y="29"/>
                    </a:lnTo>
                    <a:lnTo>
                      <a:pt x="10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29"/>
                    </a:lnTo>
                    <a:lnTo>
                      <a:pt x="3" y="26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9" name="Freeform 17">
                <a:extLst>
                  <a:ext uri="{FF2B5EF4-FFF2-40B4-BE49-F238E27FC236}">
                    <a16:creationId xmlns:a16="http://schemas.microsoft.com/office/drawing/2014/main" id="{BD143117-5048-43E1-B375-5FFFB35C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2659"/>
                <a:ext cx="133" cy="72"/>
              </a:xfrm>
              <a:custGeom>
                <a:avLst/>
                <a:gdLst>
                  <a:gd name="T0" fmla="*/ 7 w 133"/>
                  <a:gd name="T1" fmla="*/ 68 h 72"/>
                  <a:gd name="T2" fmla="*/ 3 w 133"/>
                  <a:gd name="T3" fmla="*/ 72 h 72"/>
                  <a:gd name="T4" fmla="*/ 14 w 133"/>
                  <a:gd name="T5" fmla="*/ 68 h 72"/>
                  <a:gd name="T6" fmla="*/ 21 w 133"/>
                  <a:gd name="T7" fmla="*/ 64 h 72"/>
                  <a:gd name="T8" fmla="*/ 28 w 133"/>
                  <a:gd name="T9" fmla="*/ 61 h 72"/>
                  <a:gd name="T10" fmla="*/ 39 w 133"/>
                  <a:gd name="T11" fmla="*/ 61 h 72"/>
                  <a:gd name="T12" fmla="*/ 46 w 133"/>
                  <a:gd name="T13" fmla="*/ 57 h 72"/>
                  <a:gd name="T14" fmla="*/ 57 w 133"/>
                  <a:gd name="T15" fmla="*/ 54 h 72"/>
                  <a:gd name="T16" fmla="*/ 64 w 133"/>
                  <a:gd name="T17" fmla="*/ 50 h 72"/>
                  <a:gd name="T18" fmla="*/ 72 w 133"/>
                  <a:gd name="T19" fmla="*/ 46 h 72"/>
                  <a:gd name="T20" fmla="*/ 79 w 133"/>
                  <a:gd name="T21" fmla="*/ 43 h 72"/>
                  <a:gd name="T22" fmla="*/ 90 w 133"/>
                  <a:gd name="T23" fmla="*/ 39 h 72"/>
                  <a:gd name="T24" fmla="*/ 97 w 133"/>
                  <a:gd name="T25" fmla="*/ 36 h 72"/>
                  <a:gd name="T26" fmla="*/ 104 w 133"/>
                  <a:gd name="T27" fmla="*/ 32 h 72"/>
                  <a:gd name="T28" fmla="*/ 111 w 133"/>
                  <a:gd name="T29" fmla="*/ 25 h 72"/>
                  <a:gd name="T30" fmla="*/ 118 w 133"/>
                  <a:gd name="T31" fmla="*/ 21 h 72"/>
                  <a:gd name="T32" fmla="*/ 133 w 133"/>
                  <a:gd name="T33" fmla="*/ 7 h 72"/>
                  <a:gd name="T34" fmla="*/ 129 w 133"/>
                  <a:gd name="T35" fmla="*/ 0 h 72"/>
                  <a:gd name="T36" fmla="*/ 122 w 133"/>
                  <a:gd name="T37" fmla="*/ 10 h 72"/>
                  <a:gd name="T38" fmla="*/ 115 w 133"/>
                  <a:gd name="T39" fmla="*/ 14 h 72"/>
                  <a:gd name="T40" fmla="*/ 108 w 133"/>
                  <a:gd name="T41" fmla="*/ 21 h 72"/>
                  <a:gd name="T42" fmla="*/ 100 w 133"/>
                  <a:gd name="T43" fmla="*/ 25 h 72"/>
                  <a:gd name="T44" fmla="*/ 93 w 133"/>
                  <a:gd name="T45" fmla="*/ 28 h 72"/>
                  <a:gd name="T46" fmla="*/ 86 w 133"/>
                  <a:gd name="T47" fmla="*/ 32 h 72"/>
                  <a:gd name="T48" fmla="*/ 79 w 133"/>
                  <a:gd name="T49" fmla="*/ 36 h 72"/>
                  <a:gd name="T50" fmla="*/ 68 w 133"/>
                  <a:gd name="T51" fmla="*/ 39 h 72"/>
                  <a:gd name="T52" fmla="*/ 61 w 133"/>
                  <a:gd name="T53" fmla="*/ 43 h 72"/>
                  <a:gd name="T54" fmla="*/ 54 w 133"/>
                  <a:gd name="T55" fmla="*/ 46 h 72"/>
                  <a:gd name="T56" fmla="*/ 46 w 133"/>
                  <a:gd name="T57" fmla="*/ 50 h 72"/>
                  <a:gd name="T58" fmla="*/ 36 w 133"/>
                  <a:gd name="T59" fmla="*/ 54 h 72"/>
                  <a:gd name="T60" fmla="*/ 28 w 133"/>
                  <a:gd name="T61" fmla="*/ 54 h 72"/>
                  <a:gd name="T62" fmla="*/ 21 w 133"/>
                  <a:gd name="T63" fmla="*/ 57 h 72"/>
                  <a:gd name="T64" fmla="*/ 10 w 133"/>
                  <a:gd name="T65" fmla="*/ 61 h 72"/>
                  <a:gd name="T66" fmla="*/ 3 w 133"/>
                  <a:gd name="T67" fmla="*/ 64 h 72"/>
                  <a:gd name="T68" fmla="*/ 0 w 133"/>
                  <a:gd name="T69" fmla="*/ 68 h 72"/>
                  <a:gd name="T70" fmla="*/ 3 w 133"/>
                  <a:gd name="T71" fmla="*/ 64 h 72"/>
                  <a:gd name="T72" fmla="*/ 0 w 133"/>
                  <a:gd name="T73" fmla="*/ 64 h 72"/>
                  <a:gd name="T74" fmla="*/ 0 w 133"/>
                  <a:gd name="T75" fmla="*/ 68 h 72"/>
                  <a:gd name="T76" fmla="*/ 7 w 133"/>
                  <a:gd name="T77" fmla="*/ 68 h 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3"/>
                  <a:gd name="T118" fmla="*/ 0 h 72"/>
                  <a:gd name="T119" fmla="*/ 133 w 133"/>
                  <a:gd name="T120" fmla="*/ 72 h 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3" h="72">
                    <a:moveTo>
                      <a:pt x="7" y="68"/>
                    </a:moveTo>
                    <a:lnTo>
                      <a:pt x="3" y="72"/>
                    </a:lnTo>
                    <a:lnTo>
                      <a:pt x="14" y="68"/>
                    </a:lnTo>
                    <a:lnTo>
                      <a:pt x="21" y="64"/>
                    </a:lnTo>
                    <a:lnTo>
                      <a:pt x="28" y="61"/>
                    </a:lnTo>
                    <a:lnTo>
                      <a:pt x="39" y="61"/>
                    </a:lnTo>
                    <a:lnTo>
                      <a:pt x="46" y="57"/>
                    </a:lnTo>
                    <a:lnTo>
                      <a:pt x="57" y="54"/>
                    </a:lnTo>
                    <a:lnTo>
                      <a:pt x="64" y="50"/>
                    </a:lnTo>
                    <a:lnTo>
                      <a:pt x="72" y="46"/>
                    </a:lnTo>
                    <a:lnTo>
                      <a:pt x="79" y="43"/>
                    </a:lnTo>
                    <a:lnTo>
                      <a:pt x="90" y="39"/>
                    </a:lnTo>
                    <a:lnTo>
                      <a:pt x="97" y="36"/>
                    </a:lnTo>
                    <a:lnTo>
                      <a:pt x="104" y="32"/>
                    </a:lnTo>
                    <a:lnTo>
                      <a:pt x="111" y="25"/>
                    </a:lnTo>
                    <a:lnTo>
                      <a:pt x="118" y="21"/>
                    </a:lnTo>
                    <a:lnTo>
                      <a:pt x="133" y="7"/>
                    </a:lnTo>
                    <a:lnTo>
                      <a:pt x="129" y="0"/>
                    </a:lnTo>
                    <a:lnTo>
                      <a:pt x="122" y="10"/>
                    </a:lnTo>
                    <a:lnTo>
                      <a:pt x="115" y="14"/>
                    </a:lnTo>
                    <a:lnTo>
                      <a:pt x="108" y="21"/>
                    </a:lnTo>
                    <a:lnTo>
                      <a:pt x="100" y="25"/>
                    </a:lnTo>
                    <a:lnTo>
                      <a:pt x="93" y="28"/>
                    </a:lnTo>
                    <a:lnTo>
                      <a:pt x="86" y="32"/>
                    </a:lnTo>
                    <a:lnTo>
                      <a:pt x="79" y="36"/>
                    </a:lnTo>
                    <a:lnTo>
                      <a:pt x="68" y="39"/>
                    </a:lnTo>
                    <a:lnTo>
                      <a:pt x="61" y="43"/>
                    </a:lnTo>
                    <a:lnTo>
                      <a:pt x="54" y="46"/>
                    </a:lnTo>
                    <a:lnTo>
                      <a:pt x="46" y="50"/>
                    </a:lnTo>
                    <a:lnTo>
                      <a:pt x="36" y="54"/>
                    </a:lnTo>
                    <a:lnTo>
                      <a:pt x="28" y="54"/>
                    </a:lnTo>
                    <a:lnTo>
                      <a:pt x="21" y="57"/>
                    </a:lnTo>
                    <a:lnTo>
                      <a:pt x="10" y="61"/>
                    </a:lnTo>
                    <a:lnTo>
                      <a:pt x="3" y="64"/>
                    </a:lnTo>
                    <a:lnTo>
                      <a:pt x="0" y="68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0" name="Freeform 18">
                <a:extLst>
                  <a:ext uri="{FF2B5EF4-FFF2-40B4-BE49-F238E27FC236}">
                    <a16:creationId xmlns:a16="http://schemas.microsoft.com/office/drawing/2014/main" id="{23D617E4-84EC-4337-B0F0-A99817409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2727"/>
                <a:ext cx="22" cy="119"/>
              </a:xfrm>
              <a:custGeom>
                <a:avLst/>
                <a:gdLst>
                  <a:gd name="T0" fmla="*/ 15 w 22"/>
                  <a:gd name="T1" fmla="*/ 115 h 119"/>
                  <a:gd name="T2" fmla="*/ 11 w 22"/>
                  <a:gd name="T3" fmla="*/ 101 h 119"/>
                  <a:gd name="T4" fmla="*/ 7 w 22"/>
                  <a:gd name="T5" fmla="*/ 86 h 119"/>
                  <a:gd name="T6" fmla="*/ 7 w 22"/>
                  <a:gd name="T7" fmla="*/ 72 h 119"/>
                  <a:gd name="T8" fmla="*/ 11 w 22"/>
                  <a:gd name="T9" fmla="*/ 58 h 119"/>
                  <a:gd name="T10" fmla="*/ 15 w 22"/>
                  <a:gd name="T11" fmla="*/ 43 h 119"/>
                  <a:gd name="T12" fmla="*/ 18 w 22"/>
                  <a:gd name="T13" fmla="*/ 29 h 119"/>
                  <a:gd name="T14" fmla="*/ 22 w 22"/>
                  <a:gd name="T15" fmla="*/ 14 h 119"/>
                  <a:gd name="T16" fmla="*/ 22 w 22"/>
                  <a:gd name="T17" fmla="*/ 0 h 119"/>
                  <a:gd name="T18" fmla="*/ 15 w 22"/>
                  <a:gd name="T19" fmla="*/ 0 h 119"/>
                  <a:gd name="T20" fmla="*/ 15 w 22"/>
                  <a:gd name="T21" fmla="*/ 14 h 119"/>
                  <a:gd name="T22" fmla="*/ 11 w 22"/>
                  <a:gd name="T23" fmla="*/ 29 h 119"/>
                  <a:gd name="T24" fmla="*/ 7 w 22"/>
                  <a:gd name="T25" fmla="*/ 43 h 119"/>
                  <a:gd name="T26" fmla="*/ 4 w 22"/>
                  <a:gd name="T27" fmla="*/ 58 h 119"/>
                  <a:gd name="T28" fmla="*/ 0 w 22"/>
                  <a:gd name="T29" fmla="*/ 72 h 119"/>
                  <a:gd name="T30" fmla="*/ 0 w 22"/>
                  <a:gd name="T31" fmla="*/ 86 h 119"/>
                  <a:gd name="T32" fmla="*/ 4 w 22"/>
                  <a:gd name="T33" fmla="*/ 104 h 119"/>
                  <a:gd name="T34" fmla="*/ 11 w 22"/>
                  <a:gd name="T35" fmla="*/ 119 h 119"/>
                  <a:gd name="T36" fmla="*/ 15 w 22"/>
                  <a:gd name="T37" fmla="*/ 115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19"/>
                  <a:gd name="T59" fmla="*/ 22 w 22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19">
                    <a:moveTo>
                      <a:pt x="15" y="115"/>
                    </a:moveTo>
                    <a:lnTo>
                      <a:pt x="11" y="101"/>
                    </a:lnTo>
                    <a:lnTo>
                      <a:pt x="7" y="86"/>
                    </a:lnTo>
                    <a:lnTo>
                      <a:pt x="7" y="72"/>
                    </a:lnTo>
                    <a:lnTo>
                      <a:pt x="11" y="58"/>
                    </a:lnTo>
                    <a:lnTo>
                      <a:pt x="15" y="43"/>
                    </a:lnTo>
                    <a:lnTo>
                      <a:pt x="18" y="29"/>
                    </a:lnTo>
                    <a:lnTo>
                      <a:pt x="22" y="14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5" y="14"/>
                    </a:lnTo>
                    <a:lnTo>
                      <a:pt x="11" y="29"/>
                    </a:lnTo>
                    <a:lnTo>
                      <a:pt x="7" y="43"/>
                    </a:lnTo>
                    <a:lnTo>
                      <a:pt x="4" y="58"/>
                    </a:lnTo>
                    <a:lnTo>
                      <a:pt x="0" y="72"/>
                    </a:lnTo>
                    <a:lnTo>
                      <a:pt x="0" y="86"/>
                    </a:lnTo>
                    <a:lnTo>
                      <a:pt x="4" y="104"/>
                    </a:lnTo>
                    <a:lnTo>
                      <a:pt x="11" y="119"/>
                    </a:lnTo>
                    <a:lnTo>
                      <a:pt x="15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1" name="Freeform 19">
                <a:extLst>
                  <a:ext uri="{FF2B5EF4-FFF2-40B4-BE49-F238E27FC236}">
                    <a16:creationId xmlns:a16="http://schemas.microsoft.com/office/drawing/2014/main" id="{ECBEF4A9-3295-4B33-B2D9-9617852C1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2842"/>
                <a:ext cx="14" cy="58"/>
              </a:xfrm>
              <a:custGeom>
                <a:avLst/>
                <a:gdLst>
                  <a:gd name="T0" fmla="*/ 7 w 14"/>
                  <a:gd name="T1" fmla="*/ 51 h 58"/>
                  <a:gd name="T2" fmla="*/ 7 w 14"/>
                  <a:gd name="T3" fmla="*/ 54 h 58"/>
                  <a:gd name="T4" fmla="*/ 11 w 14"/>
                  <a:gd name="T5" fmla="*/ 43 h 58"/>
                  <a:gd name="T6" fmla="*/ 14 w 14"/>
                  <a:gd name="T7" fmla="*/ 29 h 58"/>
                  <a:gd name="T8" fmla="*/ 14 w 14"/>
                  <a:gd name="T9" fmla="*/ 15 h 58"/>
                  <a:gd name="T10" fmla="*/ 11 w 14"/>
                  <a:gd name="T11" fmla="*/ 0 h 58"/>
                  <a:gd name="T12" fmla="*/ 7 w 14"/>
                  <a:gd name="T13" fmla="*/ 4 h 58"/>
                  <a:gd name="T14" fmla="*/ 7 w 14"/>
                  <a:gd name="T15" fmla="*/ 29 h 58"/>
                  <a:gd name="T16" fmla="*/ 3 w 14"/>
                  <a:gd name="T17" fmla="*/ 43 h 58"/>
                  <a:gd name="T18" fmla="*/ 0 w 14"/>
                  <a:gd name="T19" fmla="*/ 54 h 58"/>
                  <a:gd name="T20" fmla="*/ 3 w 14"/>
                  <a:gd name="T21" fmla="*/ 58 h 58"/>
                  <a:gd name="T22" fmla="*/ 0 w 14"/>
                  <a:gd name="T23" fmla="*/ 54 h 58"/>
                  <a:gd name="T24" fmla="*/ 3 w 14"/>
                  <a:gd name="T25" fmla="*/ 58 h 58"/>
                  <a:gd name="T26" fmla="*/ 7 w 14"/>
                  <a:gd name="T27" fmla="*/ 51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58"/>
                  <a:gd name="T44" fmla="*/ 14 w 14"/>
                  <a:gd name="T45" fmla="*/ 58 h 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58">
                    <a:moveTo>
                      <a:pt x="7" y="51"/>
                    </a:moveTo>
                    <a:lnTo>
                      <a:pt x="7" y="54"/>
                    </a:lnTo>
                    <a:lnTo>
                      <a:pt x="11" y="43"/>
                    </a:lnTo>
                    <a:lnTo>
                      <a:pt x="14" y="29"/>
                    </a:lnTo>
                    <a:lnTo>
                      <a:pt x="14" y="15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3" y="58"/>
                    </a:lnTo>
                    <a:lnTo>
                      <a:pt x="0" y="54"/>
                    </a:lnTo>
                    <a:lnTo>
                      <a:pt x="3" y="58"/>
                    </a:lnTo>
                    <a:lnTo>
                      <a:pt x="7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2" name="Freeform 20">
                <a:extLst>
                  <a:ext uri="{FF2B5EF4-FFF2-40B4-BE49-F238E27FC236}">
                    <a16:creationId xmlns:a16="http://schemas.microsoft.com/office/drawing/2014/main" id="{678284D6-54ED-4A21-A265-CE9A6C5D7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2893"/>
                <a:ext cx="47" cy="111"/>
              </a:xfrm>
              <a:custGeom>
                <a:avLst/>
                <a:gdLst>
                  <a:gd name="T0" fmla="*/ 40 w 47"/>
                  <a:gd name="T1" fmla="*/ 104 h 111"/>
                  <a:gd name="T2" fmla="*/ 44 w 47"/>
                  <a:gd name="T3" fmla="*/ 108 h 111"/>
                  <a:gd name="T4" fmla="*/ 47 w 47"/>
                  <a:gd name="T5" fmla="*/ 93 h 111"/>
                  <a:gd name="T6" fmla="*/ 44 w 47"/>
                  <a:gd name="T7" fmla="*/ 79 h 111"/>
                  <a:gd name="T8" fmla="*/ 44 w 47"/>
                  <a:gd name="T9" fmla="*/ 64 h 111"/>
                  <a:gd name="T10" fmla="*/ 40 w 47"/>
                  <a:gd name="T11" fmla="*/ 50 h 111"/>
                  <a:gd name="T12" fmla="*/ 33 w 47"/>
                  <a:gd name="T13" fmla="*/ 36 h 111"/>
                  <a:gd name="T14" fmla="*/ 26 w 47"/>
                  <a:gd name="T15" fmla="*/ 25 h 111"/>
                  <a:gd name="T16" fmla="*/ 18 w 47"/>
                  <a:gd name="T17" fmla="*/ 14 h 111"/>
                  <a:gd name="T18" fmla="*/ 4 w 47"/>
                  <a:gd name="T19" fmla="*/ 0 h 111"/>
                  <a:gd name="T20" fmla="*/ 0 w 47"/>
                  <a:gd name="T21" fmla="*/ 7 h 111"/>
                  <a:gd name="T22" fmla="*/ 22 w 47"/>
                  <a:gd name="T23" fmla="*/ 28 h 111"/>
                  <a:gd name="T24" fmla="*/ 29 w 47"/>
                  <a:gd name="T25" fmla="*/ 39 h 111"/>
                  <a:gd name="T26" fmla="*/ 33 w 47"/>
                  <a:gd name="T27" fmla="*/ 54 h 111"/>
                  <a:gd name="T28" fmla="*/ 36 w 47"/>
                  <a:gd name="T29" fmla="*/ 64 h 111"/>
                  <a:gd name="T30" fmla="*/ 36 w 47"/>
                  <a:gd name="T31" fmla="*/ 108 h 111"/>
                  <a:gd name="T32" fmla="*/ 40 w 47"/>
                  <a:gd name="T33" fmla="*/ 111 h 111"/>
                  <a:gd name="T34" fmla="*/ 36 w 47"/>
                  <a:gd name="T35" fmla="*/ 108 h 111"/>
                  <a:gd name="T36" fmla="*/ 36 w 47"/>
                  <a:gd name="T37" fmla="*/ 111 h 111"/>
                  <a:gd name="T38" fmla="*/ 40 w 47"/>
                  <a:gd name="T39" fmla="*/ 111 h 111"/>
                  <a:gd name="T40" fmla="*/ 40 w 47"/>
                  <a:gd name="T41" fmla="*/ 104 h 1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111"/>
                  <a:gd name="T65" fmla="*/ 47 w 47"/>
                  <a:gd name="T66" fmla="*/ 111 h 1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111">
                    <a:moveTo>
                      <a:pt x="40" y="104"/>
                    </a:moveTo>
                    <a:lnTo>
                      <a:pt x="44" y="108"/>
                    </a:lnTo>
                    <a:lnTo>
                      <a:pt x="47" y="93"/>
                    </a:lnTo>
                    <a:lnTo>
                      <a:pt x="44" y="79"/>
                    </a:lnTo>
                    <a:lnTo>
                      <a:pt x="44" y="64"/>
                    </a:lnTo>
                    <a:lnTo>
                      <a:pt x="40" y="50"/>
                    </a:lnTo>
                    <a:lnTo>
                      <a:pt x="33" y="36"/>
                    </a:lnTo>
                    <a:lnTo>
                      <a:pt x="26" y="25"/>
                    </a:lnTo>
                    <a:lnTo>
                      <a:pt x="18" y="14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22" y="28"/>
                    </a:lnTo>
                    <a:lnTo>
                      <a:pt x="29" y="39"/>
                    </a:lnTo>
                    <a:lnTo>
                      <a:pt x="33" y="54"/>
                    </a:lnTo>
                    <a:lnTo>
                      <a:pt x="36" y="64"/>
                    </a:lnTo>
                    <a:lnTo>
                      <a:pt x="36" y="108"/>
                    </a:lnTo>
                    <a:lnTo>
                      <a:pt x="40" y="111"/>
                    </a:lnTo>
                    <a:lnTo>
                      <a:pt x="36" y="108"/>
                    </a:lnTo>
                    <a:lnTo>
                      <a:pt x="36" y="111"/>
                    </a:lnTo>
                    <a:lnTo>
                      <a:pt x="40" y="111"/>
                    </a:lnTo>
                    <a:lnTo>
                      <a:pt x="4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3" name="Freeform 21">
                <a:extLst>
                  <a:ext uri="{FF2B5EF4-FFF2-40B4-BE49-F238E27FC236}">
                    <a16:creationId xmlns:a16="http://schemas.microsoft.com/office/drawing/2014/main" id="{FCEC9C8D-AE94-46A4-A08B-2A7F6B5E9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2997"/>
                <a:ext cx="22" cy="11"/>
              </a:xfrm>
              <a:custGeom>
                <a:avLst/>
                <a:gdLst>
                  <a:gd name="T0" fmla="*/ 14 w 22"/>
                  <a:gd name="T1" fmla="*/ 7 h 11"/>
                  <a:gd name="T2" fmla="*/ 11 w 22"/>
                  <a:gd name="T3" fmla="*/ 4 h 11"/>
                  <a:gd name="T4" fmla="*/ 7 w 22"/>
                  <a:gd name="T5" fmla="*/ 4 h 11"/>
                  <a:gd name="T6" fmla="*/ 4 w 22"/>
                  <a:gd name="T7" fmla="*/ 0 h 11"/>
                  <a:gd name="T8" fmla="*/ 0 w 22"/>
                  <a:gd name="T9" fmla="*/ 0 h 11"/>
                  <a:gd name="T10" fmla="*/ 0 w 22"/>
                  <a:gd name="T11" fmla="*/ 7 h 11"/>
                  <a:gd name="T12" fmla="*/ 4 w 22"/>
                  <a:gd name="T13" fmla="*/ 7 h 11"/>
                  <a:gd name="T14" fmla="*/ 7 w 22"/>
                  <a:gd name="T15" fmla="*/ 11 h 11"/>
                  <a:gd name="T16" fmla="*/ 14 w 22"/>
                  <a:gd name="T17" fmla="*/ 11 h 11"/>
                  <a:gd name="T18" fmla="*/ 7 w 22"/>
                  <a:gd name="T19" fmla="*/ 4 h 11"/>
                  <a:gd name="T20" fmla="*/ 14 w 22"/>
                  <a:gd name="T21" fmla="*/ 7 h 11"/>
                  <a:gd name="T22" fmla="*/ 22 w 22"/>
                  <a:gd name="T23" fmla="*/ 0 h 11"/>
                  <a:gd name="T24" fmla="*/ 11 w 22"/>
                  <a:gd name="T25" fmla="*/ 4 h 11"/>
                  <a:gd name="T26" fmla="*/ 14 w 22"/>
                  <a:gd name="T27" fmla="*/ 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11"/>
                  <a:gd name="T44" fmla="*/ 22 w 22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11">
                    <a:moveTo>
                      <a:pt x="14" y="7"/>
                    </a:moveTo>
                    <a:lnTo>
                      <a:pt x="11" y="4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11"/>
                    </a:lnTo>
                    <a:lnTo>
                      <a:pt x="14" y="11"/>
                    </a:lnTo>
                    <a:lnTo>
                      <a:pt x="7" y="4"/>
                    </a:lnTo>
                    <a:lnTo>
                      <a:pt x="14" y="7"/>
                    </a:lnTo>
                    <a:lnTo>
                      <a:pt x="22" y="0"/>
                    </a:lnTo>
                    <a:lnTo>
                      <a:pt x="11" y="4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4" name="Freeform 22">
                <a:extLst>
                  <a:ext uri="{FF2B5EF4-FFF2-40B4-BE49-F238E27FC236}">
                    <a16:creationId xmlns:a16="http://schemas.microsoft.com/office/drawing/2014/main" id="{CD8F019F-007B-475A-81E8-03DF449DA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3001"/>
                <a:ext cx="32" cy="36"/>
              </a:xfrm>
              <a:custGeom>
                <a:avLst/>
                <a:gdLst>
                  <a:gd name="T0" fmla="*/ 4 w 32"/>
                  <a:gd name="T1" fmla="*/ 36 h 36"/>
                  <a:gd name="T2" fmla="*/ 7 w 32"/>
                  <a:gd name="T3" fmla="*/ 36 h 36"/>
                  <a:gd name="T4" fmla="*/ 7 w 32"/>
                  <a:gd name="T5" fmla="*/ 32 h 36"/>
                  <a:gd name="T6" fmla="*/ 14 w 32"/>
                  <a:gd name="T7" fmla="*/ 25 h 36"/>
                  <a:gd name="T8" fmla="*/ 22 w 32"/>
                  <a:gd name="T9" fmla="*/ 21 h 36"/>
                  <a:gd name="T10" fmla="*/ 29 w 32"/>
                  <a:gd name="T11" fmla="*/ 14 h 36"/>
                  <a:gd name="T12" fmla="*/ 29 w 32"/>
                  <a:gd name="T13" fmla="*/ 7 h 36"/>
                  <a:gd name="T14" fmla="*/ 32 w 32"/>
                  <a:gd name="T15" fmla="*/ 3 h 36"/>
                  <a:gd name="T16" fmla="*/ 25 w 32"/>
                  <a:gd name="T17" fmla="*/ 0 h 36"/>
                  <a:gd name="T18" fmla="*/ 25 w 32"/>
                  <a:gd name="T19" fmla="*/ 7 h 36"/>
                  <a:gd name="T20" fmla="*/ 11 w 32"/>
                  <a:gd name="T21" fmla="*/ 21 h 36"/>
                  <a:gd name="T22" fmla="*/ 7 w 32"/>
                  <a:gd name="T23" fmla="*/ 21 h 36"/>
                  <a:gd name="T24" fmla="*/ 0 w 32"/>
                  <a:gd name="T25" fmla="*/ 28 h 36"/>
                  <a:gd name="T26" fmla="*/ 4 w 32"/>
                  <a:gd name="T27" fmla="*/ 28 h 36"/>
                  <a:gd name="T28" fmla="*/ 4 w 32"/>
                  <a:gd name="T29" fmla="*/ 36 h 36"/>
                  <a:gd name="T30" fmla="*/ 7 w 32"/>
                  <a:gd name="T31" fmla="*/ 36 h 36"/>
                  <a:gd name="T32" fmla="*/ 4 w 32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6"/>
                  <a:gd name="T53" fmla="*/ 32 w 3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6">
                    <a:moveTo>
                      <a:pt x="4" y="36"/>
                    </a:moveTo>
                    <a:lnTo>
                      <a:pt x="7" y="36"/>
                    </a:lnTo>
                    <a:lnTo>
                      <a:pt x="7" y="32"/>
                    </a:lnTo>
                    <a:lnTo>
                      <a:pt x="14" y="25"/>
                    </a:lnTo>
                    <a:lnTo>
                      <a:pt x="22" y="21"/>
                    </a:lnTo>
                    <a:lnTo>
                      <a:pt x="29" y="14"/>
                    </a:lnTo>
                    <a:lnTo>
                      <a:pt x="29" y="7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5" y="7"/>
                    </a:lnTo>
                    <a:lnTo>
                      <a:pt x="11" y="21"/>
                    </a:lnTo>
                    <a:lnTo>
                      <a:pt x="7" y="21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36"/>
                    </a:lnTo>
                    <a:lnTo>
                      <a:pt x="7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5" name="Freeform 23">
                <a:extLst>
                  <a:ext uri="{FF2B5EF4-FFF2-40B4-BE49-F238E27FC236}">
                    <a16:creationId xmlns:a16="http://schemas.microsoft.com/office/drawing/2014/main" id="{C17BC747-81D9-4910-9298-A5F728005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3019"/>
                <a:ext cx="11" cy="18"/>
              </a:xfrm>
              <a:custGeom>
                <a:avLst/>
                <a:gdLst>
                  <a:gd name="T0" fmla="*/ 3 w 11"/>
                  <a:gd name="T1" fmla="*/ 7 h 18"/>
                  <a:gd name="T2" fmla="*/ 0 w 11"/>
                  <a:gd name="T3" fmla="*/ 7 h 18"/>
                  <a:gd name="T4" fmla="*/ 0 w 11"/>
                  <a:gd name="T5" fmla="*/ 10 h 18"/>
                  <a:gd name="T6" fmla="*/ 3 w 11"/>
                  <a:gd name="T7" fmla="*/ 14 h 18"/>
                  <a:gd name="T8" fmla="*/ 11 w 11"/>
                  <a:gd name="T9" fmla="*/ 18 h 18"/>
                  <a:gd name="T10" fmla="*/ 11 w 11"/>
                  <a:gd name="T11" fmla="*/ 10 h 18"/>
                  <a:gd name="T12" fmla="*/ 7 w 11"/>
                  <a:gd name="T13" fmla="*/ 10 h 18"/>
                  <a:gd name="T14" fmla="*/ 7 w 11"/>
                  <a:gd name="T15" fmla="*/ 3 h 18"/>
                  <a:gd name="T16" fmla="*/ 3 w 11"/>
                  <a:gd name="T17" fmla="*/ 0 h 18"/>
                  <a:gd name="T18" fmla="*/ 3 w 11"/>
                  <a:gd name="T19" fmla="*/ 7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8"/>
                  <a:gd name="T32" fmla="*/ 11 w 11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8">
                    <a:moveTo>
                      <a:pt x="3" y="7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11" y="18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6" name="Freeform 24">
                <a:extLst>
                  <a:ext uri="{FF2B5EF4-FFF2-40B4-BE49-F238E27FC236}">
                    <a16:creationId xmlns:a16="http://schemas.microsoft.com/office/drawing/2014/main" id="{D5ED8755-A8EB-4145-97F4-9B398CF47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015"/>
                <a:ext cx="392" cy="11"/>
              </a:xfrm>
              <a:custGeom>
                <a:avLst/>
                <a:gdLst>
                  <a:gd name="T0" fmla="*/ 0 w 392"/>
                  <a:gd name="T1" fmla="*/ 7 h 11"/>
                  <a:gd name="T2" fmla="*/ 392 w 392"/>
                  <a:gd name="T3" fmla="*/ 11 h 11"/>
                  <a:gd name="T4" fmla="*/ 392 w 392"/>
                  <a:gd name="T5" fmla="*/ 4 h 11"/>
                  <a:gd name="T6" fmla="*/ 0 w 392"/>
                  <a:gd name="T7" fmla="*/ 0 h 11"/>
                  <a:gd name="T8" fmla="*/ 0 w 392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11"/>
                  <a:gd name="T17" fmla="*/ 392 w 39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11">
                    <a:moveTo>
                      <a:pt x="0" y="7"/>
                    </a:moveTo>
                    <a:lnTo>
                      <a:pt x="392" y="11"/>
                    </a:lnTo>
                    <a:lnTo>
                      <a:pt x="392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7" name="Freeform 25">
                <a:extLst>
                  <a:ext uri="{FF2B5EF4-FFF2-40B4-BE49-F238E27FC236}">
                    <a16:creationId xmlns:a16="http://schemas.microsoft.com/office/drawing/2014/main" id="{31691B8D-A09C-4119-A0B7-E22A86B36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3008"/>
                <a:ext cx="511" cy="14"/>
              </a:xfrm>
              <a:custGeom>
                <a:avLst/>
                <a:gdLst>
                  <a:gd name="T0" fmla="*/ 0 w 511"/>
                  <a:gd name="T1" fmla="*/ 7 h 14"/>
                  <a:gd name="T2" fmla="*/ 50 w 511"/>
                  <a:gd name="T3" fmla="*/ 7 h 14"/>
                  <a:gd name="T4" fmla="*/ 65 w 511"/>
                  <a:gd name="T5" fmla="*/ 11 h 14"/>
                  <a:gd name="T6" fmla="*/ 400 w 511"/>
                  <a:gd name="T7" fmla="*/ 11 h 14"/>
                  <a:gd name="T8" fmla="*/ 418 w 511"/>
                  <a:gd name="T9" fmla="*/ 14 h 14"/>
                  <a:gd name="T10" fmla="*/ 511 w 511"/>
                  <a:gd name="T11" fmla="*/ 14 h 14"/>
                  <a:gd name="T12" fmla="*/ 511 w 511"/>
                  <a:gd name="T13" fmla="*/ 7 h 14"/>
                  <a:gd name="T14" fmla="*/ 446 w 511"/>
                  <a:gd name="T15" fmla="*/ 7 h 14"/>
                  <a:gd name="T16" fmla="*/ 432 w 511"/>
                  <a:gd name="T17" fmla="*/ 3 h 14"/>
                  <a:gd name="T18" fmla="*/ 65 w 511"/>
                  <a:gd name="T19" fmla="*/ 3 h 14"/>
                  <a:gd name="T20" fmla="*/ 50 w 511"/>
                  <a:gd name="T21" fmla="*/ 0 h 14"/>
                  <a:gd name="T22" fmla="*/ 0 w 511"/>
                  <a:gd name="T23" fmla="*/ 0 h 14"/>
                  <a:gd name="T24" fmla="*/ 0 w 511"/>
                  <a:gd name="T25" fmla="*/ 7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1"/>
                  <a:gd name="T40" fmla="*/ 0 h 14"/>
                  <a:gd name="T41" fmla="*/ 511 w 51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1" h="14">
                    <a:moveTo>
                      <a:pt x="0" y="7"/>
                    </a:moveTo>
                    <a:lnTo>
                      <a:pt x="50" y="7"/>
                    </a:lnTo>
                    <a:lnTo>
                      <a:pt x="65" y="11"/>
                    </a:lnTo>
                    <a:lnTo>
                      <a:pt x="400" y="11"/>
                    </a:lnTo>
                    <a:lnTo>
                      <a:pt x="418" y="14"/>
                    </a:lnTo>
                    <a:lnTo>
                      <a:pt x="511" y="14"/>
                    </a:lnTo>
                    <a:lnTo>
                      <a:pt x="511" y="7"/>
                    </a:lnTo>
                    <a:lnTo>
                      <a:pt x="446" y="7"/>
                    </a:lnTo>
                    <a:lnTo>
                      <a:pt x="432" y="3"/>
                    </a:lnTo>
                    <a:lnTo>
                      <a:pt x="65" y="3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8" name="Freeform 26">
                <a:extLst>
                  <a:ext uri="{FF2B5EF4-FFF2-40B4-BE49-F238E27FC236}">
                    <a16:creationId xmlns:a16="http://schemas.microsoft.com/office/drawing/2014/main" id="{F15F0B97-01E4-47A1-96F2-12B97FF86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008"/>
                <a:ext cx="61" cy="11"/>
              </a:xfrm>
              <a:custGeom>
                <a:avLst/>
                <a:gdLst>
                  <a:gd name="T0" fmla="*/ 0 w 61"/>
                  <a:gd name="T1" fmla="*/ 11 h 11"/>
                  <a:gd name="T2" fmla="*/ 3 w 61"/>
                  <a:gd name="T3" fmla="*/ 11 h 11"/>
                  <a:gd name="T4" fmla="*/ 11 w 61"/>
                  <a:gd name="T5" fmla="*/ 7 h 11"/>
                  <a:gd name="T6" fmla="*/ 61 w 61"/>
                  <a:gd name="T7" fmla="*/ 7 h 11"/>
                  <a:gd name="T8" fmla="*/ 61 w 61"/>
                  <a:gd name="T9" fmla="*/ 0 h 11"/>
                  <a:gd name="T10" fmla="*/ 7 w 61"/>
                  <a:gd name="T11" fmla="*/ 0 h 11"/>
                  <a:gd name="T12" fmla="*/ 3 w 61"/>
                  <a:gd name="T13" fmla="*/ 3 h 11"/>
                  <a:gd name="T14" fmla="*/ 0 w 61"/>
                  <a:gd name="T15" fmla="*/ 11 h 11"/>
                  <a:gd name="T16" fmla="*/ 3 w 61"/>
                  <a:gd name="T17" fmla="*/ 11 h 11"/>
                  <a:gd name="T18" fmla="*/ 0 w 6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1"/>
                  <a:gd name="T32" fmla="*/ 61 w 6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1">
                    <a:moveTo>
                      <a:pt x="0" y="11"/>
                    </a:moveTo>
                    <a:lnTo>
                      <a:pt x="3" y="11"/>
                    </a:lnTo>
                    <a:lnTo>
                      <a:pt x="11" y="7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9" name="Freeform 27">
                <a:extLst>
                  <a:ext uri="{FF2B5EF4-FFF2-40B4-BE49-F238E27FC236}">
                    <a16:creationId xmlns:a16="http://schemas.microsoft.com/office/drawing/2014/main" id="{3A7FB5BF-8594-493A-A5D7-9046A58F4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2993"/>
                <a:ext cx="10" cy="26"/>
              </a:xfrm>
              <a:custGeom>
                <a:avLst/>
                <a:gdLst>
                  <a:gd name="T0" fmla="*/ 3 w 10"/>
                  <a:gd name="T1" fmla="*/ 0 h 26"/>
                  <a:gd name="T2" fmla="*/ 0 w 10"/>
                  <a:gd name="T3" fmla="*/ 4 h 26"/>
                  <a:gd name="T4" fmla="*/ 0 w 10"/>
                  <a:gd name="T5" fmla="*/ 15 h 26"/>
                  <a:gd name="T6" fmla="*/ 3 w 10"/>
                  <a:gd name="T7" fmla="*/ 22 h 26"/>
                  <a:gd name="T8" fmla="*/ 7 w 10"/>
                  <a:gd name="T9" fmla="*/ 26 h 26"/>
                  <a:gd name="T10" fmla="*/ 10 w 10"/>
                  <a:gd name="T11" fmla="*/ 18 h 26"/>
                  <a:gd name="T12" fmla="*/ 10 w 10"/>
                  <a:gd name="T13" fmla="*/ 15 h 26"/>
                  <a:gd name="T14" fmla="*/ 7 w 10"/>
                  <a:gd name="T15" fmla="*/ 11 h 26"/>
                  <a:gd name="T16" fmla="*/ 7 w 10"/>
                  <a:gd name="T17" fmla="*/ 4 h 26"/>
                  <a:gd name="T18" fmla="*/ 7 w 10"/>
                  <a:gd name="T19" fmla="*/ 8 h 26"/>
                  <a:gd name="T20" fmla="*/ 3 w 10"/>
                  <a:gd name="T21" fmla="*/ 0 h 26"/>
                  <a:gd name="T22" fmla="*/ 0 w 10"/>
                  <a:gd name="T23" fmla="*/ 4 h 26"/>
                  <a:gd name="T24" fmla="*/ 3 w 10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6"/>
                  <a:gd name="T41" fmla="*/ 10 w 10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6">
                    <a:moveTo>
                      <a:pt x="3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10" y="18"/>
                    </a:lnTo>
                    <a:lnTo>
                      <a:pt x="10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0" name="Freeform 28">
                <a:extLst>
                  <a:ext uri="{FF2B5EF4-FFF2-40B4-BE49-F238E27FC236}">
                    <a16:creationId xmlns:a16="http://schemas.microsoft.com/office/drawing/2014/main" id="{07F01BD3-DC82-4EA1-AD2B-BC995A46D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2986"/>
                <a:ext cx="15" cy="15"/>
              </a:xfrm>
              <a:custGeom>
                <a:avLst/>
                <a:gdLst>
                  <a:gd name="T0" fmla="*/ 15 w 15"/>
                  <a:gd name="T1" fmla="*/ 0 h 15"/>
                  <a:gd name="T2" fmla="*/ 11 w 15"/>
                  <a:gd name="T3" fmla="*/ 0 h 15"/>
                  <a:gd name="T4" fmla="*/ 0 w 15"/>
                  <a:gd name="T5" fmla="*/ 7 h 15"/>
                  <a:gd name="T6" fmla="*/ 4 w 15"/>
                  <a:gd name="T7" fmla="*/ 15 h 15"/>
                  <a:gd name="T8" fmla="*/ 15 w 15"/>
                  <a:gd name="T9" fmla="*/ 7 h 15"/>
                  <a:gd name="T10" fmla="*/ 15 w 15"/>
                  <a:gd name="T11" fmla="*/ 0 h 15"/>
                  <a:gd name="T12" fmla="*/ 11 w 15"/>
                  <a:gd name="T13" fmla="*/ 0 h 15"/>
                  <a:gd name="T14" fmla="*/ 15 w 15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5"/>
                  <a:gd name="T26" fmla="*/ 15 w 15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5">
                    <a:moveTo>
                      <a:pt x="15" y="0"/>
                    </a:moveTo>
                    <a:lnTo>
                      <a:pt x="11" y="0"/>
                    </a:lnTo>
                    <a:lnTo>
                      <a:pt x="0" y="7"/>
                    </a:lnTo>
                    <a:lnTo>
                      <a:pt x="4" y="15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1" name="Freeform 29">
                <a:extLst>
                  <a:ext uri="{FF2B5EF4-FFF2-40B4-BE49-F238E27FC236}">
                    <a16:creationId xmlns:a16="http://schemas.microsoft.com/office/drawing/2014/main" id="{8D7CD5B7-25F4-439D-B470-893316201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986"/>
                <a:ext cx="237" cy="7"/>
              </a:xfrm>
              <a:custGeom>
                <a:avLst/>
                <a:gdLst>
                  <a:gd name="T0" fmla="*/ 230 w 237"/>
                  <a:gd name="T1" fmla="*/ 0 h 7"/>
                  <a:gd name="T2" fmla="*/ 234 w 237"/>
                  <a:gd name="T3" fmla="*/ 0 h 7"/>
                  <a:gd name="T4" fmla="*/ 0 w 237"/>
                  <a:gd name="T5" fmla="*/ 0 h 7"/>
                  <a:gd name="T6" fmla="*/ 0 w 237"/>
                  <a:gd name="T7" fmla="*/ 7 h 7"/>
                  <a:gd name="T8" fmla="*/ 234 w 237"/>
                  <a:gd name="T9" fmla="*/ 7 h 7"/>
                  <a:gd name="T10" fmla="*/ 237 w 237"/>
                  <a:gd name="T11" fmla="*/ 4 h 7"/>
                  <a:gd name="T12" fmla="*/ 234 w 237"/>
                  <a:gd name="T13" fmla="*/ 7 h 7"/>
                  <a:gd name="T14" fmla="*/ 234 w 237"/>
                  <a:gd name="T15" fmla="*/ 4 h 7"/>
                  <a:gd name="T16" fmla="*/ 237 w 237"/>
                  <a:gd name="T17" fmla="*/ 4 h 7"/>
                  <a:gd name="T18" fmla="*/ 230 w 23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7"/>
                  <a:gd name="T31" fmla="*/ 0 h 7"/>
                  <a:gd name="T32" fmla="*/ 237 w 23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7" h="7">
                    <a:moveTo>
                      <a:pt x="230" y="0"/>
                    </a:moveTo>
                    <a:lnTo>
                      <a:pt x="23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34" y="7"/>
                    </a:lnTo>
                    <a:lnTo>
                      <a:pt x="237" y="4"/>
                    </a:lnTo>
                    <a:lnTo>
                      <a:pt x="234" y="7"/>
                    </a:lnTo>
                    <a:lnTo>
                      <a:pt x="234" y="4"/>
                    </a:lnTo>
                    <a:lnTo>
                      <a:pt x="237" y="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2" name="Freeform 30">
                <a:extLst>
                  <a:ext uri="{FF2B5EF4-FFF2-40B4-BE49-F238E27FC236}">
                    <a16:creationId xmlns:a16="http://schemas.microsoft.com/office/drawing/2014/main" id="{7716D703-764B-41C2-9C51-6ECC70CEB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885"/>
                <a:ext cx="158" cy="105"/>
              </a:xfrm>
              <a:custGeom>
                <a:avLst/>
                <a:gdLst>
                  <a:gd name="T0" fmla="*/ 151 w 158"/>
                  <a:gd name="T1" fmla="*/ 4 h 105"/>
                  <a:gd name="T2" fmla="*/ 155 w 158"/>
                  <a:gd name="T3" fmla="*/ 0 h 105"/>
                  <a:gd name="T4" fmla="*/ 144 w 158"/>
                  <a:gd name="T5" fmla="*/ 0 h 105"/>
                  <a:gd name="T6" fmla="*/ 133 w 158"/>
                  <a:gd name="T7" fmla="*/ 4 h 105"/>
                  <a:gd name="T8" fmla="*/ 119 w 158"/>
                  <a:gd name="T9" fmla="*/ 8 h 105"/>
                  <a:gd name="T10" fmla="*/ 108 w 158"/>
                  <a:gd name="T11" fmla="*/ 11 h 105"/>
                  <a:gd name="T12" fmla="*/ 97 w 158"/>
                  <a:gd name="T13" fmla="*/ 15 h 105"/>
                  <a:gd name="T14" fmla="*/ 86 w 158"/>
                  <a:gd name="T15" fmla="*/ 18 h 105"/>
                  <a:gd name="T16" fmla="*/ 76 w 158"/>
                  <a:gd name="T17" fmla="*/ 26 h 105"/>
                  <a:gd name="T18" fmla="*/ 65 w 158"/>
                  <a:gd name="T19" fmla="*/ 29 h 105"/>
                  <a:gd name="T20" fmla="*/ 54 w 158"/>
                  <a:gd name="T21" fmla="*/ 36 h 105"/>
                  <a:gd name="T22" fmla="*/ 43 w 158"/>
                  <a:gd name="T23" fmla="*/ 44 h 105"/>
                  <a:gd name="T24" fmla="*/ 32 w 158"/>
                  <a:gd name="T25" fmla="*/ 51 h 105"/>
                  <a:gd name="T26" fmla="*/ 25 w 158"/>
                  <a:gd name="T27" fmla="*/ 62 h 105"/>
                  <a:gd name="T28" fmla="*/ 18 w 158"/>
                  <a:gd name="T29" fmla="*/ 69 h 105"/>
                  <a:gd name="T30" fmla="*/ 11 w 158"/>
                  <a:gd name="T31" fmla="*/ 80 h 105"/>
                  <a:gd name="T32" fmla="*/ 4 w 158"/>
                  <a:gd name="T33" fmla="*/ 90 h 105"/>
                  <a:gd name="T34" fmla="*/ 0 w 158"/>
                  <a:gd name="T35" fmla="*/ 101 h 105"/>
                  <a:gd name="T36" fmla="*/ 7 w 158"/>
                  <a:gd name="T37" fmla="*/ 105 h 105"/>
                  <a:gd name="T38" fmla="*/ 11 w 158"/>
                  <a:gd name="T39" fmla="*/ 94 h 105"/>
                  <a:gd name="T40" fmla="*/ 18 w 158"/>
                  <a:gd name="T41" fmla="*/ 83 h 105"/>
                  <a:gd name="T42" fmla="*/ 22 w 158"/>
                  <a:gd name="T43" fmla="*/ 76 h 105"/>
                  <a:gd name="T44" fmla="*/ 47 w 158"/>
                  <a:gd name="T45" fmla="*/ 51 h 105"/>
                  <a:gd name="T46" fmla="*/ 58 w 158"/>
                  <a:gd name="T47" fmla="*/ 44 h 105"/>
                  <a:gd name="T48" fmla="*/ 68 w 158"/>
                  <a:gd name="T49" fmla="*/ 36 h 105"/>
                  <a:gd name="T50" fmla="*/ 79 w 158"/>
                  <a:gd name="T51" fmla="*/ 33 h 105"/>
                  <a:gd name="T52" fmla="*/ 86 w 158"/>
                  <a:gd name="T53" fmla="*/ 26 h 105"/>
                  <a:gd name="T54" fmla="*/ 97 w 158"/>
                  <a:gd name="T55" fmla="*/ 22 h 105"/>
                  <a:gd name="T56" fmla="*/ 112 w 158"/>
                  <a:gd name="T57" fmla="*/ 18 h 105"/>
                  <a:gd name="T58" fmla="*/ 122 w 158"/>
                  <a:gd name="T59" fmla="*/ 15 h 105"/>
                  <a:gd name="T60" fmla="*/ 133 w 158"/>
                  <a:gd name="T61" fmla="*/ 11 h 105"/>
                  <a:gd name="T62" fmla="*/ 144 w 158"/>
                  <a:gd name="T63" fmla="*/ 8 h 105"/>
                  <a:gd name="T64" fmla="*/ 158 w 158"/>
                  <a:gd name="T65" fmla="*/ 8 h 105"/>
                  <a:gd name="T66" fmla="*/ 158 w 158"/>
                  <a:gd name="T67" fmla="*/ 4 h 105"/>
                  <a:gd name="T68" fmla="*/ 158 w 158"/>
                  <a:gd name="T69" fmla="*/ 8 h 105"/>
                  <a:gd name="T70" fmla="*/ 158 w 158"/>
                  <a:gd name="T71" fmla="*/ 4 h 105"/>
                  <a:gd name="T72" fmla="*/ 151 w 158"/>
                  <a:gd name="T73" fmla="*/ 4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"/>
                  <a:gd name="T112" fmla="*/ 0 h 105"/>
                  <a:gd name="T113" fmla="*/ 158 w 158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" h="105">
                    <a:moveTo>
                      <a:pt x="151" y="4"/>
                    </a:moveTo>
                    <a:lnTo>
                      <a:pt x="155" y="0"/>
                    </a:lnTo>
                    <a:lnTo>
                      <a:pt x="144" y="0"/>
                    </a:lnTo>
                    <a:lnTo>
                      <a:pt x="133" y="4"/>
                    </a:lnTo>
                    <a:lnTo>
                      <a:pt x="119" y="8"/>
                    </a:lnTo>
                    <a:lnTo>
                      <a:pt x="108" y="11"/>
                    </a:lnTo>
                    <a:lnTo>
                      <a:pt x="97" y="15"/>
                    </a:lnTo>
                    <a:lnTo>
                      <a:pt x="86" y="18"/>
                    </a:lnTo>
                    <a:lnTo>
                      <a:pt x="76" y="26"/>
                    </a:lnTo>
                    <a:lnTo>
                      <a:pt x="65" y="29"/>
                    </a:lnTo>
                    <a:lnTo>
                      <a:pt x="54" y="36"/>
                    </a:lnTo>
                    <a:lnTo>
                      <a:pt x="43" y="44"/>
                    </a:lnTo>
                    <a:lnTo>
                      <a:pt x="32" y="51"/>
                    </a:lnTo>
                    <a:lnTo>
                      <a:pt x="25" y="62"/>
                    </a:lnTo>
                    <a:lnTo>
                      <a:pt x="18" y="69"/>
                    </a:lnTo>
                    <a:lnTo>
                      <a:pt x="11" y="80"/>
                    </a:lnTo>
                    <a:lnTo>
                      <a:pt x="4" y="90"/>
                    </a:lnTo>
                    <a:lnTo>
                      <a:pt x="0" y="101"/>
                    </a:lnTo>
                    <a:lnTo>
                      <a:pt x="7" y="105"/>
                    </a:lnTo>
                    <a:lnTo>
                      <a:pt x="11" y="94"/>
                    </a:lnTo>
                    <a:lnTo>
                      <a:pt x="18" y="83"/>
                    </a:lnTo>
                    <a:lnTo>
                      <a:pt x="22" y="76"/>
                    </a:lnTo>
                    <a:lnTo>
                      <a:pt x="47" y="51"/>
                    </a:lnTo>
                    <a:lnTo>
                      <a:pt x="58" y="44"/>
                    </a:lnTo>
                    <a:lnTo>
                      <a:pt x="68" y="36"/>
                    </a:lnTo>
                    <a:lnTo>
                      <a:pt x="79" y="33"/>
                    </a:lnTo>
                    <a:lnTo>
                      <a:pt x="86" y="26"/>
                    </a:lnTo>
                    <a:lnTo>
                      <a:pt x="97" y="22"/>
                    </a:lnTo>
                    <a:lnTo>
                      <a:pt x="112" y="18"/>
                    </a:lnTo>
                    <a:lnTo>
                      <a:pt x="122" y="15"/>
                    </a:lnTo>
                    <a:lnTo>
                      <a:pt x="133" y="11"/>
                    </a:lnTo>
                    <a:lnTo>
                      <a:pt x="144" y="8"/>
                    </a:lnTo>
                    <a:lnTo>
                      <a:pt x="158" y="8"/>
                    </a:lnTo>
                    <a:lnTo>
                      <a:pt x="158" y="4"/>
                    </a:lnTo>
                    <a:lnTo>
                      <a:pt x="158" y="8"/>
                    </a:lnTo>
                    <a:lnTo>
                      <a:pt x="158" y="4"/>
                    </a:lnTo>
                    <a:lnTo>
                      <a:pt x="15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3" name="Freeform 31">
                <a:extLst>
                  <a:ext uri="{FF2B5EF4-FFF2-40B4-BE49-F238E27FC236}">
                    <a16:creationId xmlns:a16="http://schemas.microsoft.com/office/drawing/2014/main" id="{1E9ABA59-6B0D-4E62-BB56-586183348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2853"/>
                <a:ext cx="29" cy="36"/>
              </a:xfrm>
              <a:custGeom>
                <a:avLst/>
                <a:gdLst>
                  <a:gd name="T0" fmla="*/ 22 w 29"/>
                  <a:gd name="T1" fmla="*/ 7 h 36"/>
                  <a:gd name="T2" fmla="*/ 22 w 29"/>
                  <a:gd name="T3" fmla="*/ 0 h 36"/>
                  <a:gd name="T4" fmla="*/ 15 w 29"/>
                  <a:gd name="T5" fmla="*/ 7 h 36"/>
                  <a:gd name="T6" fmla="*/ 11 w 29"/>
                  <a:gd name="T7" fmla="*/ 14 h 36"/>
                  <a:gd name="T8" fmla="*/ 7 w 29"/>
                  <a:gd name="T9" fmla="*/ 18 h 36"/>
                  <a:gd name="T10" fmla="*/ 7 w 29"/>
                  <a:gd name="T11" fmla="*/ 22 h 36"/>
                  <a:gd name="T12" fmla="*/ 4 w 29"/>
                  <a:gd name="T13" fmla="*/ 25 h 36"/>
                  <a:gd name="T14" fmla="*/ 4 w 29"/>
                  <a:gd name="T15" fmla="*/ 32 h 36"/>
                  <a:gd name="T16" fmla="*/ 0 w 29"/>
                  <a:gd name="T17" fmla="*/ 36 h 36"/>
                  <a:gd name="T18" fmla="*/ 7 w 29"/>
                  <a:gd name="T19" fmla="*/ 36 h 36"/>
                  <a:gd name="T20" fmla="*/ 11 w 29"/>
                  <a:gd name="T21" fmla="*/ 32 h 36"/>
                  <a:gd name="T22" fmla="*/ 11 w 29"/>
                  <a:gd name="T23" fmla="*/ 29 h 36"/>
                  <a:gd name="T24" fmla="*/ 15 w 29"/>
                  <a:gd name="T25" fmla="*/ 25 h 36"/>
                  <a:gd name="T26" fmla="*/ 15 w 29"/>
                  <a:gd name="T27" fmla="*/ 22 h 36"/>
                  <a:gd name="T28" fmla="*/ 18 w 29"/>
                  <a:gd name="T29" fmla="*/ 18 h 36"/>
                  <a:gd name="T30" fmla="*/ 18 w 29"/>
                  <a:gd name="T31" fmla="*/ 14 h 36"/>
                  <a:gd name="T32" fmla="*/ 29 w 29"/>
                  <a:gd name="T33" fmla="*/ 4 h 36"/>
                  <a:gd name="T34" fmla="*/ 25 w 29"/>
                  <a:gd name="T35" fmla="*/ 7 h 36"/>
                  <a:gd name="T36" fmla="*/ 29 w 29"/>
                  <a:gd name="T37" fmla="*/ 4 h 36"/>
                  <a:gd name="T38" fmla="*/ 22 w 29"/>
                  <a:gd name="T39" fmla="*/ 7 h 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"/>
                  <a:gd name="T61" fmla="*/ 0 h 36"/>
                  <a:gd name="T62" fmla="*/ 29 w 29"/>
                  <a:gd name="T63" fmla="*/ 36 h 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" h="36">
                    <a:moveTo>
                      <a:pt x="22" y="7"/>
                    </a:moveTo>
                    <a:lnTo>
                      <a:pt x="22" y="0"/>
                    </a:lnTo>
                    <a:lnTo>
                      <a:pt x="15" y="7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7" y="22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11" y="32"/>
                    </a:lnTo>
                    <a:lnTo>
                      <a:pt x="11" y="29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29" y="4"/>
                    </a:lnTo>
                    <a:lnTo>
                      <a:pt x="25" y="7"/>
                    </a:lnTo>
                    <a:lnTo>
                      <a:pt x="2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4" name="Freeform 32">
                <a:extLst>
                  <a:ext uri="{FF2B5EF4-FFF2-40B4-BE49-F238E27FC236}">
                    <a16:creationId xmlns:a16="http://schemas.microsoft.com/office/drawing/2014/main" id="{C1945BB4-0D4D-42E0-9B3C-E2058DDCE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723"/>
                <a:ext cx="43" cy="137"/>
              </a:xfrm>
              <a:custGeom>
                <a:avLst/>
                <a:gdLst>
                  <a:gd name="T0" fmla="*/ 0 w 43"/>
                  <a:gd name="T1" fmla="*/ 4 h 137"/>
                  <a:gd name="T2" fmla="*/ 7 w 43"/>
                  <a:gd name="T3" fmla="*/ 18 h 137"/>
                  <a:gd name="T4" fmla="*/ 11 w 43"/>
                  <a:gd name="T5" fmla="*/ 33 h 137"/>
                  <a:gd name="T6" fmla="*/ 14 w 43"/>
                  <a:gd name="T7" fmla="*/ 51 h 137"/>
                  <a:gd name="T8" fmla="*/ 14 w 43"/>
                  <a:gd name="T9" fmla="*/ 69 h 137"/>
                  <a:gd name="T10" fmla="*/ 18 w 43"/>
                  <a:gd name="T11" fmla="*/ 87 h 137"/>
                  <a:gd name="T12" fmla="*/ 21 w 43"/>
                  <a:gd name="T13" fmla="*/ 101 h 137"/>
                  <a:gd name="T14" fmla="*/ 29 w 43"/>
                  <a:gd name="T15" fmla="*/ 119 h 137"/>
                  <a:gd name="T16" fmla="*/ 36 w 43"/>
                  <a:gd name="T17" fmla="*/ 137 h 137"/>
                  <a:gd name="T18" fmla="*/ 43 w 43"/>
                  <a:gd name="T19" fmla="*/ 134 h 137"/>
                  <a:gd name="T20" fmla="*/ 36 w 43"/>
                  <a:gd name="T21" fmla="*/ 116 h 137"/>
                  <a:gd name="T22" fmla="*/ 29 w 43"/>
                  <a:gd name="T23" fmla="*/ 101 h 137"/>
                  <a:gd name="T24" fmla="*/ 25 w 43"/>
                  <a:gd name="T25" fmla="*/ 83 h 137"/>
                  <a:gd name="T26" fmla="*/ 21 w 43"/>
                  <a:gd name="T27" fmla="*/ 69 h 137"/>
                  <a:gd name="T28" fmla="*/ 21 w 43"/>
                  <a:gd name="T29" fmla="*/ 47 h 137"/>
                  <a:gd name="T30" fmla="*/ 18 w 43"/>
                  <a:gd name="T31" fmla="*/ 33 h 137"/>
                  <a:gd name="T32" fmla="*/ 14 w 43"/>
                  <a:gd name="T33" fmla="*/ 15 h 137"/>
                  <a:gd name="T34" fmla="*/ 7 w 43"/>
                  <a:gd name="T35" fmla="*/ 0 h 137"/>
                  <a:gd name="T36" fmla="*/ 0 w 43"/>
                  <a:gd name="T37" fmla="*/ 4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137"/>
                  <a:gd name="T59" fmla="*/ 43 w 43"/>
                  <a:gd name="T60" fmla="*/ 137 h 1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137">
                    <a:moveTo>
                      <a:pt x="0" y="4"/>
                    </a:moveTo>
                    <a:lnTo>
                      <a:pt x="7" y="18"/>
                    </a:lnTo>
                    <a:lnTo>
                      <a:pt x="11" y="33"/>
                    </a:lnTo>
                    <a:lnTo>
                      <a:pt x="14" y="51"/>
                    </a:lnTo>
                    <a:lnTo>
                      <a:pt x="14" y="69"/>
                    </a:lnTo>
                    <a:lnTo>
                      <a:pt x="18" y="87"/>
                    </a:lnTo>
                    <a:lnTo>
                      <a:pt x="21" y="101"/>
                    </a:lnTo>
                    <a:lnTo>
                      <a:pt x="29" y="119"/>
                    </a:lnTo>
                    <a:lnTo>
                      <a:pt x="36" y="137"/>
                    </a:lnTo>
                    <a:lnTo>
                      <a:pt x="43" y="134"/>
                    </a:lnTo>
                    <a:lnTo>
                      <a:pt x="36" y="116"/>
                    </a:lnTo>
                    <a:lnTo>
                      <a:pt x="29" y="101"/>
                    </a:lnTo>
                    <a:lnTo>
                      <a:pt x="25" y="83"/>
                    </a:lnTo>
                    <a:lnTo>
                      <a:pt x="21" y="69"/>
                    </a:lnTo>
                    <a:lnTo>
                      <a:pt x="21" y="47"/>
                    </a:lnTo>
                    <a:lnTo>
                      <a:pt x="18" y="33"/>
                    </a:lnTo>
                    <a:lnTo>
                      <a:pt x="14" y="15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5" name="Freeform 33">
                <a:extLst>
                  <a:ext uri="{FF2B5EF4-FFF2-40B4-BE49-F238E27FC236}">
                    <a16:creationId xmlns:a16="http://schemas.microsoft.com/office/drawing/2014/main" id="{E3AD1AD1-E184-4EDE-88A6-263576CBA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648"/>
                <a:ext cx="101" cy="79"/>
              </a:xfrm>
              <a:custGeom>
                <a:avLst/>
                <a:gdLst>
                  <a:gd name="T0" fmla="*/ 4 w 101"/>
                  <a:gd name="T1" fmla="*/ 0 h 79"/>
                  <a:gd name="T2" fmla="*/ 4 w 101"/>
                  <a:gd name="T3" fmla="*/ 11 h 79"/>
                  <a:gd name="T4" fmla="*/ 7 w 101"/>
                  <a:gd name="T5" fmla="*/ 18 h 79"/>
                  <a:gd name="T6" fmla="*/ 18 w 101"/>
                  <a:gd name="T7" fmla="*/ 29 h 79"/>
                  <a:gd name="T8" fmla="*/ 22 w 101"/>
                  <a:gd name="T9" fmla="*/ 36 h 79"/>
                  <a:gd name="T10" fmla="*/ 29 w 101"/>
                  <a:gd name="T11" fmla="*/ 39 h 79"/>
                  <a:gd name="T12" fmla="*/ 36 w 101"/>
                  <a:gd name="T13" fmla="*/ 43 h 79"/>
                  <a:gd name="T14" fmla="*/ 43 w 101"/>
                  <a:gd name="T15" fmla="*/ 47 h 79"/>
                  <a:gd name="T16" fmla="*/ 51 w 101"/>
                  <a:gd name="T17" fmla="*/ 50 h 79"/>
                  <a:gd name="T18" fmla="*/ 58 w 101"/>
                  <a:gd name="T19" fmla="*/ 54 h 79"/>
                  <a:gd name="T20" fmla="*/ 65 w 101"/>
                  <a:gd name="T21" fmla="*/ 57 h 79"/>
                  <a:gd name="T22" fmla="*/ 72 w 101"/>
                  <a:gd name="T23" fmla="*/ 61 h 79"/>
                  <a:gd name="T24" fmla="*/ 76 w 101"/>
                  <a:gd name="T25" fmla="*/ 65 h 79"/>
                  <a:gd name="T26" fmla="*/ 83 w 101"/>
                  <a:gd name="T27" fmla="*/ 68 h 79"/>
                  <a:gd name="T28" fmla="*/ 94 w 101"/>
                  <a:gd name="T29" fmla="*/ 79 h 79"/>
                  <a:gd name="T30" fmla="*/ 101 w 101"/>
                  <a:gd name="T31" fmla="*/ 75 h 79"/>
                  <a:gd name="T32" fmla="*/ 83 w 101"/>
                  <a:gd name="T33" fmla="*/ 57 h 79"/>
                  <a:gd name="T34" fmla="*/ 76 w 101"/>
                  <a:gd name="T35" fmla="*/ 54 h 79"/>
                  <a:gd name="T36" fmla="*/ 69 w 101"/>
                  <a:gd name="T37" fmla="*/ 50 h 79"/>
                  <a:gd name="T38" fmla="*/ 58 w 101"/>
                  <a:gd name="T39" fmla="*/ 47 h 79"/>
                  <a:gd name="T40" fmla="*/ 54 w 101"/>
                  <a:gd name="T41" fmla="*/ 43 h 79"/>
                  <a:gd name="T42" fmla="*/ 47 w 101"/>
                  <a:gd name="T43" fmla="*/ 43 h 79"/>
                  <a:gd name="T44" fmla="*/ 40 w 101"/>
                  <a:gd name="T45" fmla="*/ 39 h 79"/>
                  <a:gd name="T46" fmla="*/ 33 w 101"/>
                  <a:gd name="T47" fmla="*/ 36 h 79"/>
                  <a:gd name="T48" fmla="*/ 29 w 101"/>
                  <a:gd name="T49" fmla="*/ 29 h 79"/>
                  <a:gd name="T50" fmla="*/ 22 w 101"/>
                  <a:gd name="T51" fmla="*/ 25 h 79"/>
                  <a:gd name="T52" fmla="*/ 18 w 101"/>
                  <a:gd name="T53" fmla="*/ 21 h 79"/>
                  <a:gd name="T54" fmla="*/ 15 w 101"/>
                  <a:gd name="T55" fmla="*/ 14 h 79"/>
                  <a:gd name="T56" fmla="*/ 11 w 101"/>
                  <a:gd name="T57" fmla="*/ 7 h 79"/>
                  <a:gd name="T58" fmla="*/ 11 w 101"/>
                  <a:gd name="T59" fmla="*/ 0 h 79"/>
                  <a:gd name="T60" fmla="*/ 11 w 101"/>
                  <a:gd name="T61" fmla="*/ 3 h 79"/>
                  <a:gd name="T62" fmla="*/ 4 w 101"/>
                  <a:gd name="T63" fmla="*/ 0 h 79"/>
                  <a:gd name="T64" fmla="*/ 0 w 101"/>
                  <a:gd name="T65" fmla="*/ 3 h 79"/>
                  <a:gd name="T66" fmla="*/ 4 w 101"/>
                  <a:gd name="T67" fmla="*/ 3 h 79"/>
                  <a:gd name="T68" fmla="*/ 4 w 101"/>
                  <a:gd name="T69" fmla="*/ 0 h 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"/>
                  <a:gd name="T106" fmla="*/ 0 h 79"/>
                  <a:gd name="T107" fmla="*/ 101 w 101"/>
                  <a:gd name="T108" fmla="*/ 79 h 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" h="79">
                    <a:moveTo>
                      <a:pt x="4" y="0"/>
                    </a:moveTo>
                    <a:lnTo>
                      <a:pt x="4" y="11"/>
                    </a:lnTo>
                    <a:lnTo>
                      <a:pt x="7" y="18"/>
                    </a:lnTo>
                    <a:lnTo>
                      <a:pt x="18" y="29"/>
                    </a:lnTo>
                    <a:lnTo>
                      <a:pt x="22" y="36"/>
                    </a:lnTo>
                    <a:lnTo>
                      <a:pt x="29" y="39"/>
                    </a:lnTo>
                    <a:lnTo>
                      <a:pt x="36" y="43"/>
                    </a:lnTo>
                    <a:lnTo>
                      <a:pt x="43" y="47"/>
                    </a:lnTo>
                    <a:lnTo>
                      <a:pt x="51" y="50"/>
                    </a:lnTo>
                    <a:lnTo>
                      <a:pt x="58" y="54"/>
                    </a:lnTo>
                    <a:lnTo>
                      <a:pt x="65" y="57"/>
                    </a:lnTo>
                    <a:lnTo>
                      <a:pt x="72" y="61"/>
                    </a:lnTo>
                    <a:lnTo>
                      <a:pt x="76" y="65"/>
                    </a:lnTo>
                    <a:lnTo>
                      <a:pt x="83" y="68"/>
                    </a:lnTo>
                    <a:lnTo>
                      <a:pt x="94" y="79"/>
                    </a:lnTo>
                    <a:lnTo>
                      <a:pt x="101" y="75"/>
                    </a:lnTo>
                    <a:lnTo>
                      <a:pt x="83" y="57"/>
                    </a:lnTo>
                    <a:lnTo>
                      <a:pt x="76" y="54"/>
                    </a:lnTo>
                    <a:lnTo>
                      <a:pt x="69" y="50"/>
                    </a:lnTo>
                    <a:lnTo>
                      <a:pt x="58" y="47"/>
                    </a:lnTo>
                    <a:lnTo>
                      <a:pt x="54" y="43"/>
                    </a:lnTo>
                    <a:lnTo>
                      <a:pt x="47" y="43"/>
                    </a:lnTo>
                    <a:lnTo>
                      <a:pt x="40" y="39"/>
                    </a:lnTo>
                    <a:lnTo>
                      <a:pt x="33" y="36"/>
                    </a:lnTo>
                    <a:lnTo>
                      <a:pt x="29" y="29"/>
                    </a:lnTo>
                    <a:lnTo>
                      <a:pt x="22" y="25"/>
                    </a:lnTo>
                    <a:lnTo>
                      <a:pt x="18" y="21"/>
                    </a:lnTo>
                    <a:lnTo>
                      <a:pt x="15" y="14"/>
                    </a:lnTo>
                    <a:lnTo>
                      <a:pt x="11" y="7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6" name="Freeform 34">
                <a:extLst>
                  <a:ext uri="{FF2B5EF4-FFF2-40B4-BE49-F238E27FC236}">
                    <a16:creationId xmlns:a16="http://schemas.microsoft.com/office/drawing/2014/main" id="{777810E9-D64C-49FC-AAD5-479587F80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2482"/>
                <a:ext cx="29" cy="169"/>
              </a:xfrm>
              <a:custGeom>
                <a:avLst/>
                <a:gdLst>
                  <a:gd name="T0" fmla="*/ 21 w 29"/>
                  <a:gd name="T1" fmla="*/ 7 h 169"/>
                  <a:gd name="T2" fmla="*/ 18 w 29"/>
                  <a:gd name="T3" fmla="*/ 4 h 169"/>
                  <a:gd name="T4" fmla="*/ 21 w 29"/>
                  <a:gd name="T5" fmla="*/ 22 h 169"/>
                  <a:gd name="T6" fmla="*/ 21 w 29"/>
                  <a:gd name="T7" fmla="*/ 65 h 169"/>
                  <a:gd name="T8" fmla="*/ 18 w 29"/>
                  <a:gd name="T9" fmla="*/ 83 h 169"/>
                  <a:gd name="T10" fmla="*/ 14 w 29"/>
                  <a:gd name="T11" fmla="*/ 105 h 169"/>
                  <a:gd name="T12" fmla="*/ 11 w 29"/>
                  <a:gd name="T13" fmla="*/ 126 h 169"/>
                  <a:gd name="T14" fmla="*/ 3 w 29"/>
                  <a:gd name="T15" fmla="*/ 148 h 169"/>
                  <a:gd name="T16" fmla="*/ 0 w 29"/>
                  <a:gd name="T17" fmla="*/ 166 h 169"/>
                  <a:gd name="T18" fmla="*/ 7 w 29"/>
                  <a:gd name="T19" fmla="*/ 169 h 169"/>
                  <a:gd name="T20" fmla="*/ 11 w 29"/>
                  <a:gd name="T21" fmla="*/ 148 h 169"/>
                  <a:gd name="T22" fmla="*/ 14 w 29"/>
                  <a:gd name="T23" fmla="*/ 126 h 169"/>
                  <a:gd name="T24" fmla="*/ 21 w 29"/>
                  <a:gd name="T25" fmla="*/ 105 h 169"/>
                  <a:gd name="T26" fmla="*/ 25 w 29"/>
                  <a:gd name="T27" fmla="*/ 87 h 169"/>
                  <a:gd name="T28" fmla="*/ 29 w 29"/>
                  <a:gd name="T29" fmla="*/ 65 h 169"/>
                  <a:gd name="T30" fmla="*/ 29 w 29"/>
                  <a:gd name="T31" fmla="*/ 22 h 169"/>
                  <a:gd name="T32" fmla="*/ 25 w 29"/>
                  <a:gd name="T33" fmla="*/ 4 h 169"/>
                  <a:gd name="T34" fmla="*/ 25 w 29"/>
                  <a:gd name="T35" fmla="*/ 0 h 169"/>
                  <a:gd name="T36" fmla="*/ 25 w 29"/>
                  <a:gd name="T37" fmla="*/ 4 h 169"/>
                  <a:gd name="T38" fmla="*/ 25 w 29"/>
                  <a:gd name="T39" fmla="*/ 0 h 169"/>
                  <a:gd name="T40" fmla="*/ 21 w 29"/>
                  <a:gd name="T41" fmla="*/ 7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169"/>
                  <a:gd name="T65" fmla="*/ 29 w 29"/>
                  <a:gd name="T66" fmla="*/ 169 h 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169">
                    <a:moveTo>
                      <a:pt x="21" y="7"/>
                    </a:moveTo>
                    <a:lnTo>
                      <a:pt x="18" y="4"/>
                    </a:lnTo>
                    <a:lnTo>
                      <a:pt x="21" y="22"/>
                    </a:lnTo>
                    <a:lnTo>
                      <a:pt x="21" y="65"/>
                    </a:lnTo>
                    <a:lnTo>
                      <a:pt x="18" y="83"/>
                    </a:lnTo>
                    <a:lnTo>
                      <a:pt x="14" y="105"/>
                    </a:lnTo>
                    <a:lnTo>
                      <a:pt x="11" y="126"/>
                    </a:lnTo>
                    <a:lnTo>
                      <a:pt x="3" y="148"/>
                    </a:lnTo>
                    <a:lnTo>
                      <a:pt x="0" y="166"/>
                    </a:lnTo>
                    <a:lnTo>
                      <a:pt x="7" y="169"/>
                    </a:lnTo>
                    <a:lnTo>
                      <a:pt x="11" y="148"/>
                    </a:lnTo>
                    <a:lnTo>
                      <a:pt x="14" y="126"/>
                    </a:lnTo>
                    <a:lnTo>
                      <a:pt x="21" y="105"/>
                    </a:lnTo>
                    <a:lnTo>
                      <a:pt x="25" y="87"/>
                    </a:lnTo>
                    <a:lnTo>
                      <a:pt x="29" y="65"/>
                    </a:lnTo>
                    <a:lnTo>
                      <a:pt x="29" y="22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7" name="Freeform 35">
                <a:extLst>
                  <a:ext uri="{FF2B5EF4-FFF2-40B4-BE49-F238E27FC236}">
                    <a16:creationId xmlns:a16="http://schemas.microsoft.com/office/drawing/2014/main" id="{AC27B35A-3D2D-4D91-9B30-659F80097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2392"/>
                <a:ext cx="119" cy="97"/>
              </a:xfrm>
              <a:custGeom>
                <a:avLst/>
                <a:gdLst>
                  <a:gd name="T0" fmla="*/ 0 w 119"/>
                  <a:gd name="T1" fmla="*/ 0 h 97"/>
                  <a:gd name="T2" fmla="*/ 0 w 119"/>
                  <a:gd name="T3" fmla="*/ 11 h 97"/>
                  <a:gd name="T4" fmla="*/ 7 w 119"/>
                  <a:gd name="T5" fmla="*/ 18 h 97"/>
                  <a:gd name="T6" fmla="*/ 11 w 119"/>
                  <a:gd name="T7" fmla="*/ 25 h 97"/>
                  <a:gd name="T8" fmla="*/ 15 w 119"/>
                  <a:gd name="T9" fmla="*/ 36 h 97"/>
                  <a:gd name="T10" fmla="*/ 22 w 119"/>
                  <a:gd name="T11" fmla="*/ 40 h 97"/>
                  <a:gd name="T12" fmla="*/ 36 w 119"/>
                  <a:gd name="T13" fmla="*/ 54 h 97"/>
                  <a:gd name="T14" fmla="*/ 47 w 119"/>
                  <a:gd name="T15" fmla="*/ 61 h 97"/>
                  <a:gd name="T16" fmla="*/ 54 w 119"/>
                  <a:gd name="T17" fmla="*/ 65 h 97"/>
                  <a:gd name="T18" fmla="*/ 65 w 119"/>
                  <a:gd name="T19" fmla="*/ 72 h 97"/>
                  <a:gd name="T20" fmla="*/ 72 w 119"/>
                  <a:gd name="T21" fmla="*/ 76 h 97"/>
                  <a:gd name="T22" fmla="*/ 79 w 119"/>
                  <a:gd name="T23" fmla="*/ 79 h 97"/>
                  <a:gd name="T24" fmla="*/ 90 w 119"/>
                  <a:gd name="T25" fmla="*/ 83 h 97"/>
                  <a:gd name="T26" fmla="*/ 97 w 119"/>
                  <a:gd name="T27" fmla="*/ 87 h 97"/>
                  <a:gd name="T28" fmla="*/ 105 w 119"/>
                  <a:gd name="T29" fmla="*/ 90 h 97"/>
                  <a:gd name="T30" fmla="*/ 115 w 119"/>
                  <a:gd name="T31" fmla="*/ 97 h 97"/>
                  <a:gd name="T32" fmla="*/ 119 w 119"/>
                  <a:gd name="T33" fmla="*/ 90 h 97"/>
                  <a:gd name="T34" fmla="*/ 108 w 119"/>
                  <a:gd name="T35" fmla="*/ 83 h 97"/>
                  <a:gd name="T36" fmla="*/ 101 w 119"/>
                  <a:gd name="T37" fmla="*/ 79 h 97"/>
                  <a:gd name="T38" fmla="*/ 94 w 119"/>
                  <a:gd name="T39" fmla="*/ 76 h 97"/>
                  <a:gd name="T40" fmla="*/ 83 w 119"/>
                  <a:gd name="T41" fmla="*/ 72 h 97"/>
                  <a:gd name="T42" fmla="*/ 76 w 119"/>
                  <a:gd name="T43" fmla="*/ 69 h 97"/>
                  <a:gd name="T44" fmla="*/ 65 w 119"/>
                  <a:gd name="T45" fmla="*/ 61 h 97"/>
                  <a:gd name="T46" fmla="*/ 58 w 119"/>
                  <a:gd name="T47" fmla="*/ 58 h 97"/>
                  <a:gd name="T48" fmla="*/ 51 w 119"/>
                  <a:gd name="T49" fmla="*/ 54 h 97"/>
                  <a:gd name="T50" fmla="*/ 43 w 119"/>
                  <a:gd name="T51" fmla="*/ 47 h 97"/>
                  <a:gd name="T52" fmla="*/ 36 w 119"/>
                  <a:gd name="T53" fmla="*/ 43 h 97"/>
                  <a:gd name="T54" fmla="*/ 15 w 119"/>
                  <a:gd name="T55" fmla="*/ 22 h 97"/>
                  <a:gd name="T56" fmla="*/ 11 w 119"/>
                  <a:gd name="T57" fmla="*/ 15 h 97"/>
                  <a:gd name="T58" fmla="*/ 7 w 119"/>
                  <a:gd name="T59" fmla="*/ 7 h 97"/>
                  <a:gd name="T60" fmla="*/ 7 w 119"/>
                  <a:gd name="T61" fmla="*/ 0 h 97"/>
                  <a:gd name="T62" fmla="*/ 0 w 119"/>
                  <a:gd name="T63" fmla="*/ 0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9"/>
                  <a:gd name="T97" fmla="*/ 0 h 97"/>
                  <a:gd name="T98" fmla="*/ 119 w 119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9" h="97">
                    <a:moveTo>
                      <a:pt x="0" y="0"/>
                    </a:moveTo>
                    <a:lnTo>
                      <a:pt x="0" y="11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5" y="36"/>
                    </a:lnTo>
                    <a:lnTo>
                      <a:pt x="22" y="40"/>
                    </a:lnTo>
                    <a:lnTo>
                      <a:pt x="36" y="54"/>
                    </a:lnTo>
                    <a:lnTo>
                      <a:pt x="47" y="61"/>
                    </a:lnTo>
                    <a:lnTo>
                      <a:pt x="54" y="65"/>
                    </a:lnTo>
                    <a:lnTo>
                      <a:pt x="65" y="72"/>
                    </a:lnTo>
                    <a:lnTo>
                      <a:pt x="72" y="76"/>
                    </a:lnTo>
                    <a:lnTo>
                      <a:pt x="79" y="79"/>
                    </a:lnTo>
                    <a:lnTo>
                      <a:pt x="90" y="83"/>
                    </a:lnTo>
                    <a:lnTo>
                      <a:pt x="97" y="87"/>
                    </a:lnTo>
                    <a:lnTo>
                      <a:pt x="105" y="90"/>
                    </a:lnTo>
                    <a:lnTo>
                      <a:pt x="115" y="97"/>
                    </a:lnTo>
                    <a:lnTo>
                      <a:pt x="119" y="90"/>
                    </a:lnTo>
                    <a:lnTo>
                      <a:pt x="108" y="83"/>
                    </a:lnTo>
                    <a:lnTo>
                      <a:pt x="101" y="79"/>
                    </a:lnTo>
                    <a:lnTo>
                      <a:pt x="94" y="76"/>
                    </a:lnTo>
                    <a:lnTo>
                      <a:pt x="83" y="72"/>
                    </a:lnTo>
                    <a:lnTo>
                      <a:pt x="76" y="69"/>
                    </a:lnTo>
                    <a:lnTo>
                      <a:pt x="65" y="61"/>
                    </a:lnTo>
                    <a:lnTo>
                      <a:pt x="58" y="58"/>
                    </a:lnTo>
                    <a:lnTo>
                      <a:pt x="51" y="54"/>
                    </a:lnTo>
                    <a:lnTo>
                      <a:pt x="43" y="47"/>
                    </a:lnTo>
                    <a:lnTo>
                      <a:pt x="36" y="43"/>
                    </a:lnTo>
                    <a:lnTo>
                      <a:pt x="15" y="22"/>
                    </a:lnTo>
                    <a:lnTo>
                      <a:pt x="11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8" name="Freeform 36">
                <a:extLst>
                  <a:ext uri="{FF2B5EF4-FFF2-40B4-BE49-F238E27FC236}">
                    <a16:creationId xmlns:a16="http://schemas.microsoft.com/office/drawing/2014/main" id="{6911EF0B-CEA7-4A5A-8D2A-B0F9505CC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2147"/>
                <a:ext cx="72" cy="245"/>
              </a:xfrm>
              <a:custGeom>
                <a:avLst/>
                <a:gdLst>
                  <a:gd name="T0" fmla="*/ 64 w 72"/>
                  <a:gd name="T1" fmla="*/ 0 h 245"/>
                  <a:gd name="T2" fmla="*/ 50 w 72"/>
                  <a:gd name="T3" fmla="*/ 29 h 245"/>
                  <a:gd name="T4" fmla="*/ 39 w 72"/>
                  <a:gd name="T5" fmla="*/ 58 h 245"/>
                  <a:gd name="T6" fmla="*/ 28 w 72"/>
                  <a:gd name="T7" fmla="*/ 87 h 245"/>
                  <a:gd name="T8" fmla="*/ 14 w 72"/>
                  <a:gd name="T9" fmla="*/ 116 h 245"/>
                  <a:gd name="T10" fmla="*/ 7 w 72"/>
                  <a:gd name="T11" fmla="*/ 148 h 245"/>
                  <a:gd name="T12" fmla="*/ 0 w 72"/>
                  <a:gd name="T13" fmla="*/ 180 h 245"/>
                  <a:gd name="T14" fmla="*/ 0 w 72"/>
                  <a:gd name="T15" fmla="*/ 213 h 245"/>
                  <a:gd name="T16" fmla="*/ 3 w 72"/>
                  <a:gd name="T17" fmla="*/ 245 h 245"/>
                  <a:gd name="T18" fmla="*/ 10 w 72"/>
                  <a:gd name="T19" fmla="*/ 245 h 245"/>
                  <a:gd name="T20" fmla="*/ 7 w 72"/>
                  <a:gd name="T21" fmla="*/ 213 h 245"/>
                  <a:gd name="T22" fmla="*/ 7 w 72"/>
                  <a:gd name="T23" fmla="*/ 180 h 245"/>
                  <a:gd name="T24" fmla="*/ 14 w 72"/>
                  <a:gd name="T25" fmla="*/ 148 h 245"/>
                  <a:gd name="T26" fmla="*/ 21 w 72"/>
                  <a:gd name="T27" fmla="*/ 119 h 245"/>
                  <a:gd name="T28" fmla="*/ 32 w 72"/>
                  <a:gd name="T29" fmla="*/ 90 h 245"/>
                  <a:gd name="T30" fmla="*/ 46 w 72"/>
                  <a:gd name="T31" fmla="*/ 62 h 245"/>
                  <a:gd name="T32" fmla="*/ 57 w 72"/>
                  <a:gd name="T33" fmla="*/ 29 h 245"/>
                  <a:gd name="T34" fmla="*/ 68 w 72"/>
                  <a:gd name="T35" fmla="*/ 0 h 245"/>
                  <a:gd name="T36" fmla="*/ 72 w 72"/>
                  <a:gd name="T37" fmla="*/ 0 h 245"/>
                  <a:gd name="T38" fmla="*/ 68 w 72"/>
                  <a:gd name="T39" fmla="*/ 0 h 245"/>
                  <a:gd name="T40" fmla="*/ 64 w 72"/>
                  <a:gd name="T41" fmla="*/ 0 h 2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245"/>
                  <a:gd name="T65" fmla="*/ 72 w 72"/>
                  <a:gd name="T66" fmla="*/ 245 h 2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245">
                    <a:moveTo>
                      <a:pt x="64" y="0"/>
                    </a:moveTo>
                    <a:lnTo>
                      <a:pt x="50" y="29"/>
                    </a:lnTo>
                    <a:lnTo>
                      <a:pt x="39" y="58"/>
                    </a:lnTo>
                    <a:lnTo>
                      <a:pt x="28" y="87"/>
                    </a:lnTo>
                    <a:lnTo>
                      <a:pt x="14" y="116"/>
                    </a:lnTo>
                    <a:lnTo>
                      <a:pt x="7" y="148"/>
                    </a:lnTo>
                    <a:lnTo>
                      <a:pt x="0" y="180"/>
                    </a:lnTo>
                    <a:lnTo>
                      <a:pt x="0" y="213"/>
                    </a:lnTo>
                    <a:lnTo>
                      <a:pt x="3" y="245"/>
                    </a:lnTo>
                    <a:lnTo>
                      <a:pt x="10" y="245"/>
                    </a:lnTo>
                    <a:lnTo>
                      <a:pt x="7" y="213"/>
                    </a:lnTo>
                    <a:lnTo>
                      <a:pt x="7" y="180"/>
                    </a:lnTo>
                    <a:lnTo>
                      <a:pt x="14" y="148"/>
                    </a:lnTo>
                    <a:lnTo>
                      <a:pt x="21" y="119"/>
                    </a:lnTo>
                    <a:lnTo>
                      <a:pt x="32" y="90"/>
                    </a:lnTo>
                    <a:lnTo>
                      <a:pt x="46" y="62"/>
                    </a:lnTo>
                    <a:lnTo>
                      <a:pt x="57" y="29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9" name="Freeform 37">
                <a:extLst>
                  <a:ext uri="{FF2B5EF4-FFF2-40B4-BE49-F238E27FC236}">
                    <a16:creationId xmlns:a16="http://schemas.microsoft.com/office/drawing/2014/main" id="{5CD2B734-62C1-411A-9D93-6C3563E2B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018"/>
                <a:ext cx="69" cy="129"/>
              </a:xfrm>
              <a:custGeom>
                <a:avLst/>
                <a:gdLst>
                  <a:gd name="T0" fmla="*/ 61 w 69"/>
                  <a:gd name="T1" fmla="*/ 0 h 129"/>
                  <a:gd name="T2" fmla="*/ 51 w 69"/>
                  <a:gd name="T3" fmla="*/ 14 h 129"/>
                  <a:gd name="T4" fmla="*/ 36 w 69"/>
                  <a:gd name="T5" fmla="*/ 29 h 129"/>
                  <a:gd name="T6" fmla="*/ 25 w 69"/>
                  <a:gd name="T7" fmla="*/ 43 h 129"/>
                  <a:gd name="T8" fmla="*/ 15 w 69"/>
                  <a:gd name="T9" fmla="*/ 57 h 129"/>
                  <a:gd name="T10" fmla="*/ 7 w 69"/>
                  <a:gd name="T11" fmla="*/ 75 h 129"/>
                  <a:gd name="T12" fmla="*/ 0 w 69"/>
                  <a:gd name="T13" fmla="*/ 93 h 129"/>
                  <a:gd name="T14" fmla="*/ 0 w 69"/>
                  <a:gd name="T15" fmla="*/ 111 h 129"/>
                  <a:gd name="T16" fmla="*/ 7 w 69"/>
                  <a:gd name="T17" fmla="*/ 129 h 129"/>
                  <a:gd name="T18" fmla="*/ 11 w 69"/>
                  <a:gd name="T19" fmla="*/ 129 h 129"/>
                  <a:gd name="T20" fmla="*/ 7 w 69"/>
                  <a:gd name="T21" fmla="*/ 111 h 129"/>
                  <a:gd name="T22" fmla="*/ 7 w 69"/>
                  <a:gd name="T23" fmla="*/ 93 h 129"/>
                  <a:gd name="T24" fmla="*/ 11 w 69"/>
                  <a:gd name="T25" fmla="*/ 79 h 129"/>
                  <a:gd name="T26" fmla="*/ 22 w 69"/>
                  <a:gd name="T27" fmla="*/ 61 h 129"/>
                  <a:gd name="T28" fmla="*/ 33 w 69"/>
                  <a:gd name="T29" fmla="*/ 47 h 129"/>
                  <a:gd name="T30" fmla="*/ 43 w 69"/>
                  <a:gd name="T31" fmla="*/ 32 h 129"/>
                  <a:gd name="T32" fmla="*/ 54 w 69"/>
                  <a:gd name="T33" fmla="*/ 18 h 129"/>
                  <a:gd name="T34" fmla="*/ 69 w 69"/>
                  <a:gd name="T35" fmla="*/ 3 h 129"/>
                  <a:gd name="T36" fmla="*/ 61 w 69"/>
                  <a:gd name="T37" fmla="*/ 0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29"/>
                  <a:gd name="T59" fmla="*/ 69 w 69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29">
                    <a:moveTo>
                      <a:pt x="61" y="0"/>
                    </a:moveTo>
                    <a:lnTo>
                      <a:pt x="51" y="14"/>
                    </a:lnTo>
                    <a:lnTo>
                      <a:pt x="36" y="29"/>
                    </a:lnTo>
                    <a:lnTo>
                      <a:pt x="25" y="43"/>
                    </a:lnTo>
                    <a:lnTo>
                      <a:pt x="15" y="57"/>
                    </a:lnTo>
                    <a:lnTo>
                      <a:pt x="7" y="75"/>
                    </a:lnTo>
                    <a:lnTo>
                      <a:pt x="0" y="93"/>
                    </a:lnTo>
                    <a:lnTo>
                      <a:pt x="0" y="111"/>
                    </a:lnTo>
                    <a:lnTo>
                      <a:pt x="7" y="129"/>
                    </a:lnTo>
                    <a:lnTo>
                      <a:pt x="11" y="129"/>
                    </a:lnTo>
                    <a:lnTo>
                      <a:pt x="7" y="111"/>
                    </a:lnTo>
                    <a:lnTo>
                      <a:pt x="7" y="93"/>
                    </a:lnTo>
                    <a:lnTo>
                      <a:pt x="11" y="79"/>
                    </a:lnTo>
                    <a:lnTo>
                      <a:pt x="22" y="61"/>
                    </a:lnTo>
                    <a:lnTo>
                      <a:pt x="33" y="47"/>
                    </a:lnTo>
                    <a:lnTo>
                      <a:pt x="43" y="32"/>
                    </a:lnTo>
                    <a:lnTo>
                      <a:pt x="54" y="18"/>
                    </a:lnTo>
                    <a:lnTo>
                      <a:pt x="69" y="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0" name="Freeform 38">
                <a:extLst>
                  <a:ext uri="{FF2B5EF4-FFF2-40B4-BE49-F238E27FC236}">
                    <a16:creationId xmlns:a16="http://schemas.microsoft.com/office/drawing/2014/main" id="{BDFFB632-1987-49EE-BFF2-C76AF508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942"/>
                <a:ext cx="18" cy="79"/>
              </a:xfrm>
              <a:custGeom>
                <a:avLst/>
                <a:gdLst>
                  <a:gd name="T0" fmla="*/ 0 w 18"/>
                  <a:gd name="T1" fmla="*/ 4 h 79"/>
                  <a:gd name="T2" fmla="*/ 0 w 18"/>
                  <a:gd name="T3" fmla="*/ 0 h 79"/>
                  <a:gd name="T4" fmla="*/ 0 w 18"/>
                  <a:gd name="T5" fmla="*/ 11 h 79"/>
                  <a:gd name="T6" fmla="*/ 3 w 18"/>
                  <a:gd name="T7" fmla="*/ 22 h 79"/>
                  <a:gd name="T8" fmla="*/ 7 w 18"/>
                  <a:gd name="T9" fmla="*/ 33 h 79"/>
                  <a:gd name="T10" fmla="*/ 11 w 18"/>
                  <a:gd name="T11" fmla="*/ 40 h 79"/>
                  <a:gd name="T12" fmla="*/ 11 w 18"/>
                  <a:gd name="T13" fmla="*/ 58 h 79"/>
                  <a:gd name="T14" fmla="*/ 7 w 18"/>
                  <a:gd name="T15" fmla="*/ 69 h 79"/>
                  <a:gd name="T16" fmla="*/ 3 w 18"/>
                  <a:gd name="T17" fmla="*/ 76 h 79"/>
                  <a:gd name="T18" fmla="*/ 11 w 18"/>
                  <a:gd name="T19" fmla="*/ 79 h 79"/>
                  <a:gd name="T20" fmla="*/ 14 w 18"/>
                  <a:gd name="T21" fmla="*/ 69 h 79"/>
                  <a:gd name="T22" fmla="*/ 18 w 18"/>
                  <a:gd name="T23" fmla="*/ 58 h 79"/>
                  <a:gd name="T24" fmla="*/ 18 w 18"/>
                  <a:gd name="T25" fmla="*/ 51 h 79"/>
                  <a:gd name="T26" fmla="*/ 14 w 18"/>
                  <a:gd name="T27" fmla="*/ 40 h 79"/>
                  <a:gd name="T28" fmla="*/ 14 w 18"/>
                  <a:gd name="T29" fmla="*/ 29 h 79"/>
                  <a:gd name="T30" fmla="*/ 11 w 18"/>
                  <a:gd name="T31" fmla="*/ 22 h 79"/>
                  <a:gd name="T32" fmla="*/ 7 w 18"/>
                  <a:gd name="T33" fmla="*/ 11 h 79"/>
                  <a:gd name="T34" fmla="*/ 7 w 18"/>
                  <a:gd name="T35" fmla="*/ 0 h 79"/>
                  <a:gd name="T36" fmla="*/ 0 w 18"/>
                  <a:gd name="T37" fmla="*/ 4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"/>
                  <a:gd name="T58" fmla="*/ 0 h 79"/>
                  <a:gd name="T59" fmla="*/ 18 w 18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" h="79">
                    <a:moveTo>
                      <a:pt x="0" y="4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22"/>
                    </a:lnTo>
                    <a:lnTo>
                      <a:pt x="7" y="33"/>
                    </a:lnTo>
                    <a:lnTo>
                      <a:pt x="11" y="40"/>
                    </a:lnTo>
                    <a:lnTo>
                      <a:pt x="11" y="58"/>
                    </a:lnTo>
                    <a:lnTo>
                      <a:pt x="7" y="69"/>
                    </a:lnTo>
                    <a:lnTo>
                      <a:pt x="3" y="76"/>
                    </a:lnTo>
                    <a:lnTo>
                      <a:pt x="11" y="79"/>
                    </a:lnTo>
                    <a:lnTo>
                      <a:pt x="14" y="69"/>
                    </a:lnTo>
                    <a:lnTo>
                      <a:pt x="18" y="58"/>
                    </a:lnTo>
                    <a:lnTo>
                      <a:pt x="18" y="51"/>
                    </a:lnTo>
                    <a:lnTo>
                      <a:pt x="14" y="40"/>
                    </a:lnTo>
                    <a:lnTo>
                      <a:pt x="14" y="29"/>
                    </a:lnTo>
                    <a:lnTo>
                      <a:pt x="11" y="22"/>
                    </a:lnTo>
                    <a:lnTo>
                      <a:pt x="7" y="11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1" name="Freeform 39">
                <a:extLst>
                  <a:ext uri="{FF2B5EF4-FFF2-40B4-BE49-F238E27FC236}">
                    <a16:creationId xmlns:a16="http://schemas.microsoft.com/office/drawing/2014/main" id="{10821892-BEA0-4A44-A783-47C73B8A4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885"/>
                <a:ext cx="54" cy="61"/>
              </a:xfrm>
              <a:custGeom>
                <a:avLst/>
                <a:gdLst>
                  <a:gd name="T0" fmla="*/ 4 w 54"/>
                  <a:gd name="T1" fmla="*/ 7 h 61"/>
                  <a:gd name="T2" fmla="*/ 0 w 54"/>
                  <a:gd name="T3" fmla="*/ 7 h 61"/>
                  <a:gd name="T4" fmla="*/ 11 w 54"/>
                  <a:gd name="T5" fmla="*/ 10 h 61"/>
                  <a:gd name="T6" fmla="*/ 18 w 54"/>
                  <a:gd name="T7" fmla="*/ 14 h 61"/>
                  <a:gd name="T8" fmla="*/ 25 w 54"/>
                  <a:gd name="T9" fmla="*/ 21 h 61"/>
                  <a:gd name="T10" fmla="*/ 29 w 54"/>
                  <a:gd name="T11" fmla="*/ 28 h 61"/>
                  <a:gd name="T12" fmla="*/ 36 w 54"/>
                  <a:gd name="T13" fmla="*/ 36 h 61"/>
                  <a:gd name="T14" fmla="*/ 40 w 54"/>
                  <a:gd name="T15" fmla="*/ 43 h 61"/>
                  <a:gd name="T16" fmla="*/ 43 w 54"/>
                  <a:gd name="T17" fmla="*/ 54 h 61"/>
                  <a:gd name="T18" fmla="*/ 47 w 54"/>
                  <a:gd name="T19" fmla="*/ 61 h 61"/>
                  <a:gd name="T20" fmla="*/ 54 w 54"/>
                  <a:gd name="T21" fmla="*/ 57 h 61"/>
                  <a:gd name="T22" fmla="*/ 50 w 54"/>
                  <a:gd name="T23" fmla="*/ 50 h 61"/>
                  <a:gd name="T24" fmla="*/ 47 w 54"/>
                  <a:gd name="T25" fmla="*/ 39 h 61"/>
                  <a:gd name="T26" fmla="*/ 40 w 54"/>
                  <a:gd name="T27" fmla="*/ 32 h 61"/>
                  <a:gd name="T28" fmla="*/ 36 w 54"/>
                  <a:gd name="T29" fmla="*/ 25 h 61"/>
                  <a:gd name="T30" fmla="*/ 29 w 54"/>
                  <a:gd name="T31" fmla="*/ 14 h 61"/>
                  <a:gd name="T32" fmla="*/ 22 w 54"/>
                  <a:gd name="T33" fmla="*/ 10 h 61"/>
                  <a:gd name="T34" fmla="*/ 14 w 54"/>
                  <a:gd name="T35" fmla="*/ 3 h 61"/>
                  <a:gd name="T36" fmla="*/ 4 w 54"/>
                  <a:gd name="T37" fmla="*/ 0 h 61"/>
                  <a:gd name="T38" fmla="*/ 4 w 54"/>
                  <a:gd name="T39" fmla="*/ 7 h 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61"/>
                  <a:gd name="T62" fmla="*/ 54 w 54"/>
                  <a:gd name="T63" fmla="*/ 61 h 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61">
                    <a:moveTo>
                      <a:pt x="4" y="7"/>
                    </a:moveTo>
                    <a:lnTo>
                      <a:pt x="0" y="7"/>
                    </a:lnTo>
                    <a:lnTo>
                      <a:pt x="11" y="10"/>
                    </a:lnTo>
                    <a:lnTo>
                      <a:pt x="18" y="14"/>
                    </a:lnTo>
                    <a:lnTo>
                      <a:pt x="25" y="21"/>
                    </a:lnTo>
                    <a:lnTo>
                      <a:pt x="29" y="28"/>
                    </a:lnTo>
                    <a:lnTo>
                      <a:pt x="36" y="36"/>
                    </a:lnTo>
                    <a:lnTo>
                      <a:pt x="40" y="43"/>
                    </a:lnTo>
                    <a:lnTo>
                      <a:pt x="43" y="54"/>
                    </a:lnTo>
                    <a:lnTo>
                      <a:pt x="47" y="61"/>
                    </a:lnTo>
                    <a:lnTo>
                      <a:pt x="54" y="57"/>
                    </a:lnTo>
                    <a:lnTo>
                      <a:pt x="50" y="50"/>
                    </a:lnTo>
                    <a:lnTo>
                      <a:pt x="47" y="39"/>
                    </a:lnTo>
                    <a:lnTo>
                      <a:pt x="40" y="32"/>
                    </a:lnTo>
                    <a:lnTo>
                      <a:pt x="36" y="25"/>
                    </a:lnTo>
                    <a:lnTo>
                      <a:pt x="29" y="14"/>
                    </a:lnTo>
                    <a:lnTo>
                      <a:pt x="22" y="10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2" name="Freeform 40">
                <a:extLst>
                  <a:ext uri="{FF2B5EF4-FFF2-40B4-BE49-F238E27FC236}">
                    <a16:creationId xmlns:a16="http://schemas.microsoft.com/office/drawing/2014/main" id="{EBD7F079-700D-472F-89FE-D25BFBDA3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885"/>
                <a:ext cx="33" cy="18"/>
              </a:xfrm>
              <a:custGeom>
                <a:avLst/>
                <a:gdLst>
                  <a:gd name="T0" fmla="*/ 4 w 33"/>
                  <a:gd name="T1" fmla="*/ 14 h 18"/>
                  <a:gd name="T2" fmla="*/ 0 w 33"/>
                  <a:gd name="T3" fmla="*/ 14 h 18"/>
                  <a:gd name="T4" fmla="*/ 4 w 33"/>
                  <a:gd name="T5" fmla="*/ 18 h 18"/>
                  <a:gd name="T6" fmla="*/ 15 w 33"/>
                  <a:gd name="T7" fmla="*/ 18 h 18"/>
                  <a:gd name="T8" fmla="*/ 22 w 33"/>
                  <a:gd name="T9" fmla="*/ 10 h 18"/>
                  <a:gd name="T10" fmla="*/ 25 w 33"/>
                  <a:gd name="T11" fmla="*/ 10 h 18"/>
                  <a:gd name="T12" fmla="*/ 29 w 33"/>
                  <a:gd name="T13" fmla="*/ 7 h 18"/>
                  <a:gd name="T14" fmla="*/ 33 w 33"/>
                  <a:gd name="T15" fmla="*/ 7 h 18"/>
                  <a:gd name="T16" fmla="*/ 33 w 33"/>
                  <a:gd name="T17" fmla="*/ 0 h 18"/>
                  <a:gd name="T18" fmla="*/ 29 w 33"/>
                  <a:gd name="T19" fmla="*/ 0 h 18"/>
                  <a:gd name="T20" fmla="*/ 22 w 33"/>
                  <a:gd name="T21" fmla="*/ 3 h 18"/>
                  <a:gd name="T22" fmla="*/ 18 w 33"/>
                  <a:gd name="T23" fmla="*/ 7 h 18"/>
                  <a:gd name="T24" fmla="*/ 15 w 33"/>
                  <a:gd name="T25" fmla="*/ 7 h 18"/>
                  <a:gd name="T26" fmla="*/ 11 w 33"/>
                  <a:gd name="T27" fmla="*/ 10 h 18"/>
                  <a:gd name="T28" fmla="*/ 4 w 33"/>
                  <a:gd name="T29" fmla="*/ 10 h 18"/>
                  <a:gd name="T30" fmla="*/ 4 w 33"/>
                  <a:gd name="T31" fmla="*/ 7 h 18"/>
                  <a:gd name="T32" fmla="*/ 4 w 33"/>
                  <a:gd name="T33" fmla="*/ 10 h 18"/>
                  <a:gd name="T34" fmla="*/ 4 w 33"/>
                  <a:gd name="T35" fmla="*/ 7 h 18"/>
                  <a:gd name="T36" fmla="*/ 4 w 33"/>
                  <a:gd name="T37" fmla="*/ 14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18"/>
                  <a:gd name="T59" fmla="*/ 33 w 33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18">
                    <a:moveTo>
                      <a:pt x="4" y="14"/>
                    </a:moveTo>
                    <a:lnTo>
                      <a:pt x="0" y="14"/>
                    </a:lnTo>
                    <a:lnTo>
                      <a:pt x="4" y="18"/>
                    </a:lnTo>
                    <a:lnTo>
                      <a:pt x="15" y="18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1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3" name="Freeform 41">
                <a:extLst>
                  <a:ext uri="{FF2B5EF4-FFF2-40B4-BE49-F238E27FC236}">
                    <a16:creationId xmlns:a16="http://schemas.microsoft.com/office/drawing/2014/main" id="{BA004384-E699-4275-814E-B14C9347E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74"/>
                <a:ext cx="65" cy="25"/>
              </a:xfrm>
              <a:custGeom>
                <a:avLst/>
                <a:gdLst>
                  <a:gd name="T0" fmla="*/ 0 w 65"/>
                  <a:gd name="T1" fmla="*/ 7 h 25"/>
                  <a:gd name="T2" fmla="*/ 11 w 65"/>
                  <a:gd name="T3" fmla="*/ 7 h 25"/>
                  <a:gd name="T4" fmla="*/ 18 w 65"/>
                  <a:gd name="T5" fmla="*/ 11 h 25"/>
                  <a:gd name="T6" fmla="*/ 25 w 65"/>
                  <a:gd name="T7" fmla="*/ 11 h 25"/>
                  <a:gd name="T8" fmla="*/ 32 w 65"/>
                  <a:gd name="T9" fmla="*/ 14 h 25"/>
                  <a:gd name="T10" fmla="*/ 40 w 65"/>
                  <a:gd name="T11" fmla="*/ 18 h 25"/>
                  <a:gd name="T12" fmla="*/ 47 w 65"/>
                  <a:gd name="T13" fmla="*/ 21 h 25"/>
                  <a:gd name="T14" fmla="*/ 54 w 65"/>
                  <a:gd name="T15" fmla="*/ 25 h 25"/>
                  <a:gd name="T16" fmla="*/ 65 w 65"/>
                  <a:gd name="T17" fmla="*/ 25 h 25"/>
                  <a:gd name="T18" fmla="*/ 65 w 65"/>
                  <a:gd name="T19" fmla="*/ 18 h 25"/>
                  <a:gd name="T20" fmla="*/ 58 w 65"/>
                  <a:gd name="T21" fmla="*/ 18 h 25"/>
                  <a:gd name="T22" fmla="*/ 50 w 65"/>
                  <a:gd name="T23" fmla="*/ 14 h 25"/>
                  <a:gd name="T24" fmla="*/ 43 w 65"/>
                  <a:gd name="T25" fmla="*/ 11 h 25"/>
                  <a:gd name="T26" fmla="*/ 36 w 65"/>
                  <a:gd name="T27" fmla="*/ 7 h 25"/>
                  <a:gd name="T28" fmla="*/ 29 w 65"/>
                  <a:gd name="T29" fmla="*/ 3 h 25"/>
                  <a:gd name="T30" fmla="*/ 22 w 65"/>
                  <a:gd name="T31" fmla="*/ 3 h 25"/>
                  <a:gd name="T32" fmla="*/ 11 w 65"/>
                  <a:gd name="T33" fmla="*/ 0 h 25"/>
                  <a:gd name="T34" fmla="*/ 4 w 65"/>
                  <a:gd name="T35" fmla="*/ 0 h 25"/>
                  <a:gd name="T36" fmla="*/ 7 w 65"/>
                  <a:gd name="T37" fmla="*/ 0 h 25"/>
                  <a:gd name="T38" fmla="*/ 0 w 65"/>
                  <a:gd name="T39" fmla="*/ 7 h 25"/>
                  <a:gd name="T40" fmla="*/ 4 w 65"/>
                  <a:gd name="T41" fmla="*/ 7 h 25"/>
                  <a:gd name="T42" fmla="*/ 0 w 65"/>
                  <a:gd name="T43" fmla="*/ 7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25"/>
                  <a:gd name="T68" fmla="*/ 65 w 6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25">
                    <a:moveTo>
                      <a:pt x="0" y="7"/>
                    </a:moveTo>
                    <a:lnTo>
                      <a:pt x="11" y="7"/>
                    </a:lnTo>
                    <a:lnTo>
                      <a:pt x="18" y="11"/>
                    </a:lnTo>
                    <a:lnTo>
                      <a:pt x="25" y="11"/>
                    </a:lnTo>
                    <a:lnTo>
                      <a:pt x="32" y="14"/>
                    </a:lnTo>
                    <a:lnTo>
                      <a:pt x="40" y="18"/>
                    </a:lnTo>
                    <a:lnTo>
                      <a:pt x="47" y="21"/>
                    </a:lnTo>
                    <a:lnTo>
                      <a:pt x="54" y="25"/>
                    </a:lnTo>
                    <a:lnTo>
                      <a:pt x="65" y="25"/>
                    </a:lnTo>
                    <a:lnTo>
                      <a:pt x="65" y="18"/>
                    </a:lnTo>
                    <a:lnTo>
                      <a:pt x="58" y="18"/>
                    </a:lnTo>
                    <a:lnTo>
                      <a:pt x="50" y="14"/>
                    </a:lnTo>
                    <a:lnTo>
                      <a:pt x="43" y="11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4" name="Freeform 42">
                <a:extLst>
                  <a:ext uri="{FF2B5EF4-FFF2-40B4-BE49-F238E27FC236}">
                    <a16:creationId xmlns:a16="http://schemas.microsoft.com/office/drawing/2014/main" id="{E53422D8-56DC-4797-9932-3B78401F3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1834"/>
                <a:ext cx="68" cy="47"/>
              </a:xfrm>
              <a:custGeom>
                <a:avLst/>
                <a:gdLst>
                  <a:gd name="T0" fmla="*/ 3 w 68"/>
                  <a:gd name="T1" fmla="*/ 4 h 47"/>
                  <a:gd name="T2" fmla="*/ 0 w 68"/>
                  <a:gd name="T3" fmla="*/ 4 h 47"/>
                  <a:gd name="T4" fmla="*/ 14 w 68"/>
                  <a:gd name="T5" fmla="*/ 18 h 47"/>
                  <a:gd name="T6" fmla="*/ 25 w 68"/>
                  <a:gd name="T7" fmla="*/ 25 h 47"/>
                  <a:gd name="T8" fmla="*/ 32 w 68"/>
                  <a:gd name="T9" fmla="*/ 29 h 47"/>
                  <a:gd name="T10" fmla="*/ 39 w 68"/>
                  <a:gd name="T11" fmla="*/ 33 h 47"/>
                  <a:gd name="T12" fmla="*/ 47 w 68"/>
                  <a:gd name="T13" fmla="*/ 36 h 47"/>
                  <a:gd name="T14" fmla="*/ 54 w 68"/>
                  <a:gd name="T15" fmla="*/ 40 h 47"/>
                  <a:gd name="T16" fmla="*/ 61 w 68"/>
                  <a:gd name="T17" fmla="*/ 47 h 47"/>
                  <a:gd name="T18" fmla="*/ 68 w 68"/>
                  <a:gd name="T19" fmla="*/ 40 h 47"/>
                  <a:gd name="T20" fmla="*/ 57 w 68"/>
                  <a:gd name="T21" fmla="*/ 36 h 47"/>
                  <a:gd name="T22" fmla="*/ 50 w 68"/>
                  <a:gd name="T23" fmla="*/ 29 h 47"/>
                  <a:gd name="T24" fmla="*/ 43 w 68"/>
                  <a:gd name="T25" fmla="*/ 25 h 47"/>
                  <a:gd name="T26" fmla="*/ 36 w 68"/>
                  <a:gd name="T27" fmla="*/ 22 h 47"/>
                  <a:gd name="T28" fmla="*/ 29 w 68"/>
                  <a:gd name="T29" fmla="*/ 18 h 47"/>
                  <a:gd name="T30" fmla="*/ 18 w 68"/>
                  <a:gd name="T31" fmla="*/ 11 h 47"/>
                  <a:gd name="T32" fmla="*/ 7 w 68"/>
                  <a:gd name="T33" fmla="*/ 0 h 47"/>
                  <a:gd name="T34" fmla="*/ 3 w 68"/>
                  <a:gd name="T35" fmla="*/ 4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47"/>
                  <a:gd name="T56" fmla="*/ 68 w 68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47">
                    <a:moveTo>
                      <a:pt x="3" y="4"/>
                    </a:moveTo>
                    <a:lnTo>
                      <a:pt x="0" y="4"/>
                    </a:lnTo>
                    <a:lnTo>
                      <a:pt x="14" y="18"/>
                    </a:lnTo>
                    <a:lnTo>
                      <a:pt x="25" y="25"/>
                    </a:lnTo>
                    <a:lnTo>
                      <a:pt x="32" y="29"/>
                    </a:lnTo>
                    <a:lnTo>
                      <a:pt x="39" y="33"/>
                    </a:lnTo>
                    <a:lnTo>
                      <a:pt x="47" y="36"/>
                    </a:lnTo>
                    <a:lnTo>
                      <a:pt x="54" y="40"/>
                    </a:lnTo>
                    <a:lnTo>
                      <a:pt x="61" y="47"/>
                    </a:lnTo>
                    <a:lnTo>
                      <a:pt x="68" y="40"/>
                    </a:lnTo>
                    <a:lnTo>
                      <a:pt x="57" y="36"/>
                    </a:lnTo>
                    <a:lnTo>
                      <a:pt x="50" y="29"/>
                    </a:lnTo>
                    <a:lnTo>
                      <a:pt x="43" y="25"/>
                    </a:lnTo>
                    <a:lnTo>
                      <a:pt x="36" y="22"/>
                    </a:lnTo>
                    <a:lnTo>
                      <a:pt x="29" y="18"/>
                    </a:lnTo>
                    <a:lnTo>
                      <a:pt x="18" y="11"/>
                    </a:lnTo>
                    <a:lnTo>
                      <a:pt x="7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5" name="Freeform 43">
                <a:extLst>
                  <a:ext uri="{FF2B5EF4-FFF2-40B4-BE49-F238E27FC236}">
                    <a16:creationId xmlns:a16="http://schemas.microsoft.com/office/drawing/2014/main" id="{05FD4DB9-07B3-4DE4-8301-DD788DC92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1809"/>
                <a:ext cx="54" cy="29"/>
              </a:xfrm>
              <a:custGeom>
                <a:avLst/>
                <a:gdLst>
                  <a:gd name="T0" fmla="*/ 4 w 54"/>
                  <a:gd name="T1" fmla="*/ 11 h 29"/>
                  <a:gd name="T2" fmla="*/ 0 w 54"/>
                  <a:gd name="T3" fmla="*/ 7 h 29"/>
                  <a:gd name="T4" fmla="*/ 11 w 54"/>
                  <a:gd name="T5" fmla="*/ 18 h 29"/>
                  <a:gd name="T6" fmla="*/ 18 w 54"/>
                  <a:gd name="T7" fmla="*/ 18 h 29"/>
                  <a:gd name="T8" fmla="*/ 25 w 54"/>
                  <a:gd name="T9" fmla="*/ 22 h 29"/>
                  <a:gd name="T10" fmla="*/ 32 w 54"/>
                  <a:gd name="T11" fmla="*/ 25 h 29"/>
                  <a:gd name="T12" fmla="*/ 36 w 54"/>
                  <a:gd name="T13" fmla="*/ 25 h 29"/>
                  <a:gd name="T14" fmla="*/ 43 w 54"/>
                  <a:gd name="T15" fmla="*/ 29 h 29"/>
                  <a:gd name="T16" fmla="*/ 50 w 54"/>
                  <a:gd name="T17" fmla="*/ 29 h 29"/>
                  <a:gd name="T18" fmla="*/ 54 w 54"/>
                  <a:gd name="T19" fmla="*/ 25 h 29"/>
                  <a:gd name="T20" fmla="*/ 47 w 54"/>
                  <a:gd name="T21" fmla="*/ 22 h 29"/>
                  <a:gd name="T22" fmla="*/ 40 w 54"/>
                  <a:gd name="T23" fmla="*/ 18 h 29"/>
                  <a:gd name="T24" fmla="*/ 32 w 54"/>
                  <a:gd name="T25" fmla="*/ 18 h 29"/>
                  <a:gd name="T26" fmla="*/ 25 w 54"/>
                  <a:gd name="T27" fmla="*/ 14 h 29"/>
                  <a:gd name="T28" fmla="*/ 22 w 54"/>
                  <a:gd name="T29" fmla="*/ 11 h 29"/>
                  <a:gd name="T30" fmla="*/ 14 w 54"/>
                  <a:gd name="T31" fmla="*/ 11 h 29"/>
                  <a:gd name="T32" fmla="*/ 11 w 54"/>
                  <a:gd name="T33" fmla="*/ 7 h 29"/>
                  <a:gd name="T34" fmla="*/ 4 w 54"/>
                  <a:gd name="T35" fmla="*/ 4 h 29"/>
                  <a:gd name="T36" fmla="*/ 0 w 54"/>
                  <a:gd name="T37" fmla="*/ 0 h 29"/>
                  <a:gd name="T38" fmla="*/ 4 w 54"/>
                  <a:gd name="T39" fmla="*/ 4 h 29"/>
                  <a:gd name="T40" fmla="*/ 4 w 54"/>
                  <a:gd name="T41" fmla="*/ 0 h 29"/>
                  <a:gd name="T42" fmla="*/ 0 w 54"/>
                  <a:gd name="T43" fmla="*/ 0 h 29"/>
                  <a:gd name="T44" fmla="*/ 4 w 54"/>
                  <a:gd name="T45" fmla="*/ 11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9"/>
                  <a:gd name="T71" fmla="*/ 54 w 54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9">
                    <a:moveTo>
                      <a:pt x="4" y="11"/>
                    </a:moveTo>
                    <a:lnTo>
                      <a:pt x="0" y="7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22"/>
                    </a:lnTo>
                    <a:lnTo>
                      <a:pt x="32" y="25"/>
                    </a:lnTo>
                    <a:lnTo>
                      <a:pt x="36" y="25"/>
                    </a:lnTo>
                    <a:lnTo>
                      <a:pt x="43" y="29"/>
                    </a:lnTo>
                    <a:lnTo>
                      <a:pt x="50" y="29"/>
                    </a:lnTo>
                    <a:lnTo>
                      <a:pt x="54" y="25"/>
                    </a:lnTo>
                    <a:lnTo>
                      <a:pt x="47" y="22"/>
                    </a:lnTo>
                    <a:lnTo>
                      <a:pt x="40" y="18"/>
                    </a:lnTo>
                    <a:lnTo>
                      <a:pt x="32" y="18"/>
                    </a:lnTo>
                    <a:lnTo>
                      <a:pt x="25" y="14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6" name="Freeform 44">
                <a:extLst>
                  <a:ext uri="{FF2B5EF4-FFF2-40B4-BE49-F238E27FC236}">
                    <a16:creationId xmlns:a16="http://schemas.microsoft.com/office/drawing/2014/main" id="{517D0D81-805C-4C71-B33F-E63216FB1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802"/>
                <a:ext cx="40" cy="18"/>
              </a:xfrm>
              <a:custGeom>
                <a:avLst/>
                <a:gdLst>
                  <a:gd name="T0" fmla="*/ 0 w 40"/>
                  <a:gd name="T1" fmla="*/ 0 h 18"/>
                  <a:gd name="T2" fmla="*/ 14 w 40"/>
                  <a:gd name="T3" fmla="*/ 14 h 18"/>
                  <a:gd name="T4" fmla="*/ 25 w 40"/>
                  <a:gd name="T5" fmla="*/ 14 h 18"/>
                  <a:gd name="T6" fmla="*/ 29 w 40"/>
                  <a:gd name="T7" fmla="*/ 18 h 18"/>
                  <a:gd name="T8" fmla="*/ 40 w 40"/>
                  <a:gd name="T9" fmla="*/ 18 h 18"/>
                  <a:gd name="T10" fmla="*/ 36 w 40"/>
                  <a:gd name="T11" fmla="*/ 7 h 18"/>
                  <a:gd name="T12" fmla="*/ 32 w 40"/>
                  <a:gd name="T13" fmla="*/ 7 h 18"/>
                  <a:gd name="T14" fmla="*/ 29 w 40"/>
                  <a:gd name="T15" fmla="*/ 11 h 18"/>
                  <a:gd name="T16" fmla="*/ 25 w 40"/>
                  <a:gd name="T17" fmla="*/ 7 h 18"/>
                  <a:gd name="T18" fmla="*/ 22 w 40"/>
                  <a:gd name="T19" fmla="*/ 7 h 18"/>
                  <a:gd name="T20" fmla="*/ 18 w 40"/>
                  <a:gd name="T21" fmla="*/ 3 h 18"/>
                  <a:gd name="T22" fmla="*/ 14 w 40"/>
                  <a:gd name="T23" fmla="*/ 3 h 18"/>
                  <a:gd name="T24" fmla="*/ 11 w 40"/>
                  <a:gd name="T25" fmla="*/ 0 h 18"/>
                  <a:gd name="T26" fmla="*/ 7 w 40"/>
                  <a:gd name="T27" fmla="*/ 0 h 18"/>
                  <a:gd name="T28" fmla="*/ 7 w 40"/>
                  <a:gd name="T29" fmla="*/ 3 h 18"/>
                  <a:gd name="T30" fmla="*/ 0 w 40"/>
                  <a:gd name="T31" fmla="*/ 0 h 18"/>
                  <a:gd name="T32" fmla="*/ 0 w 40"/>
                  <a:gd name="T33" fmla="*/ 3 h 18"/>
                  <a:gd name="T34" fmla="*/ 4 w 40"/>
                  <a:gd name="T35" fmla="*/ 3 h 18"/>
                  <a:gd name="T36" fmla="*/ 0 w 40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18"/>
                  <a:gd name="T59" fmla="*/ 40 w 40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18">
                    <a:moveTo>
                      <a:pt x="0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9" y="18"/>
                    </a:lnTo>
                    <a:lnTo>
                      <a:pt x="40" y="18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29" y="11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7" name="Freeform 45">
                <a:extLst>
                  <a:ext uri="{FF2B5EF4-FFF2-40B4-BE49-F238E27FC236}">
                    <a16:creationId xmlns:a16="http://schemas.microsoft.com/office/drawing/2014/main" id="{D826B53B-4A81-4CEA-A102-D79927B85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762"/>
                <a:ext cx="22" cy="43"/>
              </a:xfrm>
              <a:custGeom>
                <a:avLst/>
                <a:gdLst>
                  <a:gd name="T0" fmla="*/ 14 w 22"/>
                  <a:gd name="T1" fmla="*/ 4 h 43"/>
                  <a:gd name="T2" fmla="*/ 18 w 22"/>
                  <a:gd name="T3" fmla="*/ 0 h 43"/>
                  <a:gd name="T4" fmla="*/ 7 w 22"/>
                  <a:gd name="T5" fmla="*/ 11 h 43"/>
                  <a:gd name="T6" fmla="*/ 4 w 22"/>
                  <a:gd name="T7" fmla="*/ 22 h 43"/>
                  <a:gd name="T8" fmla="*/ 0 w 22"/>
                  <a:gd name="T9" fmla="*/ 33 h 43"/>
                  <a:gd name="T10" fmla="*/ 0 w 22"/>
                  <a:gd name="T11" fmla="*/ 40 h 43"/>
                  <a:gd name="T12" fmla="*/ 7 w 22"/>
                  <a:gd name="T13" fmla="*/ 43 h 43"/>
                  <a:gd name="T14" fmla="*/ 11 w 22"/>
                  <a:gd name="T15" fmla="*/ 33 h 43"/>
                  <a:gd name="T16" fmla="*/ 11 w 22"/>
                  <a:gd name="T17" fmla="*/ 25 h 43"/>
                  <a:gd name="T18" fmla="*/ 14 w 22"/>
                  <a:gd name="T19" fmla="*/ 15 h 43"/>
                  <a:gd name="T20" fmla="*/ 18 w 22"/>
                  <a:gd name="T21" fmla="*/ 7 h 43"/>
                  <a:gd name="T22" fmla="*/ 22 w 22"/>
                  <a:gd name="T23" fmla="*/ 4 h 43"/>
                  <a:gd name="T24" fmla="*/ 18 w 22"/>
                  <a:gd name="T25" fmla="*/ 7 h 43"/>
                  <a:gd name="T26" fmla="*/ 22 w 22"/>
                  <a:gd name="T27" fmla="*/ 7 h 43"/>
                  <a:gd name="T28" fmla="*/ 22 w 22"/>
                  <a:gd name="T29" fmla="*/ 4 h 43"/>
                  <a:gd name="T30" fmla="*/ 14 w 22"/>
                  <a:gd name="T31" fmla="*/ 4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43"/>
                  <a:gd name="T50" fmla="*/ 22 w 22"/>
                  <a:gd name="T51" fmla="*/ 43 h 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43">
                    <a:moveTo>
                      <a:pt x="14" y="4"/>
                    </a:moveTo>
                    <a:lnTo>
                      <a:pt x="18" y="0"/>
                    </a:lnTo>
                    <a:lnTo>
                      <a:pt x="7" y="11"/>
                    </a:lnTo>
                    <a:lnTo>
                      <a:pt x="4" y="22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7" y="43"/>
                    </a:lnTo>
                    <a:lnTo>
                      <a:pt x="11" y="33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8" y="7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8" name="Freeform 46">
                <a:extLst>
                  <a:ext uri="{FF2B5EF4-FFF2-40B4-BE49-F238E27FC236}">
                    <a16:creationId xmlns:a16="http://schemas.microsoft.com/office/drawing/2014/main" id="{B9BEAAAB-AC98-4D56-886B-1C0EAC04E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1456"/>
                <a:ext cx="119" cy="310"/>
              </a:xfrm>
              <a:custGeom>
                <a:avLst/>
                <a:gdLst>
                  <a:gd name="T0" fmla="*/ 112 w 119"/>
                  <a:gd name="T1" fmla="*/ 0 h 310"/>
                  <a:gd name="T2" fmla="*/ 98 w 119"/>
                  <a:gd name="T3" fmla="*/ 18 h 310"/>
                  <a:gd name="T4" fmla="*/ 87 w 119"/>
                  <a:gd name="T5" fmla="*/ 36 h 310"/>
                  <a:gd name="T6" fmla="*/ 76 w 119"/>
                  <a:gd name="T7" fmla="*/ 54 h 310"/>
                  <a:gd name="T8" fmla="*/ 62 w 119"/>
                  <a:gd name="T9" fmla="*/ 72 h 310"/>
                  <a:gd name="T10" fmla="*/ 54 w 119"/>
                  <a:gd name="T11" fmla="*/ 90 h 310"/>
                  <a:gd name="T12" fmla="*/ 47 w 119"/>
                  <a:gd name="T13" fmla="*/ 108 h 310"/>
                  <a:gd name="T14" fmla="*/ 40 w 119"/>
                  <a:gd name="T15" fmla="*/ 130 h 310"/>
                  <a:gd name="T16" fmla="*/ 33 w 119"/>
                  <a:gd name="T17" fmla="*/ 148 h 310"/>
                  <a:gd name="T18" fmla="*/ 26 w 119"/>
                  <a:gd name="T19" fmla="*/ 166 h 310"/>
                  <a:gd name="T20" fmla="*/ 22 w 119"/>
                  <a:gd name="T21" fmla="*/ 187 h 310"/>
                  <a:gd name="T22" fmla="*/ 18 w 119"/>
                  <a:gd name="T23" fmla="*/ 205 h 310"/>
                  <a:gd name="T24" fmla="*/ 15 w 119"/>
                  <a:gd name="T25" fmla="*/ 227 h 310"/>
                  <a:gd name="T26" fmla="*/ 11 w 119"/>
                  <a:gd name="T27" fmla="*/ 249 h 310"/>
                  <a:gd name="T28" fmla="*/ 8 w 119"/>
                  <a:gd name="T29" fmla="*/ 267 h 310"/>
                  <a:gd name="T30" fmla="*/ 4 w 119"/>
                  <a:gd name="T31" fmla="*/ 288 h 310"/>
                  <a:gd name="T32" fmla="*/ 0 w 119"/>
                  <a:gd name="T33" fmla="*/ 310 h 310"/>
                  <a:gd name="T34" fmla="*/ 8 w 119"/>
                  <a:gd name="T35" fmla="*/ 310 h 310"/>
                  <a:gd name="T36" fmla="*/ 11 w 119"/>
                  <a:gd name="T37" fmla="*/ 292 h 310"/>
                  <a:gd name="T38" fmla="*/ 15 w 119"/>
                  <a:gd name="T39" fmla="*/ 270 h 310"/>
                  <a:gd name="T40" fmla="*/ 18 w 119"/>
                  <a:gd name="T41" fmla="*/ 249 h 310"/>
                  <a:gd name="T42" fmla="*/ 22 w 119"/>
                  <a:gd name="T43" fmla="*/ 227 h 310"/>
                  <a:gd name="T44" fmla="*/ 26 w 119"/>
                  <a:gd name="T45" fmla="*/ 209 h 310"/>
                  <a:gd name="T46" fmla="*/ 29 w 119"/>
                  <a:gd name="T47" fmla="*/ 187 h 310"/>
                  <a:gd name="T48" fmla="*/ 36 w 119"/>
                  <a:gd name="T49" fmla="*/ 169 h 310"/>
                  <a:gd name="T50" fmla="*/ 40 w 119"/>
                  <a:gd name="T51" fmla="*/ 151 h 310"/>
                  <a:gd name="T52" fmla="*/ 47 w 119"/>
                  <a:gd name="T53" fmla="*/ 130 h 310"/>
                  <a:gd name="T54" fmla="*/ 54 w 119"/>
                  <a:gd name="T55" fmla="*/ 112 h 310"/>
                  <a:gd name="T56" fmla="*/ 62 w 119"/>
                  <a:gd name="T57" fmla="*/ 94 h 310"/>
                  <a:gd name="T58" fmla="*/ 72 w 119"/>
                  <a:gd name="T59" fmla="*/ 76 h 310"/>
                  <a:gd name="T60" fmla="*/ 83 w 119"/>
                  <a:gd name="T61" fmla="*/ 58 h 310"/>
                  <a:gd name="T62" fmla="*/ 90 w 119"/>
                  <a:gd name="T63" fmla="*/ 40 h 310"/>
                  <a:gd name="T64" fmla="*/ 105 w 119"/>
                  <a:gd name="T65" fmla="*/ 22 h 310"/>
                  <a:gd name="T66" fmla="*/ 119 w 119"/>
                  <a:gd name="T67" fmla="*/ 4 h 310"/>
                  <a:gd name="T68" fmla="*/ 112 w 119"/>
                  <a:gd name="T69" fmla="*/ 0 h 3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9"/>
                  <a:gd name="T106" fmla="*/ 0 h 310"/>
                  <a:gd name="T107" fmla="*/ 119 w 119"/>
                  <a:gd name="T108" fmla="*/ 310 h 3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9" h="310">
                    <a:moveTo>
                      <a:pt x="112" y="0"/>
                    </a:moveTo>
                    <a:lnTo>
                      <a:pt x="98" y="18"/>
                    </a:lnTo>
                    <a:lnTo>
                      <a:pt x="87" y="36"/>
                    </a:lnTo>
                    <a:lnTo>
                      <a:pt x="76" y="54"/>
                    </a:lnTo>
                    <a:lnTo>
                      <a:pt x="62" y="72"/>
                    </a:lnTo>
                    <a:lnTo>
                      <a:pt x="54" y="90"/>
                    </a:lnTo>
                    <a:lnTo>
                      <a:pt x="47" y="108"/>
                    </a:lnTo>
                    <a:lnTo>
                      <a:pt x="40" y="130"/>
                    </a:lnTo>
                    <a:lnTo>
                      <a:pt x="33" y="148"/>
                    </a:lnTo>
                    <a:lnTo>
                      <a:pt x="26" y="166"/>
                    </a:lnTo>
                    <a:lnTo>
                      <a:pt x="22" y="187"/>
                    </a:lnTo>
                    <a:lnTo>
                      <a:pt x="18" y="205"/>
                    </a:lnTo>
                    <a:lnTo>
                      <a:pt x="15" y="227"/>
                    </a:lnTo>
                    <a:lnTo>
                      <a:pt x="11" y="249"/>
                    </a:lnTo>
                    <a:lnTo>
                      <a:pt x="8" y="267"/>
                    </a:lnTo>
                    <a:lnTo>
                      <a:pt x="4" y="288"/>
                    </a:lnTo>
                    <a:lnTo>
                      <a:pt x="0" y="310"/>
                    </a:lnTo>
                    <a:lnTo>
                      <a:pt x="8" y="310"/>
                    </a:lnTo>
                    <a:lnTo>
                      <a:pt x="11" y="292"/>
                    </a:lnTo>
                    <a:lnTo>
                      <a:pt x="15" y="270"/>
                    </a:lnTo>
                    <a:lnTo>
                      <a:pt x="18" y="249"/>
                    </a:lnTo>
                    <a:lnTo>
                      <a:pt x="22" y="227"/>
                    </a:lnTo>
                    <a:lnTo>
                      <a:pt x="26" y="209"/>
                    </a:lnTo>
                    <a:lnTo>
                      <a:pt x="29" y="187"/>
                    </a:lnTo>
                    <a:lnTo>
                      <a:pt x="36" y="169"/>
                    </a:lnTo>
                    <a:lnTo>
                      <a:pt x="40" y="151"/>
                    </a:lnTo>
                    <a:lnTo>
                      <a:pt x="47" y="130"/>
                    </a:lnTo>
                    <a:lnTo>
                      <a:pt x="54" y="112"/>
                    </a:lnTo>
                    <a:lnTo>
                      <a:pt x="62" y="94"/>
                    </a:lnTo>
                    <a:lnTo>
                      <a:pt x="72" y="76"/>
                    </a:lnTo>
                    <a:lnTo>
                      <a:pt x="83" y="58"/>
                    </a:lnTo>
                    <a:lnTo>
                      <a:pt x="90" y="40"/>
                    </a:lnTo>
                    <a:lnTo>
                      <a:pt x="105" y="22"/>
                    </a:lnTo>
                    <a:lnTo>
                      <a:pt x="119" y="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9" name="Freeform 47">
                <a:extLst>
                  <a:ext uri="{FF2B5EF4-FFF2-40B4-BE49-F238E27FC236}">
                    <a16:creationId xmlns:a16="http://schemas.microsoft.com/office/drawing/2014/main" id="{DFF9B92E-0056-4EFC-8709-92784BDDD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1363"/>
                <a:ext cx="101" cy="97"/>
              </a:xfrm>
              <a:custGeom>
                <a:avLst/>
                <a:gdLst>
                  <a:gd name="T0" fmla="*/ 97 w 101"/>
                  <a:gd name="T1" fmla="*/ 0 h 97"/>
                  <a:gd name="T2" fmla="*/ 90 w 101"/>
                  <a:gd name="T3" fmla="*/ 7 h 97"/>
                  <a:gd name="T4" fmla="*/ 83 w 101"/>
                  <a:gd name="T5" fmla="*/ 10 h 97"/>
                  <a:gd name="T6" fmla="*/ 76 w 101"/>
                  <a:gd name="T7" fmla="*/ 18 h 97"/>
                  <a:gd name="T8" fmla="*/ 68 w 101"/>
                  <a:gd name="T9" fmla="*/ 21 h 97"/>
                  <a:gd name="T10" fmla="*/ 65 w 101"/>
                  <a:gd name="T11" fmla="*/ 28 h 97"/>
                  <a:gd name="T12" fmla="*/ 58 w 101"/>
                  <a:gd name="T13" fmla="*/ 32 h 97"/>
                  <a:gd name="T14" fmla="*/ 50 w 101"/>
                  <a:gd name="T15" fmla="*/ 39 h 97"/>
                  <a:gd name="T16" fmla="*/ 43 w 101"/>
                  <a:gd name="T17" fmla="*/ 43 h 97"/>
                  <a:gd name="T18" fmla="*/ 40 w 101"/>
                  <a:gd name="T19" fmla="*/ 50 h 97"/>
                  <a:gd name="T20" fmla="*/ 32 w 101"/>
                  <a:gd name="T21" fmla="*/ 57 h 97"/>
                  <a:gd name="T22" fmla="*/ 25 w 101"/>
                  <a:gd name="T23" fmla="*/ 61 h 97"/>
                  <a:gd name="T24" fmla="*/ 22 w 101"/>
                  <a:gd name="T25" fmla="*/ 68 h 97"/>
                  <a:gd name="T26" fmla="*/ 4 w 101"/>
                  <a:gd name="T27" fmla="*/ 86 h 97"/>
                  <a:gd name="T28" fmla="*/ 0 w 101"/>
                  <a:gd name="T29" fmla="*/ 93 h 97"/>
                  <a:gd name="T30" fmla="*/ 7 w 101"/>
                  <a:gd name="T31" fmla="*/ 97 h 97"/>
                  <a:gd name="T32" fmla="*/ 11 w 101"/>
                  <a:gd name="T33" fmla="*/ 90 h 97"/>
                  <a:gd name="T34" fmla="*/ 14 w 101"/>
                  <a:gd name="T35" fmla="*/ 82 h 97"/>
                  <a:gd name="T36" fmla="*/ 22 w 101"/>
                  <a:gd name="T37" fmla="*/ 79 h 97"/>
                  <a:gd name="T38" fmla="*/ 25 w 101"/>
                  <a:gd name="T39" fmla="*/ 72 h 97"/>
                  <a:gd name="T40" fmla="*/ 32 w 101"/>
                  <a:gd name="T41" fmla="*/ 68 h 97"/>
                  <a:gd name="T42" fmla="*/ 36 w 101"/>
                  <a:gd name="T43" fmla="*/ 61 h 97"/>
                  <a:gd name="T44" fmla="*/ 43 w 101"/>
                  <a:gd name="T45" fmla="*/ 57 h 97"/>
                  <a:gd name="T46" fmla="*/ 50 w 101"/>
                  <a:gd name="T47" fmla="*/ 50 h 97"/>
                  <a:gd name="T48" fmla="*/ 54 w 101"/>
                  <a:gd name="T49" fmla="*/ 43 h 97"/>
                  <a:gd name="T50" fmla="*/ 61 w 101"/>
                  <a:gd name="T51" fmla="*/ 39 h 97"/>
                  <a:gd name="T52" fmla="*/ 68 w 101"/>
                  <a:gd name="T53" fmla="*/ 32 h 97"/>
                  <a:gd name="T54" fmla="*/ 76 w 101"/>
                  <a:gd name="T55" fmla="*/ 28 h 97"/>
                  <a:gd name="T56" fmla="*/ 83 w 101"/>
                  <a:gd name="T57" fmla="*/ 21 h 97"/>
                  <a:gd name="T58" fmla="*/ 90 w 101"/>
                  <a:gd name="T59" fmla="*/ 18 h 97"/>
                  <a:gd name="T60" fmla="*/ 94 w 101"/>
                  <a:gd name="T61" fmla="*/ 10 h 97"/>
                  <a:gd name="T62" fmla="*/ 101 w 101"/>
                  <a:gd name="T63" fmla="*/ 7 h 97"/>
                  <a:gd name="T64" fmla="*/ 97 w 101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97"/>
                  <a:gd name="T101" fmla="*/ 101 w 101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97">
                    <a:moveTo>
                      <a:pt x="97" y="0"/>
                    </a:moveTo>
                    <a:lnTo>
                      <a:pt x="90" y="7"/>
                    </a:lnTo>
                    <a:lnTo>
                      <a:pt x="83" y="10"/>
                    </a:lnTo>
                    <a:lnTo>
                      <a:pt x="76" y="18"/>
                    </a:lnTo>
                    <a:lnTo>
                      <a:pt x="68" y="21"/>
                    </a:lnTo>
                    <a:lnTo>
                      <a:pt x="65" y="28"/>
                    </a:lnTo>
                    <a:lnTo>
                      <a:pt x="58" y="32"/>
                    </a:lnTo>
                    <a:lnTo>
                      <a:pt x="50" y="39"/>
                    </a:lnTo>
                    <a:lnTo>
                      <a:pt x="43" y="43"/>
                    </a:lnTo>
                    <a:lnTo>
                      <a:pt x="40" y="50"/>
                    </a:lnTo>
                    <a:lnTo>
                      <a:pt x="32" y="57"/>
                    </a:lnTo>
                    <a:lnTo>
                      <a:pt x="25" y="61"/>
                    </a:lnTo>
                    <a:lnTo>
                      <a:pt x="22" y="68"/>
                    </a:lnTo>
                    <a:lnTo>
                      <a:pt x="4" y="86"/>
                    </a:lnTo>
                    <a:lnTo>
                      <a:pt x="0" y="9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4" y="82"/>
                    </a:lnTo>
                    <a:lnTo>
                      <a:pt x="22" y="79"/>
                    </a:lnTo>
                    <a:lnTo>
                      <a:pt x="25" y="72"/>
                    </a:lnTo>
                    <a:lnTo>
                      <a:pt x="32" y="68"/>
                    </a:lnTo>
                    <a:lnTo>
                      <a:pt x="36" y="61"/>
                    </a:lnTo>
                    <a:lnTo>
                      <a:pt x="43" y="57"/>
                    </a:lnTo>
                    <a:lnTo>
                      <a:pt x="50" y="50"/>
                    </a:lnTo>
                    <a:lnTo>
                      <a:pt x="54" y="43"/>
                    </a:lnTo>
                    <a:lnTo>
                      <a:pt x="61" y="39"/>
                    </a:lnTo>
                    <a:lnTo>
                      <a:pt x="68" y="32"/>
                    </a:lnTo>
                    <a:lnTo>
                      <a:pt x="76" y="28"/>
                    </a:lnTo>
                    <a:lnTo>
                      <a:pt x="83" y="21"/>
                    </a:lnTo>
                    <a:lnTo>
                      <a:pt x="90" y="18"/>
                    </a:lnTo>
                    <a:lnTo>
                      <a:pt x="94" y="10"/>
                    </a:lnTo>
                    <a:lnTo>
                      <a:pt x="101" y="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0" name="Freeform 48">
                <a:extLst>
                  <a:ext uri="{FF2B5EF4-FFF2-40B4-BE49-F238E27FC236}">
                    <a16:creationId xmlns:a16="http://schemas.microsoft.com/office/drawing/2014/main" id="{2176BAC2-3FD2-4627-B812-F485C4E1C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276"/>
                <a:ext cx="205" cy="94"/>
              </a:xfrm>
              <a:custGeom>
                <a:avLst/>
                <a:gdLst>
                  <a:gd name="T0" fmla="*/ 205 w 205"/>
                  <a:gd name="T1" fmla="*/ 0 h 94"/>
                  <a:gd name="T2" fmla="*/ 191 w 205"/>
                  <a:gd name="T3" fmla="*/ 4 h 94"/>
                  <a:gd name="T4" fmla="*/ 177 w 205"/>
                  <a:gd name="T5" fmla="*/ 7 h 94"/>
                  <a:gd name="T6" fmla="*/ 166 w 205"/>
                  <a:gd name="T7" fmla="*/ 15 h 94"/>
                  <a:gd name="T8" fmla="*/ 151 w 205"/>
                  <a:gd name="T9" fmla="*/ 18 h 94"/>
                  <a:gd name="T10" fmla="*/ 137 w 205"/>
                  <a:gd name="T11" fmla="*/ 22 h 94"/>
                  <a:gd name="T12" fmla="*/ 126 w 205"/>
                  <a:gd name="T13" fmla="*/ 25 h 94"/>
                  <a:gd name="T14" fmla="*/ 112 w 205"/>
                  <a:gd name="T15" fmla="*/ 29 h 94"/>
                  <a:gd name="T16" fmla="*/ 97 w 205"/>
                  <a:gd name="T17" fmla="*/ 36 h 94"/>
                  <a:gd name="T18" fmla="*/ 87 w 205"/>
                  <a:gd name="T19" fmla="*/ 40 h 94"/>
                  <a:gd name="T20" fmla="*/ 72 w 205"/>
                  <a:gd name="T21" fmla="*/ 47 h 94"/>
                  <a:gd name="T22" fmla="*/ 58 w 205"/>
                  <a:gd name="T23" fmla="*/ 51 h 94"/>
                  <a:gd name="T24" fmla="*/ 47 w 205"/>
                  <a:gd name="T25" fmla="*/ 58 h 94"/>
                  <a:gd name="T26" fmla="*/ 33 w 205"/>
                  <a:gd name="T27" fmla="*/ 61 h 94"/>
                  <a:gd name="T28" fmla="*/ 22 w 205"/>
                  <a:gd name="T29" fmla="*/ 72 h 94"/>
                  <a:gd name="T30" fmla="*/ 11 w 205"/>
                  <a:gd name="T31" fmla="*/ 79 h 94"/>
                  <a:gd name="T32" fmla="*/ 0 w 205"/>
                  <a:gd name="T33" fmla="*/ 87 h 94"/>
                  <a:gd name="T34" fmla="*/ 4 w 205"/>
                  <a:gd name="T35" fmla="*/ 94 h 94"/>
                  <a:gd name="T36" fmla="*/ 15 w 205"/>
                  <a:gd name="T37" fmla="*/ 83 h 94"/>
                  <a:gd name="T38" fmla="*/ 25 w 205"/>
                  <a:gd name="T39" fmla="*/ 76 h 94"/>
                  <a:gd name="T40" fmla="*/ 36 w 205"/>
                  <a:gd name="T41" fmla="*/ 69 h 94"/>
                  <a:gd name="T42" fmla="*/ 51 w 205"/>
                  <a:gd name="T43" fmla="*/ 65 h 94"/>
                  <a:gd name="T44" fmla="*/ 61 w 205"/>
                  <a:gd name="T45" fmla="*/ 58 h 94"/>
                  <a:gd name="T46" fmla="*/ 72 w 205"/>
                  <a:gd name="T47" fmla="*/ 51 h 94"/>
                  <a:gd name="T48" fmla="*/ 87 w 205"/>
                  <a:gd name="T49" fmla="*/ 47 h 94"/>
                  <a:gd name="T50" fmla="*/ 101 w 205"/>
                  <a:gd name="T51" fmla="*/ 43 h 94"/>
                  <a:gd name="T52" fmla="*/ 112 w 205"/>
                  <a:gd name="T53" fmla="*/ 36 h 94"/>
                  <a:gd name="T54" fmla="*/ 126 w 205"/>
                  <a:gd name="T55" fmla="*/ 33 h 94"/>
                  <a:gd name="T56" fmla="*/ 141 w 205"/>
                  <a:gd name="T57" fmla="*/ 29 h 94"/>
                  <a:gd name="T58" fmla="*/ 151 w 205"/>
                  <a:gd name="T59" fmla="*/ 25 h 94"/>
                  <a:gd name="T60" fmla="*/ 166 w 205"/>
                  <a:gd name="T61" fmla="*/ 22 h 94"/>
                  <a:gd name="T62" fmla="*/ 180 w 205"/>
                  <a:gd name="T63" fmla="*/ 15 h 94"/>
                  <a:gd name="T64" fmla="*/ 195 w 205"/>
                  <a:gd name="T65" fmla="*/ 11 h 94"/>
                  <a:gd name="T66" fmla="*/ 205 w 205"/>
                  <a:gd name="T67" fmla="*/ 7 h 94"/>
                  <a:gd name="T68" fmla="*/ 205 w 205"/>
                  <a:gd name="T69" fmla="*/ 0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94"/>
                  <a:gd name="T107" fmla="*/ 205 w 205"/>
                  <a:gd name="T108" fmla="*/ 94 h 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94">
                    <a:moveTo>
                      <a:pt x="205" y="0"/>
                    </a:moveTo>
                    <a:lnTo>
                      <a:pt x="191" y="4"/>
                    </a:lnTo>
                    <a:lnTo>
                      <a:pt x="177" y="7"/>
                    </a:lnTo>
                    <a:lnTo>
                      <a:pt x="166" y="15"/>
                    </a:lnTo>
                    <a:lnTo>
                      <a:pt x="151" y="18"/>
                    </a:lnTo>
                    <a:lnTo>
                      <a:pt x="137" y="22"/>
                    </a:lnTo>
                    <a:lnTo>
                      <a:pt x="126" y="25"/>
                    </a:lnTo>
                    <a:lnTo>
                      <a:pt x="112" y="29"/>
                    </a:lnTo>
                    <a:lnTo>
                      <a:pt x="97" y="36"/>
                    </a:lnTo>
                    <a:lnTo>
                      <a:pt x="87" y="40"/>
                    </a:lnTo>
                    <a:lnTo>
                      <a:pt x="72" y="47"/>
                    </a:lnTo>
                    <a:lnTo>
                      <a:pt x="58" y="51"/>
                    </a:lnTo>
                    <a:lnTo>
                      <a:pt x="47" y="58"/>
                    </a:lnTo>
                    <a:lnTo>
                      <a:pt x="33" y="61"/>
                    </a:lnTo>
                    <a:lnTo>
                      <a:pt x="22" y="72"/>
                    </a:lnTo>
                    <a:lnTo>
                      <a:pt x="11" y="79"/>
                    </a:lnTo>
                    <a:lnTo>
                      <a:pt x="0" y="87"/>
                    </a:lnTo>
                    <a:lnTo>
                      <a:pt x="4" y="94"/>
                    </a:lnTo>
                    <a:lnTo>
                      <a:pt x="15" y="83"/>
                    </a:lnTo>
                    <a:lnTo>
                      <a:pt x="25" y="76"/>
                    </a:lnTo>
                    <a:lnTo>
                      <a:pt x="36" y="69"/>
                    </a:lnTo>
                    <a:lnTo>
                      <a:pt x="51" y="65"/>
                    </a:lnTo>
                    <a:lnTo>
                      <a:pt x="61" y="58"/>
                    </a:lnTo>
                    <a:lnTo>
                      <a:pt x="72" y="51"/>
                    </a:lnTo>
                    <a:lnTo>
                      <a:pt x="87" y="47"/>
                    </a:lnTo>
                    <a:lnTo>
                      <a:pt x="101" y="43"/>
                    </a:lnTo>
                    <a:lnTo>
                      <a:pt x="112" y="36"/>
                    </a:lnTo>
                    <a:lnTo>
                      <a:pt x="126" y="33"/>
                    </a:lnTo>
                    <a:lnTo>
                      <a:pt x="141" y="29"/>
                    </a:lnTo>
                    <a:lnTo>
                      <a:pt x="151" y="25"/>
                    </a:lnTo>
                    <a:lnTo>
                      <a:pt x="166" y="22"/>
                    </a:lnTo>
                    <a:lnTo>
                      <a:pt x="180" y="15"/>
                    </a:lnTo>
                    <a:lnTo>
                      <a:pt x="195" y="11"/>
                    </a:lnTo>
                    <a:lnTo>
                      <a:pt x="205" y="7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1" name="Freeform 49">
                <a:extLst>
                  <a:ext uri="{FF2B5EF4-FFF2-40B4-BE49-F238E27FC236}">
                    <a16:creationId xmlns:a16="http://schemas.microsoft.com/office/drawing/2014/main" id="{0E6AF81D-82B1-4838-8173-D8EB45D1B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1273"/>
                <a:ext cx="169" cy="43"/>
              </a:xfrm>
              <a:custGeom>
                <a:avLst/>
                <a:gdLst>
                  <a:gd name="T0" fmla="*/ 166 w 169"/>
                  <a:gd name="T1" fmla="*/ 36 h 43"/>
                  <a:gd name="T2" fmla="*/ 169 w 169"/>
                  <a:gd name="T3" fmla="*/ 36 h 43"/>
                  <a:gd name="T4" fmla="*/ 162 w 169"/>
                  <a:gd name="T5" fmla="*/ 28 h 43"/>
                  <a:gd name="T6" fmla="*/ 151 w 169"/>
                  <a:gd name="T7" fmla="*/ 25 h 43"/>
                  <a:gd name="T8" fmla="*/ 144 w 169"/>
                  <a:gd name="T9" fmla="*/ 18 h 43"/>
                  <a:gd name="T10" fmla="*/ 133 w 169"/>
                  <a:gd name="T11" fmla="*/ 14 h 43"/>
                  <a:gd name="T12" fmla="*/ 123 w 169"/>
                  <a:gd name="T13" fmla="*/ 10 h 43"/>
                  <a:gd name="T14" fmla="*/ 112 w 169"/>
                  <a:gd name="T15" fmla="*/ 7 h 43"/>
                  <a:gd name="T16" fmla="*/ 101 w 169"/>
                  <a:gd name="T17" fmla="*/ 3 h 43"/>
                  <a:gd name="T18" fmla="*/ 87 w 169"/>
                  <a:gd name="T19" fmla="*/ 3 h 43"/>
                  <a:gd name="T20" fmla="*/ 76 w 169"/>
                  <a:gd name="T21" fmla="*/ 0 h 43"/>
                  <a:gd name="T22" fmla="*/ 22 w 169"/>
                  <a:gd name="T23" fmla="*/ 0 h 43"/>
                  <a:gd name="T24" fmla="*/ 11 w 169"/>
                  <a:gd name="T25" fmla="*/ 3 h 43"/>
                  <a:gd name="T26" fmla="*/ 0 w 169"/>
                  <a:gd name="T27" fmla="*/ 3 h 43"/>
                  <a:gd name="T28" fmla="*/ 0 w 169"/>
                  <a:gd name="T29" fmla="*/ 10 h 43"/>
                  <a:gd name="T30" fmla="*/ 11 w 169"/>
                  <a:gd name="T31" fmla="*/ 10 h 43"/>
                  <a:gd name="T32" fmla="*/ 22 w 169"/>
                  <a:gd name="T33" fmla="*/ 7 h 43"/>
                  <a:gd name="T34" fmla="*/ 76 w 169"/>
                  <a:gd name="T35" fmla="*/ 7 h 43"/>
                  <a:gd name="T36" fmla="*/ 87 w 169"/>
                  <a:gd name="T37" fmla="*/ 10 h 43"/>
                  <a:gd name="T38" fmla="*/ 98 w 169"/>
                  <a:gd name="T39" fmla="*/ 10 h 43"/>
                  <a:gd name="T40" fmla="*/ 108 w 169"/>
                  <a:gd name="T41" fmla="*/ 14 h 43"/>
                  <a:gd name="T42" fmla="*/ 119 w 169"/>
                  <a:gd name="T43" fmla="*/ 14 h 43"/>
                  <a:gd name="T44" fmla="*/ 130 w 169"/>
                  <a:gd name="T45" fmla="*/ 21 h 43"/>
                  <a:gd name="T46" fmla="*/ 141 w 169"/>
                  <a:gd name="T47" fmla="*/ 25 h 43"/>
                  <a:gd name="T48" fmla="*/ 148 w 169"/>
                  <a:gd name="T49" fmla="*/ 28 h 43"/>
                  <a:gd name="T50" fmla="*/ 159 w 169"/>
                  <a:gd name="T51" fmla="*/ 36 h 43"/>
                  <a:gd name="T52" fmla="*/ 166 w 169"/>
                  <a:gd name="T53" fmla="*/ 43 h 43"/>
                  <a:gd name="T54" fmla="*/ 169 w 169"/>
                  <a:gd name="T55" fmla="*/ 43 h 43"/>
                  <a:gd name="T56" fmla="*/ 166 w 169"/>
                  <a:gd name="T57" fmla="*/ 43 h 43"/>
                  <a:gd name="T58" fmla="*/ 169 w 169"/>
                  <a:gd name="T59" fmla="*/ 43 h 43"/>
                  <a:gd name="T60" fmla="*/ 166 w 169"/>
                  <a:gd name="T61" fmla="*/ 36 h 4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9"/>
                  <a:gd name="T94" fmla="*/ 0 h 43"/>
                  <a:gd name="T95" fmla="*/ 169 w 169"/>
                  <a:gd name="T96" fmla="*/ 43 h 4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9" h="43">
                    <a:moveTo>
                      <a:pt x="166" y="36"/>
                    </a:moveTo>
                    <a:lnTo>
                      <a:pt x="169" y="36"/>
                    </a:lnTo>
                    <a:lnTo>
                      <a:pt x="162" y="28"/>
                    </a:lnTo>
                    <a:lnTo>
                      <a:pt x="151" y="25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2" y="7"/>
                    </a:lnTo>
                    <a:lnTo>
                      <a:pt x="101" y="3"/>
                    </a:lnTo>
                    <a:lnTo>
                      <a:pt x="87" y="3"/>
                    </a:lnTo>
                    <a:lnTo>
                      <a:pt x="76" y="0"/>
                    </a:lnTo>
                    <a:lnTo>
                      <a:pt x="22" y="0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11" y="10"/>
                    </a:lnTo>
                    <a:lnTo>
                      <a:pt x="22" y="7"/>
                    </a:lnTo>
                    <a:lnTo>
                      <a:pt x="76" y="7"/>
                    </a:lnTo>
                    <a:lnTo>
                      <a:pt x="87" y="10"/>
                    </a:lnTo>
                    <a:lnTo>
                      <a:pt x="98" y="10"/>
                    </a:lnTo>
                    <a:lnTo>
                      <a:pt x="108" y="14"/>
                    </a:lnTo>
                    <a:lnTo>
                      <a:pt x="119" y="14"/>
                    </a:lnTo>
                    <a:lnTo>
                      <a:pt x="130" y="21"/>
                    </a:lnTo>
                    <a:lnTo>
                      <a:pt x="141" y="25"/>
                    </a:lnTo>
                    <a:lnTo>
                      <a:pt x="148" y="28"/>
                    </a:lnTo>
                    <a:lnTo>
                      <a:pt x="159" y="36"/>
                    </a:lnTo>
                    <a:lnTo>
                      <a:pt x="166" y="43"/>
                    </a:lnTo>
                    <a:lnTo>
                      <a:pt x="169" y="43"/>
                    </a:lnTo>
                    <a:lnTo>
                      <a:pt x="166" y="43"/>
                    </a:lnTo>
                    <a:lnTo>
                      <a:pt x="169" y="43"/>
                    </a:lnTo>
                    <a:lnTo>
                      <a:pt x="166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2" name="Freeform 50">
                <a:extLst>
                  <a:ext uri="{FF2B5EF4-FFF2-40B4-BE49-F238E27FC236}">
                    <a16:creationId xmlns:a16="http://schemas.microsoft.com/office/drawing/2014/main" id="{8273681B-F10D-4A9E-B456-2DB1A2334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1298"/>
                <a:ext cx="770" cy="572"/>
              </a:xfrm>
              <a:custGeom>
                <a:avLst/>
                <a:gdLst>
                  <a:gd name="T0" fmla="*/ 579 w 770"/>
                  <a:gd name="T1" fmla="*/ 43 h 572"/>
                  <a:gd name="T2" fmla="*/ 612 w 770"/>
                  <a:gd name="T3" fmla="*/ 25 h 572"/>
                  <a:gd name="T4" fmla="*/ 655 w 770"/>
                  <a:gd name="T5" fmla="*/ 32 h 572"/>
                  <a:gd name="T6" fmla="*/ 705 w 770"/>
                  <a:gd name="T7" fmla="*/ 65 h 572"/>
                  <a:gd name="T8" fmla="*/ 734 w 770"/>
                  <a:gd name="T9" fmla="*/ 97 h 572"/>
                  <a:gd name="T10" fmla="*/ 770 w 770"/>
                  <a:gd name="T11" fmla="*/ 205 h 572"/>
                  <a:gd name="T12" fmla="*/ 763 w 770"/>
                  <a:gd name="T13" fmla="*/ 407 h 572"/>
                  <a:gd name="T14" fmla="*/ 749 w 770"/>
                  <a:gd name="T15" fmla="*/ 421 h 572"/>
                  <a:gd name="T16" fmla="*/ 738 w 770"/>
                  <a:gd name="T17" fmla="*/ 389 h 572"/>
                  <a:gd name="T18" fmla="*/ 741 w 770"/>
                  <a:gd name="T19" fmla="*/ 342 h 572"/>
                  <a:gd name="T20" fmla="*/ 738 w 770"/>
                  <a:gd name="T21" fmla="*/ 291 h 572"/>
                  <a:gd name="T22" fmla="*/ 716 w 770"/>
                  <a:gd name="T23" fmla="*/ 263 h 572"/>
                  <a:gd name="T24" fmla="*/ 691 w 770"/>
                  <a:gd name="T25" fmla="*/ 245 h 572"/>
                  <a:gd name="T26" fmla="*/ 626 w 770"/>
                  <a:gd name="T27" fmla="*/ 277 h 572"/>
                  <a:gd name="T28" fmla="*/ 565 w 770"/>
                  <a:gd name="T29" fmla="*/ 205 h 572"/>
                  <a:gd name="T30" fmla="*/ 525 w 770"/>
                  <a:gd name="T31" fmla="*/ 198 h 572"/>
                  <a:gd name="T32" fmla="*/ 536 w 770"/>
                  <a:gd name="T33" fmla="*/ 183 h 572"/>
                  <a:gd name="T34" fmla="*/ 486 w 770"/>
                  <a:gd name="T35" fmla="*/ 191 h 572"/>
                  <a:gd name="T36" fmla="*/ 479 w 770"/>
                  <a:gd name="T37" fmla="*/ 176 h 572"/>
                  <a:gd name="T38" fmla="*/ 446 w 770"/>
                  <a:gd name="T39" fmla="*/ 183 h 572"/>
                  <a:gd name="T40" fmla="*/ 407 w 770"/>
                  <a:gd name="T41" fmla="*/ 144 h 572"/>
                  <a:gd name="T42" fmla="*/ 346 w 770"/>
                  <a:gd name="T43" fmla="*/ 122 h 572"/>
                  <a:gd name="T44" fmla="*/ 302 w 770"/>
                  <a:gd name="T45" fmla="*/ 144 h 572"/>
                  <a:gd name="T46" fmla="*/ 256 w 770"/>
                  <a:gd name="T47" fmla="*/ 198 h 572"/>
                  <a:gd name="T48" fmla="*/ 223 w 770"/>
                  <a:gd name="T49" fmla="*/ 234 h 572"/>
                  <a:gd name="T50" fmla="*/ 184 w 770"/>
                  <a:gd name="T51" fmla="*/ 356 h 572"/>
                  <a:gd name="T52" fmla="*/ 176 w 770"/>
                  <a:gd name="T53" fmla="*/ 511 h 572"/>
                  <a:gd name="T54" fmla="*/ 169 w 770"/>
                  <a:gd name="T55" fmla="*/ 558 h 572"/>
                  <a:gd name="T56" fmla="*/ 162 w 770"/>
                  <a:gd name="T57" fmla="*/ 572 h 572"/>
                  <a:gd name="T58" fmla="*/ 151 w 770"/>
                  <a:gd name="T59" fmla="*/ 561 h 572"/>
                  <a:gd name="T60" fmla="*/ 140 w 770"/>
                  <a:gd name="T61" fmla="*/ 518 h 572"/>
                  <a:gd name="T62" fmla="*/ 126 w 770"/>
                  <a:gd name="T63" fmla="*/ 540 h 572"/>
                  <a:gd name="T64" fmla="*/ 112 w 770"/>
                  <a:gd name="T65" fmla="*/ 551 h 572"/>
                  <a:gd name="T66" fmla="*/ 83 w 770"/>
                  <a:gd name="T67" fmla="*/ 482 h 572"/>
                  <a:gd name="T68" fmla="*/ 76 w 770"/>
                  <a:gd name="T69" fmla="*/ 403 h 572"/>
                  <a:gd name="T70" fmla="*/ 40 w 770"/>
                  <a:gd name="T71" fmla="*/ 507 h 572"/>
                  <a:gd name="T72" fmla="*/ 22 w 770"/>
                  <a:gd name="T73" fmla="*/ 471 h 572"/>
                  <a:gd name="T74" fmla="*/ 40 w 770"/>
                  <a:gd name="T75" fmla="*/ 389 h 572"/>
                  <a:gd name="T76" fmla="*/ 50 w 770"/>
                  <a:gd name="T77" fmla="*/ 317 h 572"/>
                  <a:gd name="T78" fmla="*/ 29 w 770"/>
                  <a:gd name="T79" fmla="*/ 385 h 572"/>
                  <a:gd name="T80" fmla="*/ 7 w 770"/>
                  <a:gd name="T81" fmla="*/ 468 h 572"/>
                  <a:gd name="T82" fmla="*/ 4 w 770"/>
                  <a:gd name="T83" fmla="*/ 457 h 572"/>
                  <a:gd name="T84" fmla="*/ 29 w 770"/>
                  <a:gd name="T85" fmla="*/ 345 h 572"/>
                  <a:gd name="T86" fmla="*/ 79 w 770"/>
                  <a:gd name="T87" fmla="*/ 216 h 572"/>
                  <a:gd name="T88" fmla="*/ 155 w 770"/>
                  <a:gd name="T89" fmla="*/ 129 h 572"/>
                  <a:gd name="T90" fmla="*/ 202 w 770"/>
                  <a:gd name="T91" fmla="*/ 97 h 572"/>
                  <a:gd name="T92" fmla="*/ 248 w 770"/>
                  <a:gd name="T93" fmla="*/ 65 h 572"/>
                  <a:gd name="T94" fmla="*/ 288 w 770"/>
                  <a:gd name="T95" fmla="*/ 43 h 572"/>
                  <a:gd name="T96" fmla="*/ 324 w 770"/>
                  <a:gd name="T97" fmla="*/ 29 h 572"/>
                  <a:gd name="T98" fmla="*/ 360 w 770"/>
                  <a:gd name="T99" fmla="*/ 14 h 572"/>
                  <a:gd name="T100" fmla="*/ 400 w 770"/>
                  <a:gd name="T101" fmla="*/ 3 h 572"/>
                  <a:gd name="T102" fmla="*/ 457 w 770"/>
                  <a:gd name="T103" fmla="*/ 3 h 572"/>
                  <a:gd name="T104" fmla="*/ 504 w 770"/>
                  <a:gd name="T105" fmla="*/ 14 h 572"/>
                  <a:gd name="T106" fmla="*/ 540 w 770"/>
                  <a:gd name="T107" fmla="*/ 32 h 5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70"/>
                  <a:gd name="T163" fmla="*/ 0 h 572"/>
                  <a:gd name="T164" fmla="*/ 770 w 770"/>
                  <a:gd name="T165" fmla="*/ 572 h 5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70" h="572">
                    <a:moveTo>
                      <a:pt x="565" y="47"/>
                    </a:moveTo>
                    <a:lnTo>
                      <a:pt x="569" y="47"/>
                    </a:lnTo>
                    <a:lnTo>
                      <a:pt x="576" y="43"/>
                    </a:lnTo>
                    <a:lnTo>
                      <a:pt x="579" y="43"/>
                    </a:lnTo>
                    <a:lnTo>
                      <a:pt x="590" y="32"/>
                    </a:lnTo>
                    <a:lnTo>
                      <a:pt x="597" y="29"/>
                    </a:lnTo>
                    <a:lnTo>
                      <a:pt x="601" y="29"/>
                    </a:lnTo>
                    <a:lnTo>
                      <a:pt x="612" y="25"/>
                    </a:lnTo>
                    <a:lnTo>
                      <a:pt x="623" y="25"/>
                    </a:lnTo>
                    <a:lnTo>
                      <a:pt x="633" y="29"/>
                    </a:lnTo>
                    <a:lnTo>
                      <a:pt x="644" y="29"/>
                    </a:lnTo>
                    <a:lnTo>
                      <a:pt x="655" y="32"/>
                    </a:lnTo>
                    <a:lnTo>
                      <a:pt x="662" y="36"/>
                    </a:lnTo>
                    <a:lnTo>
                      <a:pt x="673" y="39"/>
                    </a:lnTo>
                    <a:lnTo>
                      <a:pt x="684" y="43"/>
                    </a:lnTo>
                    <a:lnTo>
                      <a:pt x="705" y="65"/>
                    </a:lnTo>
                    <a:lnTo>
                      <a:pt x="716" y="72"/>
                    </a:lnTo>
                    <a:lnTo>
                      <a:pt x="720" y="79"/>
                    </a:lnTo>
                    <a:lnTo>
                      <a:pt x="727" y="86"/>
                    </a:lnTo>
                    <a:lnTo>
                      <a:pt x="734" y="97"/>
                    </a:lnTo>
                    <a:lnTo>
                      <a:pt x="738" y="104"/>
                    </a:lnTo>
                    <a:lnTo>
                      <a:pt x="756" y="140"/>
                    </a:lnTo>
                    <a:lnTo>
                      <a:pt x="763" y="173"/>
                    </a:lnTo>
                    <a:lnTo>
                      <a:pt x="770" y="205"/>
                    </a:lnTo>
                    <a:lnTo>
                      <a:pt x="770" y="313"/>
                    </a:lnTo>
                    <a:lnTo>
                      <a:pt x="767" y="349"/>
                    </a:lnTo>
                    <a:lnTo>
                      <a:pt x="767" y="396"/>
                    </a:lnTo>
                    <a:lnTo>
                      <a:pt x="763" y="407"/>
                    </a:lnTo>
                    <a:lnTo>
                      <a:pt x="763" y="435"/>
                    </a:lnTo>
                    <a:lnTo>
                      <a:pt x="752" y="425"/>
                    </a:lnTo>
                    <a:lnTo>
                      <a:pt x="752" y="421"/>
                    </a:lnTo>
                    <a:lnTo>
                      <a:pt x="749" y="421"/>
                    </a:lnTo>
                    <a:lnTo>
                      <a:pt x="741" y="414"/>
                    </a:lnTo>
                    <a:lnTo>
                      <a:pt x="738" y="414"/>
                    </a:lnTo>
                    <a:lnTo>
                      <a:pt x="741" y="403"/>
                    </a:lnTo>
                    <a:lnTo>
                      <a:pt x="738" y="389"/>
                    </a:lnTo>
                    <a:lnTo>
                      <a:pt x="738" y="378"/>
                    </a:lnTo>
                    <a:lnTo>
                      <a:pt x="745" y="363"/>
                    </a:lnTo>
                    <a:lnTo>
                      <a:pt x="741" y="353"/>
                    </a:lnTo>
                    <a:lnTo>
                      <a:pt x="741" y="342"/>
                    </a:lnTo>
                    <a:lnTo>
                      <a:pt x="745" y="331"/>
                    </a:lnTo>
                    <a:lnTo>
                      <a:pt x="741" y="317"/>
                    </a:lnTo>
                    <a:lnTo>
                      <a:pt x="741" y="306"/>
                    </a:lnTo>
                    <a:lnTo>
                      <a:pt x="738" y="291"/>
                    </a:lnTo>
                    <a:lnTo>
                      <a:pt x="734" y="281"/>
                    </a:lnTo>
                    <a:lnTo>
                      <a:pt x="727" y="270"/>
                    </a:lnTo>
                    <a:lnTo>
                      <a:pt x="723" y="266"/>
                    </a:lnTo>
                    <a:lnTo>
                      <a:pt x="716" y="263"/>
                    </a:lnTo>
                    <a:lnTo>
                      <a:pt x="709" y="255"/>
                    </a:lnTo>
                    <a:lnTo>
                      <a:pt x="702" y="252"/>
                    </a:lnTo>
                    <a:lnTo>
                      <a:pt x="695" y="248"/>
                    </a:lnTo>
                    <a:lnTo>
                      <a:pt x="691" y="245"/>
                    </a:lnTo>
                    <a:lnTo>
                      <a:pt x="673" y="245"/>
                    </a:lnTo>
                    <a:lnTo>
                      <a:pt x="659" y="248"/>
                    </a:lnTo>
                    <a:lnTo>
                      <a:pt x="648" y="255"/>
                    </a:lnTo>
                    <a:lnTo>
                      <a:pt x="626" y="277"/>
                    </a:lnTo>
                    <a:lnTo>
                      <a:pt x="619" y="288"/>
                    </a:lnTo>
                    <a:lnTo>
                      <a:pt x="601" y="306"/>
                    </a:lnTo>
                    <a:lnTo>
                      <a:pt x="569" y="212"/>
                    </a:lnTo>
                    <a:lnTo>
                      <a:pt x="565" y="205"/>
                    </a:lnTo>
                    <a:lnTo>
                      <a:pt x="558" y="201"/>
                    </a:lnTo>
                    <a:lnTo>
                      <a:pt x="518" y="201"/>
                    </a:lnTo>
                    <a:lnTo>
                      <a:pt x="522" y="198"/>
                    </a:lnTo>
                    <a:lnTo>
                      <a:pt x="525" y="198"/>
                    </a:lnTo>
                    <a:lnTo>
                      <a:pt x="529" y="194"/>
                    </a:lnTo>
                    <a:lnTo>
                      <a:pt x="533" y="194"/>
                    </a:lnTo>
                    <a:lnTo>
                      <a:pt x="536" y="191"/>
                    </a:lnTo>
                    <a:lnTo>
                      <a:pt x="536" y="183"/>
                    </a:lnTo>
                    <a:lnTo>
                      <a:pt x="504" y="183"/>
                    </a:lnTo>
                    <a:lnTo>
                      <a:pt x="500" y="187"/>
                    </a:lnTo>
                    <a:lnTo>
                      <a:pt x="493" y="187"/>
                    </a:lnTo>
                    <a:lnTo>
                      <a:pt x="486" y="191"/>
                    </a:lnTo>
                    <a:lnTo>
                      <a:pt x="490" y="187"/>
                    </a:lnTo>
                    <a:lnTo>
                      <a:pt x="490" y="180"/>
                    </a:lnTo>
                    <a:lnTo>
                      <a:pt x="482" y="176"/>
                    </a:lnTo>
                    <a:lnTo>
                      <a:pt x="479" y="176"/>
                    </a:lnTo>
                    <a:lnTo>
                      <a:pt x="464" y="191"/>
                    </a:lnTo>
                    <a:lnTo>
                      <a:pt x="457" y="194"/>
                    </a:lnTo>
                    <a:lnTo>
                      <a:pt x="457" y="198"/>
                    </a:lnTo>
                    <a:lnTo>
                      <a:pt x="446" y="183"/>
                    </a:lnTo>
                    <a:lnTo>
                      <a:pt x="439" y="173"/>
                    </a:lnTo>
                    <a:lnTo>
                      <a:pt x="428" y="162"/>
                    </a:lnTo>
                    <a:lnTo>
                      <a:pt x="418" y="155"/>
                    </a:lnTo>
                    <a:lnTo>
                      <a:pt x="407" y="144"/>
                    </a:lnTo>
                    <a:lnTo>
                      <a:pt x="396" y="137"/>
                    </a:lnTo>
                    <a:lnTo>
                      <a:pt x="382" y="129"/>
                    </a:lnTo>
                    <a:lnTo>
                      <a:pt x="371" y="122"/>
                    </a:lnTo>
                    <a:lnTo>
                      <a:pt x="346" y="122"/>
                    </a:lnTo>
                    <a:lnTo>
                      <a:pt x="335" y="126"/>
                    </a:lnTo>
                    <a:lnTo>
                      <a:pt x="324" y="129"/>
                    </a:lnTo>
                    <a:lnTo>
                      <a:pt x="313" y="137"/>
                    </a:lnTo>
                    <a:lnTo>
                      <a:pt x="302" y="144"/>
                    </a:lnTo>
                    <a:lnTo>
                      <a:pt x="277" y="169"/>
                    </a:lnTo>
                    <a:lnTo>
                      <a:pt x="270" y="180"/>
                    </a:lnTo>
                    <a:lnTo>
                      <a:pt x="263" y="187"/>
                    </a:lnTo>
                    <a:lnTo>
                      <a:pt x="256" y="198"/>
                    </a:lnTo>
                    <a:lnTo>
                      <a:pt x="248" y="209"/>
                    </a:lnTo>
                    <a:lnTo>
                      <a:pt x="241" y="219"/>
                    </a:lnTo>
                    <a:lnTo>
                      <a:pt x="234" y="227"/>
                    </a:lnTo>
                    <a:lnTo>
                      <a:pt x="223" y="234"/>
                    </a:lnTo>
                    <a:lnTo>
                      <a:pt x="205" y="259"/>
                    </a:lnTo>
                    <a:lnTo>
                      <a:pt x="191" y="288"/>
                    </a:lnTo>
                    <a:lnTo>
                      <a:pt x="187" y="320"/>
                    </a:lnTo>
                    <a:lnTo>
                      <a:pt x="184" y="356"/>
                    </a:lnTo>
                    <a:lnTo>
                      <a:pt x="184" y="421"/>
                    </a:lnTo>
                    <a:lnTo>
                      <a:pt x="180" y="453"/>
                    </a:lnTo>
                    <a:lnTo>
                      <a:pt x="176" y="482"/>
                    </a:lnTo>
                    <a:lnTo>
                      <a:pt x="176" y="511"/>
                    </a:lnTo>
                    <a:lnTo>
                      <a:pt x="180" y="522"/>
                    </a:lnTo>
                    <a:lnTo>
                      <a:pt x="180" y="540"/>
                    </a:lnTo>
                    <a:lnTo>
                      <a:pt x="176" y="551"/>
                    </a:lnTo>
                    <a:lnTo>
                      <a:pt x="169" y="558"/>
                    </a:lnTo>
                    <a:lnTo>
                      <a:pt x="169" y="565"/>
                    </a:lnTo>
                    <a:lnTo>
                      <a:pt x="173" y="569"/>
                    </a:lnTo>
                    <a:lnTo>
                      <a:pt x="169" y="572"/>
                    </a:lnTo>
                    <a:lnTo>
                      <a:pt x="162" y="572"/>
                    </a:lnTo>
                    <a:lnTo>
                      <a:pt x="158" y="569"/>
                    </a:lnTo>
                    <a:lnTo>
                      <a:pt x="158" y="565"/>
                    </a:lnTo>
                    <a:lnTo>
                      <a:pt x="155" y="565"/>
                    </a:lnTo>
                    <a:lnTo>
                      <a:pt x="151" y="561"/>
                    </a:lnTo>
                    <a:lnTo>
                      <a:pt x="148" y="561"/>
                    </a:lnTo>
                    <a:lnTo>
                      <a:pt x="144" y="554"/>
                    </a:lnTo>
                    <a:lnTo>
                      <a:pt x="144" y="522"/>
                    </a:lnTo>
                    <a:lnTo>
                      <a:pt x="140" y="518"/>
                    </a:lnTo>
                    <a:lnTo>
                      <a:pt x="137" y="511"/>
                    </a:lnTo>
                    <a:lnTo>
                      <a:pt x="130" y="507"/>
                    </a:lnTo>
                    <a:lnTo>
                      <a:pt x="126" y="518"/>
                    </a:lnTo>
                    <a:lnTo>
                      <a:pt x="126" y="540"/>
                    </a:lnTo>
                    <a:lnTo>
                      <a:pt x="122" y="554"/>
                    </a:lnTo>
                    <a:lnTo>
                      <a:pt x="119" y="554"/>
                    </a:lnTo>
                    <a:lnTo>
                      <a:pt x="115" y="551"/>
                    </a:lnTo>
                    <a:lnTo>
                      <a:pt x="112" y="551"/>
                    </a:lnTo>
                    <a:lnTo>
                      <a:pt x="101" y="540"/>
                    </a:lnTo>
                    <a:lnTo>
                      <a:pt x="90" y="540"/>
                    </a:lnTo>
                    <a:lnTo>
                      <a:pt x="83" y="536"/>
                    </a:lnTo>
                    <a:lnTo>
                      <a:pt x="83" y="482"/>
                    </a:lnTo>
                    <a:lnTo>
                      <a:pt x="86" y="464"/>
                    </a:lnTo>
                    <a:lnTo>
                      <a:pt x="86" y="432"/>
                    </a:lnTo>
                    <a:lnTo>
                      <a:pt x="83" y="417"/>
                    </a:lnTo>
                    <a:lnTo>
                      <a:pt x="76" y="403"/>
                    </a:lnTo>
                    <a:lnTo>
                      <a:pt x="72" y="403"/>
                    </a:lnTo>
                    <a:lnTo>
                      <a:pt x="65" y="511"/>
                    </a:lnTo>
                    <a:lnTo>
                      <a:pt x="47" y="511"/>
                    </a:lnTo>
                    <a:lnTo>
                      <a:pt x="40" y="507"/>
                    </a:lnTo>
                    <a:lnTo>
                      <a:pt x="36" y="507"/>
                    </a:lnTo>
                    <a:lnTo>
                      <a:pt x="29" y="504"/>
                    </a:lnTo>
                    <a:lnTo>
                      <a:pt x="22" y="497"/>
                    </a:lnTo>
                    <a:lnTo>
                      <a:pt x="22" y="471"/>
                    </a:lnTo>
                    <a:lnTo>
                      <a:pt x="29" y="450"/>
                    </a:lnTo>
                    <a:lnTo>
                      <a:pt x="32" y="428"/>
                    </a:lnTo>
                    <a:lnTo>
                      <a:pt x="36" y="410"/>
                    </a:lnTo>
                    <a:lnTo>
                      <a:pt x="40" y="389"/>
                    </a:lnTo>
                    <a:lnTo>
                      <a:pt x="43" y="367"/>
                    </a:lnTo>
                    <a:lnTo>
                      <a:pt x="50" y="345"/>
                    </a:lnTo>
                    <a:lnTo>
                      <a:pt x="54" y="324"/>
                    </a:lnTo>
                    <a:lnTo>
                      <a:pt x="50" y="317"/>
                    </a:lnTo>
                    <a:lnTo>
                      <a:pt x="43" y="324"/>
                    </a:lnTo>
                    <a:lnTo>
                      <a:pt x="40" y="345"/>
                    </a:lnTo>
                    <a:lnTo>
                      <a:pt x="32" y="363"/>
                    </a:lnTo>
                    <a:lnTo>
                      <a:pt x="29" y="385"/>
                    </a:lnTo>
                    <a:lnTo>
                      <a:pt x="22" y="407"/>
                    </a:lnTo>
                    <a:lnTo>
                      <a:pt x="18" y="428"/>
                    </a:lnTo>
                    <a:lnTo>
                      <a:pt x="14" y="450"/>
                    </a:lnTo>
                    <a:lnTo>
                      <a:pt x="7" y="468"/>
                    </a:lnTo>
                    <a:lnTo>
                      <a:pt x="0" y="489"/>
                    </a:lnTo>
                    <a:lnTo>
                      <a:pt x="0" y="482"/>
                    </a:lnTo>
                    <a:lnTo>
                      <a:pt x="4" y="468"/>
                    </a:lnTo>
                    <a:lnTo>
                      <a:pt x="4" y="457"/>
                    </a:lnTo>
                    <a:lnTo>
                      <a:pt x="7" y="446"/>
                    </a:lnTo>
                    <a:lnTo>
                      <a:pt x="14" y="414"/>
                    </a:lnTo>
                    <a:lnTo>
                      <a:pt x="22" y="381"/>
                    </a:lnTo>
                    <a:lnTo>
                      <a:pt x="29" y="345"/>
                    </a:lnTo>
                    <a:lnTo>
                      <a:pt x="40" y="313"/>
                    </a:lnTo>
                    <a:lnTo>
                      <a:pt x="50" y="281"/>
                    </a:lnTo>
                    <a:lnTo>
                      <a:pt x="61" y="248"/>
                    </a:lnTo>
                    <a:lnTo>
                      <a:pt x="79" y="216"/>
                    </a:lnTo>
                    <a:lnTo>
                      <a:pt x="97" y="187"/>
                    </a:lnTo>
                    <a:lnTo>
                      <a:pt x="108" y="180"/>
                    </a:lnTo>
                    <a:lnTo>
                      <a:pt x="115" y="169"/>
                    </a:lnTo>
                    <a:lnTo>
                      <a:pt x="155" y="129"/>
                    </a:lnTo>
                    <a:lnTo>
                      <a:pt x="169" y="122"/>
                    </a:lnTo>
                    <a:lnTo>
                      <a:pt x="180" y="111"/>
                    </a:lnTo>
                    <a:lnTo>
                      <a:pt x="191" y="104"/>
                    </a:lnTo>
                    <a:lnTo>
                      <a:pt x="202" y="97"/>
                    </a:lnTo>
                    <a:lnTo>
                      <a:pt x="212" y="90"/>
                    </a:lnTo>
                    <a:lnTo>
                      <a:pt x="223" y="79"/>
                    </a:lnTo>
                    <a:lnTo>
                      <a:pt x="238" y="72"/>
                    </a:lnTo>
                    <a:lnTo>
                      <a:pt x="248" y="65"/>
                    </a:lnTo>
                    <a:lnTo>
                      <a:pt x="259" y="57"/>
                    </a:lnTo>
                    <a:lnTo>
                      <a:pt x="270" y="47"/>
                    </a:lnTo>
                    <a:lnTo>
                      <a:pt x="281" y="43"/>
                    </a:lnTo>
                    <a:lnTo>
                      <a:pt x="288" y="43"/>
                    </a:lnTo>
                    <a:lnTo>
                      <a:pt x="299" y="39"/>
                    </a:lnTo>
                    <a:lnTo>
                      <a:pt x="306" y="36"/>
                    </a:lnTo>
                    <a:lnTo>
                      <a:pt x="317" y="32"/>
                    </a:lnTo>
                    <a:lnTo>
                      <a:pt x="324" y="29"/>
                    </a:lnTo>
                    <a:lnTo>
                      <a:pt x="335" y="25"/>
                    </a:lnTo>
                    <a:lnTo>
                      <a:pt x="342" y="21"/>
                    </a:lnTo>
                    <a:lnTo>
                      <a:pt x="353" y="18"/>
                    </a:lnTo>
                    <a:lnTo>
                      <a:pt x="360" y="14"/>
                    </a:lnTo>
                    <a:lnTo>
                      <a:pt x="371" y="11"/>
                    </a:lnTo>
                    <a:lnTo>
                      <a:pt x="378" y="7"/>
                    </a:lnTo>
                    <a:lnTo>
                      <a:pt x="389" y="7"/>
                    </a:lnTo>
                    <a:lnTo>
                      <a:pt x="400" y="3"/>
                    </a:lnTo>
                    <a:lnTo>
                      <a:pt x="428" y="3"/>
                    </a:lnTo>
                    <a:lnTo>
                      <a:pt x="439" y="0"/>
                    </a:lnTo>
                    <a:lnTo>
                      <a:pt x="450" y="0"/>
                    </a:lnTo>
                    <a:lnTo>
                      <a:pt x="457" y="3"/>
                    </a:lnTo>
                    <a:lnTo>
                      <a:pt x="479" y="3"/>
                    </a:lnTo>
                    <a:lnTo>
                      <a:pt x="486" y="7"/>
                    </a:lnTo>
                    <a:lnTo>
                      <a:pt x="497" y="11"/>
                    </a:lnTo>
                    <a:lnTo>
                      <a:pt x="504" y="14"/>
                    </a:lnTo>
                    <a:lnTo>
                      <a:pt x="515" y="18"/>
                    </a:lnTo>
                    <a:lnTo>
                      <a:pt x="522" y="21"/>
                    </a:lnTo>
                    <a:lnTo>
                      <a:pt x="533" y="25"/>
                    </a:lnTo>
                    <a:lnTo>
                      <a:pt x="540" y="32"/>
                    </a:lnTo>
                    <a:lnTo>
                      <a:pt x="547" y="36"/>
                    </a:lnTo>
                    <a:lnTo>
                      <a:pt x="558" y="43"/>
                    </a:lnTo>
                    <a:lnTo>
                      <a:pt x="565" y="4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3" name="Freeform 51">
                <a:extLst>
                  <a:ext uri="{FF2B5EF4-FFF2-40B4-BE49-F238E27FC236}">
                    <a16:creationId xmlns:a16="http://schemas.microsoft.com/office/drawing/2014/main" id="{F33A232A-C311-4C94-9C8A-36CDD3BD4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323"/>
                <a:ext cx="36" cy="25"/>
              </a:xfrm>
              <a:custGeom>
                <a:avLst/>
                <a:gdLst>
                  <a:gd name="T0" fmla="*/ 32 w 36"/>
                  <a:gd name="T1" fmla="*/ 0 h 25"/>
                  <a:gd name="T2" fmla="*/ 29 w 36"/>
                  <a:gd name="T3" fmla="*/ 0 h 25"/>
                  <a:gd name="T4" fmla="*/ 25 w 36"/>
                  <a:gd name="T5" fmla="*/ 4 h 25"/>
                  <a:gd name="T6" fmla="*/ 18 w 36"/>
                  <a:gd name="T7" fmla="*/ 7 h 25"/>
                  <a:gd name="T8" fmla="*/ 7 w 36"/>
                  <a:gd name="T9" fmla="*/ 18 h 25"/>
                  <a:gd name="T10" fmla="*/ 0 w 36"/>
                  <a:gd name="T11" fmla="*/ 18 h 25"/>
                  <a:gd name="T12" fmla="*/ 0 w 36"/>
                  <a:gd name="T13" fmla="*/ 25 h 25"/>
                  <a:gd name="T14" fmla="*/ 11 w 36"/>
                  <a:gd name="T15" fmla="*/ 25 h 25"/>
                  <a:gd name="T16" fmla="*/ 14 w 36"/>
                  <a:gd name="T17" fmla="*/ 18 h 25"/>
                  <a:gd name="T18" fmla="*/ 22 w 36"/>
                  <a:gd name="T19" fmla="*/ 18 h 25"/>
                  <a:gd name="T20" fmla="*/ 32 w 36"/>
                  <a:gd name="T21" fmla="*/ 7 h 25"/>
                  <a:gd name="T22" fmla="*/ 36 w 36"/>
                  <a:gd name="T23" fmla="*/ 7 h 25"/>
                  <a:gd name="T24" fmla="*/ 32 w 36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25"/>
                  <a:gd name="T41" fmla="*/ 36 w 36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25">
                    <a:moveTo>
                      <a:pt x="32" y="0"/>
                    </a:moveTo>
                    <a:lnTo>
                      <a:pt x="29" y="0"/>
                    </a:lnTo>
                    <a:lnTo>
                      <a:pt x="25" y="4"/>
                    </a:lnTo>
                    <a:lnTo>
                      <a:pt x="18" y="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4" name="Freeform 52">
                <a:extLst>
                  <a:ext uri="{FF2B5EF4-FFF2-40B4-BE49-F238E27FC236}">
                    <a16:creationId xmlns:a16="http://schemas.microsoft.com/office/drawing/2014/main" id="{50551C89-5F1B-4D70-9586-5AF101A06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319"/>
                <a:ext cx="144" cy="83"/>
              </a:xfrm>
              <a:custGeom>
                <a:avLst/>
                <a:gdLst>
                  <a:gd name="T0" fmla="*/ 144 w 144"/>
                  <a:gd name="T1" fmla="*/ 83 h 83"/>
                  <a:gd name="T2" fmla="*/ 141 w 144"/>
                  <a:gd name="T3" fmla="*/ 72 h 83"/>
                  <a:gd name="T4" fmla="*/ 134 w 144"/>
                  <a:gd name="T5" fmla="*/ 65 h 83"/>
                  <a:gd name="T6" fmla="*/ 126 w 144"/>
                  <a:gd name="T7" fmla="*/ 54 h 83"/>
                  <a:gd name="T8" fmla="*/ 98 w 144"/>
                  <a:gd name="T9" fmla="*/ 26 h 83"/>
                  <a:gd name="T10" fmla="*/ 87 w 144"/>
                  <a:gd name="T11" fmla="*/ 22 h 83"/>
                  <a:gd name="T12" fmla="*/ 80 w 144"/>
                  <a:gd name="T13" fmla="*/ 15 h 83"/>
                  <a:gd name="T14" fmla="*/ 69 w 144"/>
                  <a:gd name="T15" fmla="*/ 11 h 83"/>
                  <a:gd name="T16" fmla="*/ 58 w 144"/>
                  <a:gd name="T17" fmla="*/ 8 h 83"/>
                  <a:gd name="T18" fmla="*/ 47 w 144"/>
                  <a:gd name="T19" fmla="*/ 4 h 83"/>
                  <a:gd name="T20" fmla="*/ 36 w 144"/>
                  <a:gd name="T21" fmla="*/ 4 h 83"/>
                  <a:gd name="T22" fmla="*/ 26 w 144"/>
                  <a:gd name="T23" fmla="*/ 0 h 83"/>
                  <a:gd name="T24" fmla="*/ 15 w 144"/>
                  <a:gd name="T25" fmla="*/ 4 h 83"/>
                  <a:gd name="T26" fmla="*/ 0 w 144"/>
                  <a:gd name="T27" fmla="*/ 4 h 83"/>
                  <a:gd name="T28" fmla="*/ 4 w 144"/>
                  <a:gd name="T29" fmla="*/ 11 h 83"/>
                  <a:gd name="T30" fmla="*/ 15 w 144"/>
                  <a:gd name="T31" fmla="*/ 8 h 83"/>
                  <a:gd name="T32" fmla="*/ 26 w 144"/>
                  <a:gd name="T33" fmla="*/ 8 h 83"/>
                  <a:gd name="T34" fmla="*/ 36 w 144"/>
                  <a:gd name="T35" fmla="*/ 11 h 83"/>
                  <a:gd name="T36" fmla="*/ 47 w 144"/>
                  <a:gd name="T37" fmla="*/ 11 h 83"/>
                  <a:gd name="T38" fmla="*/ 54 w 144"/>
                  <a:gd name="T39" fmla="*/ 15 h 83"/>
                  <a:gd name="T40" fmla="*/ 65 w 144"/>
                  <a:gd name="T41" fmla="*/ 18 h 83"/>
                  <a:gd name="T42" fmla="*/ 76 w 144"/>
                  <a:gd name="T43" fmla="*/ 22 h 83"/>
                  <a:gd name="T44" fmla="*/ 83 w 144"/>
                  <a:gd name="T45" fmla="*/ 26 h 83"/>
                  <a:gd name="T46" fmla="*/ 98 w 144"/>
                  <a:gd name="T47" fmla="*/ 40 h 83"/>
                  <a:gd name="T48" fmla="*/ 108 w 144"/>
                  <a:gd name="T49" fmla="*/ 44 h 83"/>
                  <a:gd name="T50" fmla="*/ 116 w 144"/>
                  <a:gd name="T51" fmla="*/ 51 h 83"/>
                  <a:gd name="T52" fmla="*/ 123 w 144"/>
                  <a:gd name="T53" fmla="*/ 62 h 83"/>
                  <a:gd name="T54" fmla="*/ 130 w 144"/>
                  <a:gd name="T55" fmla="*/ 69 h 83"/>
                  <a:gd name="T56" fmla="*/ 134 w 144"/>
                  <a:gd name="T57" fmla="*/ 76 h 83"/>
                  <a:gd name="T58" fmla="*/ 141 w 144"/>
                  <a:gd name="T59" fmla="*/ 83 h 83"/>
                  <a:gd name="T60" fmla="*/ 137 w 144"/>
                  <a:gd name="T61" fmla="*/ 83 h 83"/>
                  <a:gd name="T62" fmla="*/ 144 w 144"/>
                  <a:gd name="T63" fmla="*/ 83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83"/>
                  <a:gd name="T98" fmla="*/ 144 w 144"/>
                  <a:gd name="T99" fmla="*/ 83 h 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83">
                    <a:moveTo>
                      <a:pt x="144" y="83"/>
                    </a:moveTo>
                    <a:lnTo>
                      <a:pt x="141" y="72"/>
                    </a:lnTo>
                    <a:lnTo>
                      <a:pt x="134" y="65"/>
                    </a:lnTo>
                    <a:lnTo>
                      <a:pt x="126" y="54"/>
                    </a:lnTo>
                    <a:lnTo>
                      <a:pt x="98" y="26"/>
                    </a:lnTo>
                    <a:lnTo>
                      <a:pt x="87" y="22"/>
                    </a:lnTo>
                    <a:lnTo>
                      <a:pt x="80" y="15"/>
                    </a:lnTo>
                    <a:lnTo>
                      <a:pt x="69" y="11"/>
                    </a:lnTo>
                    <a:lnTo>
                      <a:pt x="58" y="8"/>
                    </a:lnTo>
                    <a:lnTo>
                      <a:pt x="47" y="4"/>
                    </a:lnTo>
                    <a:lnTo>
                      <a:pt x="36" y="4"/>
                    </a:lnTo>
                    <a:lnTo>
                      <a:pt x="26" y="0"/>
                    </a:lnTo>
                    <a:lnTo>
                      <a:pt x="15" y="4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15" y="8"/>
                    </a:lnTo>
                    <a:lnTo>
                      <a:pt x="26" y="8"/>
                    </a:lnTo>
                    <a:lnTo>
                      <a:pt x="36" y="11"/>
                    </a:lnTo>
                    <a:lnTo>
                      <a:pt x="47" y="11"/>
                    </a:lnTo>
                    <a:lnTo>
                      <a:pt x="54" y="15"/>
                    </a:lnTo>
                    <a:lnTo>
                      <a:pt x="65" y="18"/>
                    </a:lnTo>
                    <a:lnTo>
                      <a:pt x="76" y="22"/>
                    </a:lnTo>
                    <a:lnTo>
                      <a:pt x="83" y="26"/>
                    </a:lnTo>
                    <a:lnTo>
                      <a:pt x="98" y="40"/>
                    </a:lnTo>
                    <a:lnTo>
                      <a:pt x="108" y="44"/>
                    </a:lnTo>
                    <a:lnTo>
                      <a:pt x="116" y="51"/>
                    </a:lnTo>
                    <a:lnTo>
                      <a:pt x="123" y="62"/>
                    </a:lnTo>
                    <a:lnTo>
                      <a:pt x="130" y="69"/>
                    </a:lnTo>
                    <a:lnTo>
                      <a:pt x="134" y="76"/>
                    </a:lnTo>
                    <a:lnTo>
                      <a:pt x="141" y="83"/>
                    </a:lnTo>
                    <a:lnTo>
                      <a:pt x="137" y="83"/>
                    </a:lnTo>
                    <a:lnTo>
                      <a:pt x="14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5" name="Freeform 53">
                <a:extLst>
                  <a:ext uri="{FF2B5EF4-FFF2-40B4-BE49-F238E27FC236}">
                    <a16:creationId xmlns:a16="http://schemas.microsoft.com/office/drawing/2014/main" id="{07A2237A-86EF-4AE6-A781-571412A50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402"/>
                <a:ext cx="40" cy="277"/>
              </a:xfrm>
              <a:custGeom>
                <a:avLst/>
                <a:gdLst>
                  <a:gd name="T0" fmla="*/ 36 w 40"/>
                  <a:gd name="T1" fmla="*/ 277 h 277"/>
                  <a:gd name="T2" fmla="*/ 36 w 40"/>
                  <a:gd name="T3" fmla="*/ 245 h 277"/>
                  <a:gd name="T4" fmla="*/ 40 w 40"/>
                  <a:gd name="T5" fmla="*/ 209 h 277"/>
                  <a:gd name="T6" fmla="*/ 40 w 40"/>
                  <a:gd name="T7" fmla="*/ 101 h 277"/>
                  <a:gd name="T8" fmla="*/ 33 w 40"/>
                  <a:gd name="T9" fmla="*/ 69 h 277"/>
                  <a:gd name="T10" fmla="*/ 22 w 40"/>
                  <a:gd name="T11" fmla="*/ 33 h 277"/>
                  <a:gd name="T12" fmla="*/ 7 w 40"/>
                  <a:gd name="T13" fmla="*/ 0 h 277"/>
                  <a:gd name="T14" fmla="*/ 0 w 40"/>
                  <a:gd name="T15" fmla="*/ 0 h 277"/>
                  <a:gd name="T16" fmla="*/ 18 w 40"/>
                  <a:gd name="T17" fmla="*/ 36 h 277"/>
                  <a:gd name="T18" fmla="*/ 25 w 40"/>
                  <a:gd name="T19" fmla="*/ 69 h 277"/>
                  <a:gd name="T20" fmla="*/ 33 w 40"/>
                  <a:gd name="T21" fmla="*/ 101 h 277"/>
                  <a:gd name="T22" fmla="*/ 33 w 40"/>
                  <a:gd name="T23" fmla="*/ 209 h 277"/>
                  <a:gd name="T24" fmla="*/ 29 w 40"/>
                  <a:gd name="T25" fmla="*/ 245 h 277"/>
                  <a:gd name="T26" fmla="*/ 29 w 40"/>
                  <a:gd name="T27" fmla="*/ 277 h 277"/>
                  <a:gd name="T28" fmla="*/ 36 w 40"/>
                  <a:gd name="T29" fmla="*/ 277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277"/>
                  <a:gd name="T47" fmla="*/ 40 w 40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277">
                    <a:moveTo>
                      <a:pt x="36" y="277"/>
                    </a:moveTo>
                    <a:lnTo>
                      <a:pt x="36" y="245"/>
                    </a:lnTo>
                    <a:lnTo>
                      <a:pt x="40" y="209"/>
                    </a:lnTo>
                    <a:lnTo>
                      <a:pt x="40" y="101"/>
                    </a:lnTo>
                    <a:lnTo>
                      <a:pt x="33" y="69"/>
                    </a:lnTo>
                    <a:lnTo>
                      <a:pt x="22" y="3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5" y="69"/>
                    </a:lnTo>
                    <a:lnTo>
                      <a:pt x="33" y="101"/>
                    </a:lnTo>
                    <a:lnTo>
                      <a:pt x="33" y="209"/>
                    </a:lnTo>
                    <a:lnTo>
                      <a:pt x="29" y="245"/>
                    </a:lnTo>
                    <a:lnTo>
                      <a:pt x="29" y="277"/>
                    </a:lnTo>
                    <a:lnTo>
                      <a:pt x="36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6" name="Freeform 54">
                <a:extLst>
                  <a:ext uri="{FF2B5EF4-FFF2-40B4-BE49-F238E27FC236}">
                    <a16:creationId xmlns:a16="http://schemas.microsoft.com/office/drawing/2014/main" id="{03D26126-D343-48CF-82FF-077EC66A0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1679"/>
                <a:ext cx="11" cy="62"/>
              </a:xfrm>
              <a:custGeom>
                <a:avLst/>
                <a:gdLst>
                  <a:gd name="T0" fmla="*/ 0 w 11"/>
                  <a:gd name="T1" fmla="*/ 58 h 62"/>
                  <a:gd name="T2" fmla="*/ 8 w 11"/>
                  <a:gd name="T3" fmla="*/ 54 h 62"/>
                  <a:gd name="T4" fmla="*/ 8 w 11"/>
                  <a:gd name="T5" fmla="*/ 26 h 62"/>
                  <a:gd name="T6" fmla="*/ 11 w 11"/>
                  <a:gd name="T7" fmla="*/ 15 h 62"/>
                  <a:gd name="T8" fmla="*/ 11 w 11"/>
                  <a:gd name="T9" fmla="*/ 0 h 62"/>
                  <a:gd name="T10" fmla="*/ 4 w 11"/>
                  <a:gd name="T11" fmla="*/ 0 h 62"/>
                  <a:gd name="T12" fmla="*/ 4 w 11"/>
                  <a:gd name="T13" fmla="*/ 15 h 62"/>
                  <a:gd name="T14" fmla="*/ 0 w 11"/>
                  <a:gd name="T15" fmla="*/ 26 h 62"/>
                  <a:gd name="T16" fmla="*/ 0 w 11"/>
                  <a:gd name="T17" fmla="*/ 54 h 62"/>
                  <a:gd name="T18" fmla="*/ 4 w 11"/>
                  <a:gd name="T19" fmla="*/ 51 h 62"/>
                  <a:gd name="T20" fmla="*/ 0 w 11"/>
                  <a:gd name="T21" fmla="*/ 58 h 62"/>
                  <a:gd name="T22" fmla="*/ 8 w 11"/>
                  <a:gd name="T23" fmla="*/ 62 h 62"/>
                  <a:gd name="T24" fmla="*/ 8 w 11"/>
                  <a:gd name="T25" fmla="*/ 54 h 62"/>
                  <a:gd name="T26" fmla="*/ 0 w 11"/>
                  <a:gd name="T27" fmla="*/ 58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62"/>
                  <a:gd name="T44" fmla="*/ 11 w 11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62">
                    <a:moveTo>
                      <a:pt x="0" y="58"/>
                    </a:moveTo>
                    <a:lnTo>
                      <a:pt x="8" y="54"/>
                    </a:lnTo>
                    <a:lnTo>
                      <a:pt x="8" y="26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15"/>
                    </a:lnTo>
                    <a:lnTo>
                      <a:pt x="0" y="26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0" y="58"/>
                    </a:lnTo>
                    <a:lnTo>
                      <a:pt x="8" y="62"/>
                    </a:lnTo>
                    <a:lnTo>
                      <a:pt x="8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7" name="Freeform 55">
                <a:extLst>
                  <a:ext uri="{FF2B5EF4-FFF2-40B4-BE49-F238E27FC236}">
                    <a16:creationId xmlns:a16="http://schemas.microsoft.com/office/drawing/2014/main" id="{C5BD1089-335D-4D63-97C3-90E01674B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708"/>
                <a:ext cx="32" cy="29"/>
              </a:xfrm>
              <a:custGeom>
                <a:avLst/>
                <a:gdLst>
                  <a:gd name="T0" fmla="*/ 3 w 32"/>
                  <a:gd name="T1" fmla="*/ 0 h 29"/>
                  <a:gd name="T2" fmla="*/ 3 w 32"/>
                  <a:gd name="T3" fmla="*/ 7 h 29"/>
                  <a:gd name="T4" fmla="*/ 7 w 32"/>
                  <a:gd name="T5" fmla="*/ 7 h 29"/>
                  <a:gd name="T6" fmla="*/ 10 w 32"/>
                  <a:gd name="T7" fmla="*/ 11 h 29"/>
                  <a:gd name="T8" fmla="*/ 14 w 32"/>
                  <a:gd name="T9" fmla="*/ 11 h 29"/>
                  <a:gd name="T10" fmla="*/ 21 w 32"/>
                  <a:gd name="T11" fmla="*/ 18 h 29"/>
                  <a:gd name="T12" fmla="*/ 21 w 32"/>
                  <a:gd name="T13" fmla="*/ 22 h 29"/>
                  <a:gd name="T14" fmla="*/ 28 w 32"/>
                  <a:gd name="T15" fmla="*/ 29 h 29"/>
                  <a:gd name="T16" fmla="*/ 32 w 32"/>
                  <a:gd name="T17" fmla="*/ 22 h 29"/>
                  <a:gd name="T18" fmla="*/ 21 w 32"/>
                  <a:gd name="T19" fmla="*/ 11 h 29"/>
                  <a:gd name="T20" fmla="*/ 21 w 32"/>
                  <a:gd name="T21" fmla="*/ 7 h 29"/>
                  <a:gd name="T22" fmla="*/ 14 w 32"/>
                  <a:gd name="T23" fmla="*/ 4 h 29"/>
                  <a:gd name="T24" fmla="*/ 10 w 32"/>
                  <a:gd name="T25" fmla="*/ 0 h 29"/>
                  <a:gd name="T26" fmla="*/ 7 w 32"/>
                  <a:gd name="T27" fmla="*/ 0 h 29"/>
                  <a:gd name="T28" fmla="*/ 7 w 32"/>
                  <a:gd name="T29" fmla="*/ 4 h 29"/>
                  <a:gd name="T30" fmla="*/ 3 w 32"/>
                  <a:gd name="T31" fmla="*/ 0 h 29"/>
                  <a:gd name="T32" fmla="*/ 0 w 32"/>
                  <a:gd name="T33" fmla="*/ 4 h 29"/>
                  <a:gd name="T34" fmla="*/ 3 w 32"/>
                  <a:gd name="T35" fmla="*/ 7 h 29"/>
                  <a:gd name="T36" fmla="*/ 3 w 32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29"/>
                  <a:gd name="T59" fmla="*/ 32 w 32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29">
                    <a:moveTo>
                      <a:pt x="3" y="0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11"/>
                    </a:lnTo>
                    <a:lnTo>
                      <a:pt x="14" y="11"/>
                    </a:lnTo>
                    <a:lnTo>
                      <a:pt x="21" y="18"/>
                    </a:lnTo>
                    <a:lnTo>
                      <a:pt x="21" y="22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8" name="Freeform 56">
                <a:extLst>
                  <a:ext uri="{FF2B5EF4-FFF2-40B4-BE49-F238E27FC236}">
                    <a16:creationId xmlns:a16="http://schemas.microsoft.com/office/drawing/2014/main" id="{62DAA00E-F570-4770-AF22-E00A10735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661"/>
                <a:ext cx="15" cy="51"/>
              </a:xfrm>
              <a:custGeom>
                <a:avLst/>
                <a:gdLst>
                  <a:gd name="T0" fmla="*/ 7 w 15"/>
                  <a:gd name="T1" fmla="*/ 0 h 51"/>
                  <a:gd name="T2" fmla="*/ 0 w 15"/>
                  <a:gd name="T3" fmla="*/ 15 h 51"/>
                  <a:gd name="T4" fmla="*/ 0 w 15"/>
                  <a:gd name="T5" fmla="*/ 26 h 51"/>
                  <a:gd name="T6" fmla="*/ 4 w 15"/>
                  <a:gd name="T7" fmla="*/ 40 h 51"/>
                  <a:gd name="T8" fmla="*/ 0 w 15"/>
                  <a:gd name="T9" fmla="*/ 47 h 51"/>
                  <a:gd name="T10" fmla="*/ 4 w 15"/>
                  <a:gd name="T11" fmla="*/ 51 h 51"/>
                  <a:gd name="T12" fmla="*/ 11 w 15"/>
                  <a:gd name="T13" fmla="*/ 40 h 51"/>
                  <a:gd name="T14" fmla="*/ 7 w 15"/>
                  <a:gd name="T15" fmla="*/ 26 h 51"/>
                  <a:gd name="T16" fmla="*/ 7 w 15"/>
                  <a:gd name="T17" fmla="*/ 15 h 51"/>
                  <a:gd name="T18" fmla="*/ 11 w 15"/>
                  <a:gd name="T19" fmla="*/ 4 h 51"/>
                  <a:gd name="T20" fmla="*/ 15 w 15"/>
                  <a:gd name="T21" fmla="*/ 0 h 51"/>
                  <a:gd name="T22" fmla="*/ 11 w 15"/>
                  <a:gd name="T23" fmla="*/ 4 h 51"/>
                  <a:gd name="T24" fmla="*/ 15 w 15"/>
                  <a:gd name="T25" fmla="*/ 4 h 51"/>
                  <a:gd name="T26" fmla="*/ 15 w 15"/>
                  <a:gd name="T27" fmla="*/ 0 h 51"/>
                  <a:gd name="T28" fmla="*/ 7 w 1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51"/>
                  <a:gd name="T47" fmla="*/ 15 w 1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51">
                    <a:moveTo>
                      <a:pt x="7" y="0"/>
                    </a:moveTo>
                    <a:lnTo>
                      <a:pt x="0" y="15"/>
                    </a:lnTo>
                    <a:lnTo>
                      <a:pt x="0" y="26"/>
                    </a:lnTo>
                    <a:lnTo>
                      <a:pt x="4" y="40"/>
                    </a:lnTo>
                    <a:lnTo>
                      <a:pt x="0" y="47"/>
                    </a:lnTo>
                    <a:lnTo>
                      <a:pt x="4" y="51"/>
                    </a:lnTo>
                    <a:lnTo>
                      <a:pt x="11" y="40"/>
                    </a:lnTo>
                    <a:lnTo>
                      <a:pt x="7" y="26"/>
                    </a:lnTo>
                    <a:lnTo>
                      <a:pt x="7" y="15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9" name="Freeform 57">
                <a:extLst>
                  <a:ext uri="{FF2B5EF4-FFF2-40B4-BE49-F238E27FC236}">
                    <a16:creationId xmlns:a16="http://schemas.microsoft.com/office/drawing/2014/main" id="{3B5920B0-572B-4FC4-B8F5-BB2A41F13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1568"/>
                <a:ext cx="26" cy="93"/>
              </a:xfrm>
              <a:custGeom>
                <a:avLst/>
                <a:gdLst>
                  <a:gd name="T0" fmla="*/ 0 w 26"/>
                  <a:gd name="T1" fmla="*/ 3 h 93"/>
                  <a:gd name="T2" fmla="*/ 8 w 26"/>
                  <a:gd name="T3" fmla="*/ 14 h 93"/>
                  <a:gd name="T4" fmla="*/ 11 w 26"/>
                  <a:gd name="T5" fmla="*/ 25 h 93"/>
                  <a:gd name="T6" fmla="*/ 15 w 26"/>
                  <a:gd name="T7" fmla="*/ 36 h 93"/>
                  <a:gd name="T8" fmla="*/ 15 w 26"/>
                  <a:gd name="T9" fmla="*/ 83 h 93"/>
                  <a:gd name="T10" fmla="*/ 18 w 26"/>
                  <a:gd name="T11" fmla="*/ 93 h 93"/>
                  <a:gd name="T12" fmla="*/ 26 w 26"/>
                  <a:gd name="T13" fmla="*/ 93 h 93"/>
                  <a:gd name="T14" fmla="*/ 26 w 26"/>
                  <a:gd name="T15" fmla="*/ 61 h 93"/>
                  <a:gd name="T16" fmla="*/ 22 w 26"/>
                  <a:gd name="T17" fmla="*/ 47 h 93"/>
                  <a:gd name="T18" fmla="*/ 22 w 26"/>
                  <a:gd name="T19" fmla="*/ 36 h 93"/>
                  <a:gd name="T20" fmla="*/ 18 w 26"/>
                  <a:gd name="T21" fmla="*/ 21 h 93"/>
                  <a:gd name="T22" fmla="*/ 15 w 26"/>
                  <a:gd name="T23" fmla="*/ 11 h 93"/>
                  <a:gd name="T24" fmla="*/ 8 w 26"/>
                  <a:gd name="T25" fmla="*/ 0 h 93"/>
                  <a:gd name="T26" fmla="*/ 0 w 26"/>
                  <a:gd name="T27" fmla="*/ 3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93"/>
                  <a:gd name="T44" fmla="*/ 26 w 26"/>
                  <a:gd name="T45" fmla="*/ 93 h 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93">
                    <a:moveTo>
                      <a:pt x="0" y="3"/>
                    </a:moveTo>
                    <a:lnTo>
                      <a:pt x="8" y="14"/>
                    </a:lnTo>
                    <a:lnTo>
                      <a:pt x="11" y="25"/>
                    </a:lnTo>
                    <a:lnTo>
                      <a:pt x="15" y="36"/>
                    </a:lnTo>
                    <a:lnTo>
                      <a:pt x="15" y="83"/>
                    </a:lnTo>
                    <a:lnTo>
                      <a:pt x="18" y="93"/>
                    </a:lnTo>
                    <a:lnTo>
                      <a:pt x="26" y="93"/>
                    </a:lnTo>
                    <a:lnTo>
                      <a:pt x="26" y="61"/>
                    </a:lnTo>
                    <a:lnTo>
                      <a:pt x="22" y="47"/>
                    </a:lnTo>
                    <a:lnTo>
                      <a:pt x="22" y="36"/>
                    </a:lnTo>
                    <a:lnTo>
                      <a:pt x="18" y="21"/>
                    </a:lnTo>
                    <a:lnTo>
                      <a:pt x="15" y="11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0" name="Freeform 58">
                <a:extLst>
                  <a:ext uri="{FF2B5EF4-FFF2-40B4-BE49-F238E27FC236}">
                    <a16:creationId xmlns:a16="http://schemas.microsoft.com/office/drawing/2014/main" id="{A74940AA-8E80-4B64-AD40-FF8E84DEC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1539"/>
                <a:ext cx="47" cy="32"/>
              </a:xfrm>
              <a:custGeom>
                <a:avLst/>
                <a:gdLst>
                  <a:gd name="T0" fmla="*/ 0 w 47"/>
                  <a:gd name="T1" fmla="*/ 7 h 32"/>
                  <a:gd name="T2" fmla="*/ 7 w 47"/>
                  <a:gd name="T3" fmla="*/ 7 h 32"/>
                  <a:gd name="T4" fmla="*/ 14 w 47"/>
                  <a:gd name="T5" fmla="*/ 14 h 32"/>
                  <a:gd name="T6" fmla="*/ 21 w 47"/>
                  <a:gd name="T7" fmla="*/ 18 h 32"/>
                  <a:gd name="T8" fmla="*/ 25 w 47"/>
                  <a:gd name="T9" fmla="*/ 18 h 32"/>
                  <a:gd name="T10" fmla="*/ 32 w 47"/>
                  <a:gd name="T11" fmla="*/ 22 h 32"/>
                  <a:gd name="T12" fmla="*/ 36 w 47"/>
                  <a:gd name="T13" fmla="*/ 29 h 32"/>
                  <a:gd name="T14" fmla="*/ 39 w 47"/>
                  <a:gd name="T15" fmla="*/ 32 h 32"/>
                  <a:gd name="T16" fmla="*/ 47 w 47"/>
                  <a:gd name="T17" fmla="*/ 29 h 32"/>
                  <a:gd name="T18" fmla="*/ 43 w 47"/>
                  <a:gd name="T19" fmla="*/ 22 h 32"/>
                  <a:gd name="T20" fmla="*/ 36 w 47"/>
                  <a:gd name="T21" fmla="*/ 18 h 32"/>
                  <a:gd name="T22" fmla="*/ 32 w 47"/>
                  <a:gd name="T23" fmla="*/ 14 h 32"/>
                  <a:gd name="T24" fmla="*/ 25 w 47"/>
                  <a:gd name="T25" fmla="*/ 11 h 32"/>
                  <a:gd name="T26" fmla="*/ 18 w 47"/>
                  <a:gd name="T27" fmla="*/ 7 h 32"/>
                  <a:gd name="T28" fmla="*/ 14 w 47"/>
                  <a:gd name="T29" fmla="*/ 4 h 32"/>
                  <a:gd name="T30" fmla="*/ 7 w 47"/>
                  <a:gd name="T31" fmla="*/ 0 h 32"/>
                  <a:gd name="T32" fmla="*/ 0 w 47"/>
                  <a:gd name="T33" fmla="*/ 0 h 32"/>
                  <a:gd name="T34" fmla="*/ 0 w 47"/>
                  <a:gd name="T35" fmla="*/ 7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2"/>
                  <a:gd name="T56" fmla="*/ 47 w 47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2">
                    <a:moveTo>
                      <a:pt x="0" y="7"/>
                    </a:moveTo>
                    <a:lnTo>
                      <a:pt x="7" y="7"/>
                    </a:lnTo>
                    <a:lnTo>
                      <a:pt x="14" y="14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32" y="22"/>
                    </a:lnTo>
                    <a:lnTo>
                      <a:pt x="36" y="29"/>
                    </a:lnTo>
                    <a:lnTo>
                      <a:pt x="39" y="32"/>
                    </a:lnTo>
                    <a:lnTo>
                      <a:pt x="47" y="29"/>
                    </a:lnTo>
                    <a:lnTo>
                      <a:pt x="43" y="22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25" y="11"/>
                    </a:lnTo>
                    <a:lnTo>
                      <a:pt x="18" y="7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1" name="Freeform 59">
                <a:extLst>
                  <a:ext uri="{FF2B5EF4-FFF2-40B4-BE49-F238E27FC236}">
                    <a16:creationId xmlns:a16="http://schemas.microsoft.com/office/drawing/2014/main" id="{37866779-F429-4A92-8404-61489B9E1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539"/>
                <a:ext cx="87" cy="72"/>
              </a:xfrm>
              <a:custGeom>
                <a:avLst/>
                <a:gdLst>
                  <a:gd name="T0" fmla="*/ 0 w 87"/>
                  <a:gd name="T1" fmla="*/ 68 h 72"/>
                  <a:gd name="T2" fmla="*/ 4 w 87"/>
                  <a:gd name="T3" fmla="*/ 68 h 72"/>
                  <a:gd name="T4" fmla="*/ 15 w 87"/>
                  <a:gd name="T5" fmla="*/ 61 h 72"/>
                  <a:gd name="T6" fmla="*/ 26 w 87"/>
                  <a:gd name="T7" fmla="*/ 47 h 72"/>
                  <a:gd name="T8" fmla="*/ 33 w 87"/>
                  <a:gd name="T9" fmla="*/ 36 h 72"/>
                  <a:gd name="T10" fmla="*/ 44 w 87"/>
                  <a:gd name="T11" fmla="*/ 25 h 72"/>
                  <a:gd name="T12" fmla="*/ 54 w 87"/>
                  <a:gd name="T13" fmla="*/ 18 h 72"/>
                  <a:gd name="T14" fmla="*/ 62 w 87"/>
                  <a:gd name="T15" fmla="*/ 11 h 72"/>
                  <a:gd name="T16" fmla="*/ 76 w 87"/>
                  <a:gd name="T17" fmla="*/ 7 h 72"/>
                  <a:gd name="T18" fmla="*/ 87 w 87"/>
                  <a:gd name="T19" fmla="*/ 7 h 72"/>
                  <a:gd name="T20" fmla="*/ 87 w 87"/>
                  <a:gd name="T21" fmla="*/ 0 h 72"/>
                  <a:gd name="T22" fmla="*/ 72 w 87"/>
                  <a:gd name="T23" fmla="*/ 0 h 72"/>
                  <a:gd name="T24" fmla="*/ 62 w 87"/>
                  <a:gd name="T25" fmla="*/ 4 h 72"/>
                  <a:gd name="T26" fmla="*/ 47 w 87"/>
                  <a:gd name="T27" fmla="*/ 11 h 72"/>
                  <a:gd name="T28" fmla="*/ 36 w 87"/>
                  <a:gd name="T29" fmla="*/ 22 h 72"/>
                  <a:gd name="T30" fmla="*/ 29 w 87"/>
                  <a:gd name="T31" fmla="*/ 32 h 72"/>
                  <a:gd name="T32" fmla="*/ 18 w 87"/>
                  <a:gd name="T33" fmla="*/ 43 h 72"/>
                  <a:gd name="T34" fmla="*/ 11 w 87"/>
                  <a:gd name="T35" fmla="*/ 54 h 72"/>
                  <a:gd name="T36" fmla="*/ 0 w 87"/>
                  <a:gd name="T37" fmla="*/ 65 h 72"/>
                  <a:gd name="T38" fmla="*/ 8 w 87"/>
                  <a:gd name="T39" fmla="*/ 65 h 72"/>
                  <a:gd name="T40" fmla="*/ 0 w 87"/>
                  <a:gd name="T41" fmla="*/ 68 h 72"/>
                  <a:gd name="T42" fmla="*/ 0 w 87"/>
                  <a:gd name="T43" fmla="*/ 72 h 72"/>
                  <a:gd name="T44" fmla="*/ 4 w 87"/>
                  <a:gd name="T45" fmla="*/ 68 h 72"/>
                  <a:gd name="T46" fmla="*/ 0 w 87"/>
                  <a:gd name="T47" fmla="*/ 68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7"/>
                  <a:gd name="T73" fmla="*/ 0 h 72"/>
                  <a:gd name="T74" fmla="*/ 87 w 87"/>
                  <a:gd name="T75" fmla="*/ 72 h 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7" h="72">
                    <a:moveTo>
                      <a:pt x="0" y="68"/>
                    </a:moveTo>
                    <a:lnTo>
                      <a:pt x="4" y="68"/>
                    </a:lnTo>
                    <a:lnTo>
                      <a:pt x="15" y="61"/>
                    </a:lnTo>
                    <a:lnTo>
                      <a:pt x="26" y="47"/>
                    </a:lnTo>
                    <a:lnTo>
                      <a:pt x="33" y="36"/>
                    </a:lnTo>
                    <a:lnTo>
                      <a:pt x="44" y="25"/>
                    </a:lnTo>
                    <a:lnTo>
                      <a:pt x="54" y="18"/>
                    </a:lnTo>
                    <a:lnTo>
                      <a:pt x="62" y="11"/>
                    </a:lnTo>
                    <a:lnTo>
                      <a:pt x="76" y="7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72" y="0"/>
                    </a:lnTo>
                    <a:lnTo>
                      <a:pt x="62" y="4"/>
                    </a:lnTo>
                    <a:lnTo>
                      <a:pt x="47" y="11"/>
                    </a:lnTo>
                    <a:lnTo>
                      <a:pt x="36" y="22"/>
                    </a:lnTo>
                    <a:lnTo>
                      <a:pt x="29" y="32"/>
                    </a:lnTo>
                    <a:lnTo>
                      <a:pt x="18" y="43"/>
                    </a:lnTo>
                    <a:lnTo>
                      <a:pt x="11" y="54"/>
                    </a:lnTo>
                    <a:lnTo>
                      <a:pt x="0" y="65"/>
                    </a:lnTo>
                    <a:lnTo>
                      <a:pt x="8" y="65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4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2" name="Freeform 60">
                <a:extLst>
                  <a:ext uri="{FF2B5EF4-FFF2-40B4-BE49-F238E27FC236}">
                    <a16:creationId xmlns:a16="http://schemas.microsoft.com/office/drawing/2014/main" id="{2862C461-F510-4B06-B6A7-519B9A191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507"/>
                <a:ext cx="40" cy="100"/>
              </a:xfrm>
              <a:custGeom>
                <a:avLst/>
                <a:gdLst>
                  <a:gd name="T0" fmla="*/ 4 w 40"/>
                  <a:gd name="T1" fmla="*/ 3 h 100"/>
                  <a:gd name="T2" fmla="*/ 0 w 40"/>
                  <a:gd name="T3" fmla="*/ 3 h 100"/>
                  <a:gd name="T4" fmla="*/ 32 w 40"/>
                  <a:gd name="T5" fmla="*/ 100 h 100"/>
                  <a:gd name="T6" fmla="*/ 40 w 40"/>
                  <a:gd name="T7" fmla="*/ 97 h 100"/>
                  <a:gd name="T8" fmla="*/ 7 w 40"/>
                  <a:gd name="T9" fmla="*/ 0 h 100"/>
                  <a:gd name="T10" fmla="*/ 4 w 40"/>
                  <a:gd name="T11" fmla="*/ 3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00"/>
                  <a:gd name="T20" fmla="*/ 40 w 40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00">
                    <a:moveTo>
                      <a:pt x="4" y="3"/>
                    </a:moveTo>
                    <a:lnTo>
                      <a:pt x="0" y="3"/>
                    </a:lnTo>
                    <a:lnTo>
                      <a:pt x="32" y="100"/>
                    </a:lnTo>
                    <a:lnTo>
                      <a:pt x="40" y="97"/>
                    </a:lnTo>
                    <a:lnTo>
                      <a:pt x="7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3" name="Freeform 61">
                <a:extLst>
                  <a:ext uri="{FF2B5EF4-FFF2-40B4-BE49-F238E27FC236}">
                    <a16:creationId xmlns:a16="http://schemas.microsoft.com/office/drawing/2014/main" id="{34CD7E17-BCD6-431A-91B4-D0649A355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1496"/>
                <a:ext cx="57" cy="14"/>
              </a:xfrm>
              <a:custGeom>
                <a:avLst/>
                <a:gdLst>
                  <a:gd name="T0" fmla="*/ 3 w 57"/>
                  <a:gd name="T1" fmla="*/ 0 h 14"/>
                  <a:gd name="T2" fmla="*/ 3 w 57"/>
                  <a:gd name="T3" fmla="*/ 7 h 14"/>
                  <a:gd name="T4" fmla="*/ 43 w 57"/>
                  <a:gd name="T5" fmla="*/ 7 h 14"/>
                  <a:gd name="T6" fmla="*/ 46 w 57"/>
                  <a:gd name="T7" fmla="*/ 11 h 14"/>
                  <a:gd name="T8" fmla="*/ 54 w 57"/>
                  <a:gd name="T9" fmla="*/ 14 h 14"/>
                  <a:gd name="T10" fmla="*/ 57 w 57"/>
                  <a:gd name="T11" fmla="*/ 11 h 14"/>
                  <a:gd name="T12" fmla="*/ 50 w 57"/>
                  <a:gd name="T13" fmla="*/ 7 h 14"/>
                  <a:gd name="T14" fmla="*/ 43 w 57"/>
                  <a:gd name="T15" fmla="*/ 3 h 14"/>
                  <a:gd name="T16" fmla="*/ 36 w 57"/>
                  <a:gd name="T17" fmla="*/ 0 h 14"/>
                  <a:gd name="T18" fmla="*/ 3 w 57"/>
                  <a:gd name="T19" fmla="*/ 0 h 14"/>
                  <a:gd name="T20" fmla="*/ 7 w 57"/>
                  <a:gd name="T21" fmla="*/ 3 h 14"/>
                  <a:gd name="T22" fmla="*/ 3 w 57"/>
                  <a:gd name="T23" fmla="*/ 0 h 14"/>
                  <a:gd name="T24" fmla="*/ 0 w 57"/>
                  <a:gd name="T25" fmla="*/ 7 h 14"/>
                  <a:gd name="T26" fmla="*/ 3 w 57"/>
                  <a:gd name="T27" fmla="*/ 7 h 14"/>
                  <a:gd name="T28" fmla="*/ 3 w 57"/>
                  <a:gd name="T29" fmla="*/ 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4"/>
                  <a:gd name="T47" fmla="*/ 57 w 57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4">
                    <a:moveTo>
                      <a:pt x="3" y="0"/>
                    </a:moveTo>
                    <a:lnTo>
                      <a:pt x="3" y="7"/>
                    </a:lnTo>
                    <a:lnTo>
                      <a:pt x="43" y="7"/>
                    </a:lnTo>
                    <a:lnTo>
                      <a:pt x="46" y="11"/>
                    </a:lnTo>
                    <a:lnTo>
                      <a:pt x="54" y="14"/>
                    </a:lnTo>
                    <a:lnTo>
                      <a:pt x="57" y="11"/>
                    </a:lnTo>
                    <a:lnTo>
                      <a:pt x="50" y="7"/>
                    </a:lnTo>
                    <a:lnTo>
                      <a:pt x="43" y="3"/>
                    </a:lnTo>
                    <a:lnTo>
                      <a:pt x="36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4" name="Freeform 62">
                <a:extLst>
                  <a:ext uri="{FF2B5EF4-FFF2-40B4-BE49-F238E27FC236}">
                    <a16:creationId xmlns:a16="http://schemas.microsoft.com/office/drawing/2014/main" id="{56794921-B88D-41E2-83E3-7A467CB31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481"/>
                <a:ext cx="22" cy="18"/>
              </a:xfrm>
              <a:custGeom>
                <a:avLst/>
                <a:gdLst>
                  <a:gd name="T0" fmla="*/ 18 w 22"/>
                  <a:gd name="T1" fmla="*/ 4 h 18"/>
                  <a:gd name="T2" fmla="*/ 15 w 22"/>
                  <a:gd name="T3" fmla="*/ 0 h 18"/>
                  <a:gd name="T4" fmla="*/ 15 w 22"/>
                  <a:gd name="T5" fmla="*/ 8 h 18"/>
                  <a:gd name="T6" fmla="*/ 7 w 22"/>
                  <a:gd name="T7" fmla="*/ 8 h 18"/>
                  <a:gd name="T8" fmla="*/ 4 w 22"/>
                  <a:gd name="T9" fmla="*/ 11 h 18"/>
                  <a:gd name="T10" fmla="*/ 0 w 22"/>
                  <a:gd name="T11" fmla="*/ 11 h 18"/>
                  <a:gd name="T12" fmla="*/ 0 w 22"/>
                  <a:gd name="T13" fmla="*/ 15 h 18"/>
                  <a:gd name="T14" fmla="*/ 4 w 22"/>
                  <a:gd name="T15" fmla="*/ 18 h 18"/>
                  <a:gd name="T16" fmla="*/ 7 w 22"/>
                  <a:gd name="T17" fmla="*/ 18 h 18"/>
                  <a:gd name="T18" fmla="*/ 11 w 22"/>
                  <a:gd name="T19" fmla="*/ 15 h 18"/>
                  <a:gd name="T20" fmla="*/ 18 w 22"/>
                  <a:gd name="T21" fmla="*/ 15 h 18"/>
                  <a:gd name="T22" fmla="*/ 18 w 22"/>
                  <a:gd name="T23" fmla="*/ 11 h 18"/>
                  <a:gd name="T24" fmla="*/ 22 w 22"/>
                  <a:gd name="T25" fmla="*/ 8 h 18"/>
                  <a:gd name="T26" fmla="*/ 22 w 22"/>
                  <a:gd name="T27" fmla="*/ 0 h 18"/>
                  <a:gd name="T28" fmla="*/ 18 w 22"/>
                  <a:gd name="T29" fmla="*/ 4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8"/>
                  <a:gd name="T47" fmla="*/ 22 w 22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8">
                    <a:moveTo>
                      <a:pt x="18" y="4"/>
                    </a:moveTo>
                    <a:lnTo>
                      <a:pt x="15" y="0"/>
                    </a:lnTo>
                    <a:lnTo>
                      <a:pt x="15" y="8"/>
                    </a:lnTo>
                    <a:lnTo>
                      <a:pt x="7" y="8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11" y="15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5" name="Freeform 63">
                <a:extLst>
                  <a:ext uri="{FF2B5EF4-FFF2-40B4-BE49-F238E27FC236}">
                    <a16:creationId xmlns:a16="http://schemas.microsoft.com/office/drawing/2014/main" id="{F405311F-196A-43B3-8F29-78579AAAA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478"/>
                <a:ext cx="65" cy="18"/>
              </a:xfrm>
              <a:custGeom>
                <a:avLst/>
                <a:gdLst>
                  <a:gd name="T0" fmla="*/ 11 w 65"/>
                  <a:gd name="T1" fmla="*/ 7 h 18"/>
                  <a:gd name="T2" fmla="*/ 15 w 65"/>
                  <a:gd name="T3" fmla="*/ 14 h 18"/>
                  <a:gd name="T4" fmla="*/ 22 w 65"/>
                  <a:gd name="T5" fmla="*/ 14 h 18"/>
                  <a:gd name="T6" fmla="*/ 25 w 65"/>
                  <a:gd name="T7" fmla="*/ 11 h 18"/>
                  <a:gd name="T8" fmla="*/ 33 w 65"/>
                  <a:gd name="T9" fmla="*/ 7 h 18"/>
                  <a:gd name="T10" fmla="*/ 36 w 65"/>
                  <a:gd name="T11" fmla="*/ 7 h 18"/>
                  <a:gd name="T12" fmla="*/ 43 w 65"/>
                  <a:gd name="T13" fmla="*/ 3 h 18"/>
                  <a:gd name="T14" fmla="*/ 50 w 65"/>
                  <a:gd name="T15" fmla="*/ 3 h 18"/>
                  <a:gd name="T16" fmla="*/ 54 w 65"/>
                  <a:gd name="T17" fmla="*/ 7 h 18"/>
                  <a:gd name="T18" fmla="*/ 61 w 65"/>
                  <a:gd name="T19" fmla="*/ 7 h 18"/>
                  <a:gd name="T20" fmla="*/ 65 w 65"/>
                  <a:gd name="T21" fmla="*/ 3 h 18"/>
                  <a:gd name="T22" fmla="*/ 58 w 65"/>
                  <a:gd name="T23" fmla="*/ 0 h 18"/>
                  <a:gd name="T24" fmla="*/ 29 w 65"/>
                  <a:gd name="T25" fmla="*/ 0 h 18"/>
                  <a:gd name="T26" fmla="*/ 22 w 65"/>
                  <a:gd name="T27" fmla="*/ 3 h 18"/>
                  <a:gd name="T28" fmla="*/ 18 w 65"/>
                  <a:gd name="T29" fmla="*/ 3 h 18"/>
                  <a:gd name="T30" fmla="*/ 11 w 65"/>
                  <a:gd name="T31" fmla="*/ 7 h 18"/>
                  <a:gd name="T32" fmla="*/ 15 w 65"/>
                  <a:gd name="T33" fmla="*/ 14 h 18"/>
                  <a:gd name="T34" fmla="*/ 11 w 65"/>
                  <a:gd name="T35" fmla="*/ 7 h 18"/>
                  <a:gd name="T36" fmla="*/ 0 w 65"/>
                  <a:gd name="T37" fmla="*/ 18 h 18"/>
                  <a:gd name="T38" fmla="*/ 15 w 65"/>
                  <a:gd name="T39" fmla="*/ 14 h 18"/>
                  <a:gd name="T40" fmla="*/ 11 w 65"/>
                  <a:gd name="T41" fmla="*/ 7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18"/>
                  <a:gd name="T65" fmla="*/ 65 w 65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18">
                    <a:moveTo>
                      <a:pt x="11" y="7"/>
                    </a:moveTo>
                    <a:lnTo>
                      <a:pt x="15" y="14"/>
                    </a:lnTo>
                    <a:lnTo>
                      <a:pt x="22" y="14"/>
                    </a:lnTo>
                    <a:lnTo>
                      <a:pt x="25" y="11"/>
                    </a:lnTo>
                    <a:lnTo>
                      <a:pt x="33" y="7"/>
                    </a:lnTo>
                    <a:lnTo>
                      <a:pt x="36" y="7"/>
                    </a:lnTo>
                    <a:lnTo>
                      <a:pt x="43" y="3"/>
                    </a:lnTo>
                    <a:lnTo>
                      <a:pt x="50" y="3"/>
                    </a:lnTo>
                    <a:lnTo>
                      <a:pt x="54" y="7"/>
                    </a:lnTo>
                    <a:lnTo>
                      <a:pt x="61" y="7"/>
                    </a:lnTo>
                    <a:lnTo>
                      <a:pt x="65" y="3"/>
                    </a:lnTo>
                    <a:lnTo>
                      <a:pt x="58" y="0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15" y="14"/>
                    </a:lnTo>
                    <a:lnTo>
                      <a:pt x="11" y="7"/>
                    </a:lnTo>
                    <a:lnTo>
                      <a:pt x="0" y="18"/>
                    </a:lnTo>
                    <a:lnTo>
                      <a:pt x="15" y="14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6" name="Freeform 64">
                <a:extLst>
                  <a:ext uri="{FF2B5EF4-FFF2-40B4-BE49-F238E27FC236}">
                    <a16:creationId xmlns:a16="http://schemas.microsoft.com/office/drawing/2014/main" id="{EA17520D-D9B4-4DB5-B731-873ABDC08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1474"/>
                <a:ext cx="7" cy="18"/>
              </a:xfrm>
              <a:custGeom>
                <a:avLst/>
                <a:gdLst>
                  <a:gd name="T0" fmla="*/ 0 w 7"/>
                  <a:gd name="T1" fmla="*/ 7 h 18"/>
                  <a:gd name="T2" fmla="*/ 0 w 7"/>
                  <a:gd name="T3" fmla="*/ 4 h 18"/>
                  <a:gd name="T4" fmla="*/ 0 w 7"/>
                  <a:gd name="T5" fmla="*/ 11 h 18"/>
                  <a:gd name="T6" fmla="*/ 4 w 7"/>
                  <a:gd name="T7" fmla="*/ 18 h 18"/>
                  <a:gd name="T8" fmla="*/ 7 w 7"/>
                  <a:gd name="T9" fmla="*/ 15 h 18"/>
                  <a:gd name="T10" fmla="*/ 7 w 7"/>
                  <a:gd name="T11" fmla="*/ 0 h 18"/>
                  <a:gd name="T12" fmla="*/ 7 w 7"/>
                  <a:gd name="T13" fmla="*/ 4 h 18"/>
                  <a:gd name="T14" fmla="*/ 7 w 7"/>
                  <a:gd name="T15" fmla="*/ 0 h 18"/>
                  <a:gd name="T16" fmla="*/ 0 w 7"/>
                  <a:gd name="T17" fmla="*/ 7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8"/>
                  <a:gd name="T29" fmla="*/ 7 w 7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8">
                    <a:moveTo>
                      <a:pt x="0" y="7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4" y="18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7" name="Freeform 65">
                <a:extLst>
                  <a:ext uri="{FF2B5EF4-FFF2-40B4-BE49-F238E27FC236}">
                    <a16:creationId xmlns:a16="http://schemas.microsoft.com/office/drawing/2014/main" id="{9C3BC866-310E-4699-869A-A387B087F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1471"/>
                <a:ext cx="39" cy="28"/>
              </a:xfrm>
              <a:custGeom>
                <a:avLst/>
                <a:gdLst>
                  <a:gd name="T0" fmla="*/ 0 w 39"/>
                  <a:gd name="T1" fmla="*/ 25 h 28"/>
                  <a:gd name="T2" fmla="*/ 3 w 39"/>
                  <a:gd name="T3" fmla="*/ 28 h 28"/>
                  <a:gd name="T4" fmla="*/ 18 w 39"/>
                  <a:gd name="T5" fmla="*/ 14 h 28"/>
                  <a:gd name="T6" fmla="*/ 18 w 39"/>
                  <a:gd name="T7" fmla="*/ 10 h 28"/>
                  <a:gd name="T8" fmla="*/ 21 w 39"/>
                  <a:gd name="T9" fmla="*/ 10 h 28"/>
                  <a:gd name="T10" fmla="*/ 25 w 39"/>
                  <a:gd name="T11" fmla="*/ 7 h 28"/>
                  <a:gd name="T12" fmla="*/ 28 w 39"/>
                  <a:gd name="T13" fmla="*/ 7 h 28"/>
                  <a:gd name="T14" fmla="*/ 32 w 39"/>
                  <a:gd name="T15" fmla="*/ 10 h 28"/>
                  <a:gd name="T16" fmla="*/ 39 w 39"/>
                  <a:gd name="T17" fmla="*/ 3 h 28"/>
                  <a:gd name="T18" fmla="*/ 32 w 39"/>
                  <a:gd name="T19" fmla="*/ 0 h 28"/>
                  <a:gd name="T20" fmla="*/ 25 w 39"/>
                  <a:gd name="T21" fmla="*/ 0 h 28"/>
                  <a:gd name="T22" fmla="*/ 18 w 39"/>
                  <a:gd name="T23" fmla="*/ 3 h 28"/>
                  <a:gd name="T24" fmla="*/ 0 w 39"/>
                  <a:gd name="T25" fmla="*/ 21 h 28"/>
                  <a:gd name="T26" fmla="*/ 3 w 39"/>
                  <a:gd name="T27" fmla="*/ 21 h 28"/>
                  <a:gd name="T28" fmla="*/ 0 w 39"/>
                  <a:gd name="T29" fmla="*/ 25 h 28"/>
                  <a:gd name="T30" fmla="*/ 0 w 39"/>
                  <a:gd name="T31" fmla="*/ 28 h 28"/>
                  <a:gd name="T32" fmla="*/ 3 w 39"/>
                  <a:gd name="T33" fmla="*/ 28 h 28"/>
                  <a:gd name="T34" fmla="*/ 0 w 39"/>
                  <a:gd name="T35" fmla="*/ 25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28"/>
                  <a:gd name="T56" fmla="*/ 39 w 39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28">
                    <a:moveTo>
                      <a:pt x="0" y="25"/>
                    </a:moveTo>
                    <a:lnTo>
                      <a:pt x="3" y="2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32" y="10"/>
                    </a:lnTo>
                    <a:lnTo>
                      <a:pt x="39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Freeform 66">
                <a:extLst>
                  <a:ext uri="{FF2B5EF4-FFF2-40B4-BE49-F238E27FC236}">
                    <a16:creationId xmlns:a16="http://schemas.microsoft.com/office/drawing/2014/main" id="{BD012584-498A-4782-B409-6FAD5E98B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1417"/>
                <a:ext cx="86" cy="79"/>
              </a:xfrm>
              <a:custGeom>
                <a:avLst/>
                <a:gdLst>
                  <a:gd name="T0" fmla="*/ 0 w 86"/>
                  <a:gd name="T1" fmla="*/ 7 h 79"/>
                  <a:gd name="T2" fmla="*/ 11 w 86"/>
                  <a:gd name="T3" fmla="*/ 14 h 79"/>
                  <a:gd name="T4" fmla="*/ 21 w 86"/>
                  <a:gd name="T5" fmla="*/ 21 h 79"/>
                  <a:gd name="T6" fmla="*/ 32 w 86"/>
                  <a:gd name="T7" fmla="*/ 28 h 79"/>
                  <a:gd name="T8" fmla="*/ 43 w 86"/>
                  <a:gd name="T9" fmla="*/ 39 h 79"/>
                  <a:gd name="T10" fmla="*/ 54 w 86"/>
                  <a:gd name="T11" fmla="*/ 46 h 79"/>
                  <a:gd name="T12" fmla="*/ 65 w 86"/>
                  <a:gd name="T13" fmla="*/ 57 h 79"/>
                  <a:gd name="T14" fmla="*/ 72 w 86"/>
                  <a:gd name="T15" fmla="*/ 68 h 79"/>
                  <a:gd name="T16" fmla="*/ 83 w 86"/>
                  <a:gd name="T17" fmla="*/ 79 h 79"/>
                  <a:gd name="T18" fmla="*/ 86 w 86"/>
                  <a:gd name="T19" fmla="*/ 75 h 79"/>
                  <a:gd name="T20" fmla="*/ 79 w 86"/>
                  <a:gd name="T21" fmla="*/ 64 h 79"/>
                  <a:gd name="T22" fmla="*/ 36 w 86"/>
                  <a:gd name="T23" fmla="*/ 21 h 79"/>
                  <a:gd name="T24" fmla="*/ 25 w 86"/>
                  <a:gd name="T25" fmla="*/ 14 h 79"/>
                  <a:gd name="T26" fmla="*/ 14 w 86"/>
                  <a:gd name="T27" fmla="*/ 7 h 79"/>
                  <a:gd name="T28" fmla="*/ 0 w 86"/>
                  <a:gd name="T29" fmla="*/ 0 h 79"/>
                  <a:gd name="T30" fmla="*/ 0 w 86"/>
                  <a:gd name="T31" fmla="*/ 7 h 7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6"/>
                  <a:gd name="T49" fmla="*/ 0 h 79"/>
                  <a:gd name="T50" fmla="*/ 86 w 86"/>
                  <a:gd name="T51" fmla="*/ 79 h 7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6" h="79">
                    <a:moveTo>
                      <a:pt x="0" y="7"/>
                    </a:moveTo>
                    <a:lnTo>
                      <a:pt x="11" y="14"/>
                    </a:lnTo>
                    <a:lnTo>
                      <a:pt x="21" y="21"/>
                    </a:lnTo>
                    <a:lnTo>
                      <a:pt x="32" y="28"/>
                    </a:lnTo>
                    <a:lnTo>
                      <a:pt x="43" y="39"/>
                    </a:lnTo>
                    <a:lnTo>
                      <a:pt x="54" y="46"/>
                    </a:lnTo>
                    <a:lnTo>
                      <a:pt x="65" y="57"/>
                    </a:lnTo>
                    <a:lnTo>
                      <a:pt x="72" y="68"/>
                    </a:lnTo>
                    <a:lnTo>
                      <a:pt x="83" y="79"/>
                    </a:lnTo>
                    <a:lnTo>
                      <a:pt x="86" y="75"/>
                    </a:lnTo>
                    <a:lnTo>
                      <a:pt x="79" y="64"/>
                    </a:lnTo>
                    <a:lnTo>
                      <a:pt x="36" y="21"/>
                    </a:lnTo>
                    <a:lnTo>
                      <a:pt x="25" y="14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9" name="Freeform 67">
                <a:extLst>
                  <a:ext uri="{FF2B5EF4-FFF2-40B4-BE49-F238E27FC236}">
                    <a16:creationId xmlns:a16="http://schemas.microsoft.com/office/drawing/2014/main" id="{9927D564-8224-4F04-818D-E182CC000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1417"/>
                <a:ext cx="148" cy="118"/>
              </a:xfrm>
              <a:custGeom>
                <a:avLst/>
                <a:gdLst>
                  <a:gd name="T0" fmla="*/ 4 w 148"/>
                  <a:gd name="T1" fmla="*/ 118 h 118"/>
                  <a:gd name="T2" fmla="*/ 15 w 148"/>
                  <a:gd name="T3" fmla="*/ 111 h 118"/>
                  <a:gd name="T4" fmla="*/ 22 w 148"/>
                  <a:gd name="T5" fmla="*/ 100 h 118"/>
                  <a:gd name="T6" fmla="*/ 29 w 148"/>
                  <a:gd name="T7" fmla="*/ 93 h 118"/>
                  <a:gd name="T8" fmla="*/ 36 w 148"/>
                  <a:gd name="T9" fmla="*/ 82 h 118"/>
                  <a:gd name="T10" fmla="*/ 43 w 148"/>
                  <a:gd name="T11" fmla="*/ 72 h 118"/>
                  <a:gd name="T12" fmla="*/ 51 w 148"/>
                  <a:gd name="T13" fmla="*/ 61 h 118"/>
                  <a:gd name="T14" fmla="*/ 58 w 148"/>
                  <a:gd name="T15" fmla="*/ 50 h 118"/>
                  <a:gd name="T16" fmla="*/ 83 w 148"/>
                  <a:gd name="T17" fmla="*/ 25 h 118"/>
                  <a:gd name="T18" fmla="*/ 94 w 148"/>
                  <a:gd name="T19" fmla="*/ 18 h 118"/>
                  <a:gd name="T20" fmla="*/ 101 w 148"/>
                  <a:gd name="T21" fmla="*/ 14 h 118"/>
                  <a:gd name="T22" fmla="*/ 112 w 148"/>
                  <a:gd name="T23" fmla="*/ 10 h 118"/>
                  <a:gd name="T24" fmla="*/ 123 w 148"/>
                  <a:gd name="T25" fmla="*/ 7 h 118"/>
                  <a:gd name="T26" fmla="*/ 148 w 148"/>
                  <a:gd name="T27" fmla="*/ 7 h 118"/>
                  <a:gd name="T28" fmla="*/ 148 w 148"/>
                  <a:gd name="T29" fmla="*/ 0 h 118"/>
                  <a:gd name="T30" fmla="*/ 123 w 148"/>
                  <a:gd name="T31" fmla="*/ 0 h 118"/>
                  <a:gd name="T32" fmla="*/ 108 w 148"/>
                  <a:gd name="T33" fmla="*/ 3 h 118"/>
                  <a:gd name="T34" fmla="*/ 97 w 148"/>
                  <a:gd name="T35" fmla="*/ 7 h 118"/>
                  <a:gd name="T36" fmla="*/ 90 w 148"/>
                  <a:gd name="T37" fmla="*/ 14 h 118"/>
                  <a:gd name="T38" fmla="*/ 76 w 148"/>
                  <a:gd name="T39" fmla="*/ 21 h 118"/>
                  <a:gd name="T40" fmla="*/ 69 w 148"/>
                  <a:gd name="T41" fmla="*/ 28 h 118"/>
                  <a:gd name="T42" fmla="*/ 61 w 148"/>
                  <a:gd name="T43" fmla="*/ 39 h 118"/>
                  <a:gd name="T44" fmla="*/ 43 w 148"/>
                  <a:gd name="T45" fmla="*/ 57 h 118"/>
                  <a:gd name="T46" fmla="*/ 36 w 148"/>
                  <a:gd name="T47" fmla="*/ 68 h 118"/>
                  <a:gd name="T48" fmla="*/ 29 w 148"/>
                  <a:gd name="T49" fmla="*/ 79 h 118"/>
                  <a:gd name="T50" fmla="*/ 22 w 148"/>
                  <a:gd name="T51" fmla="*/ 86 h 118"/>
                  <a:gd name="T52" fmla="*/ 15 w 148"/>
                  <a:gd name="T53" fmla="*/ 97 h 118"/>
                  <a:gd name="T54" fmla="*/ 7 w 148"/>
                  <a:gd name="T55" fmla="*/ 104 h 118"/>
                  <a:gd name="T56" fmla="*/ 0 w 148"/>
                  <a:gd name="T57" fmla="*/ 115 h 118"/>
                  <a:gd name="T58" fmla="*/ 4 w 148"/>
                  <a:gd name="T59" fmla="*/ 118 h 1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8"/>
                  <a:gd name="T91" fmla="*/ 0 h 118"/>
                  <a:gd name="T92" fmla="*/ 148 w 148"/>
                  <a:gd name="T93" fmla="*/ 118 h 1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8" h="118">
                    <a:moveTo>
                      <a:pt x="4" y="118"/>
                    </a:moveTo>
                    <a:lnTo>
                      <a:pt x="15" y="111"/>
                    </a:lnTo>
                    <a:lnTo>
                      <a:pt x="22" y="100"/>
                    </a:lnTo>
                    <a:lnTo>
                      <a:pt x="29" y="93"/>
                    </a:lnTo>
                    <a:lnTo>
                      <a:pt x="36" y="82"/>
                    </a:lnTo>
                    <a:lnTo>
                      <a:pt x="43" y="72"/>
                    </a:lnTo>
                    <a:lnTo>
                      <a:pt x="51" y="61"/>
                    </a:lnTo>
                    <a:lnTo>
                      <a:pt x="58" y="50"/>
                    </a:lnTo>
                    <a:lnTo>
                      <a:pt x="83" y="25"/>
                    </a:lnTo>
                    <a:lnTo>
                      <a:pt x="94" y="18"/>
                    </a:lnTo>
                    <a:lnTo>
                      <a:pt x="101" y="14"/>
                    </a:lnTo>
                    <a:lnTo>
                      <a:pt x="112" y="10"/>
                    </a:lnTo>
                    <a:lnTo>
                      <a:pt x="123" y="7"/>
                    </a:lnTo>
                    <a:lnTo>
                      <a:pt x="148" y="7"/>
                    </a:lnTo>
                    <a:lnTo>
                      <a:pt x="148" y="0"/>
                    </a:lnTo>
                    <a:lnTo>
                      <a:pt x="123" y="0"/>
                    </a:lnTo>
                    <a:lnTo>
                      <a:pt x="108" y="3"/>
                    </a:lnTo>
                    <a:lnTo>
                      <a:pt x="97" y="7"/>
                    </a:lnTo>
                    <a:lnTo>
                      <a:pt x="90" y="14"/>
                    </a:lnTo>
                    <a:lnTo>
                      <a:pt x="76" y="21"/>
                    </a:lnTo>
                    <a:lnTo>
                      <a:pt x="69" y="28"/>
                    </a:lnTo>
                    <a:lnTo>
                      <a:pt x="61" y="39"/>
                    </a:lnTo>
                    <a:lnTo>
                      <a:pt x="43" y="57"/>
                    </a:lnTo>
                    <a:lnTo>
                      <a:pt x="36" y="68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5" y="97"/>
                    </a:lnTo>
                    <a:lnTo>
                      <a:pt x="7" y="104"/>
                    </a:lnTo>
                    <a:lnTo>
                      <a:pt x="0" y="115"/>
                    </a:ln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0" name="Freeform 68">
                <a:extLst>
                  <a:ext uri="{FF2B5EF4-FFF2-40B4-BE49-F238E27FC236}">
                    <a16:creationId xmlns:a16="http://schemas.microsoft.com/office/drawing/2014/main" id="{C03EDDBA-37CD-4588-AC38-9549B9971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1532"/>
                <a:ext cx="54" cy="248"/>
              </a:xfrm>
              <a:custGeom>
                <a:avLst/>
                <a:gdLst>
                  <a:gd name="T0" fmla="*/ 7 w 54"/>
                  <a:gd name="T1" fmla="*/ 248 h 248"/>
                  <a:gd name="T2" fmla="*/ 11 w 54"/>
                  <a:gd name="T3" fmla="*/ 219 h 248"/>
                  <a:gd name="T4" fmla="*/ 14 w 54"/>
                  <a:gd name="T5" fmla="*/ 187 h 248"/>
                  <a:gd name="T6" fmla="*/ 14 w 54"/>
                  <a:gd name="T7" fmla="*/ 122 h 248"/>
                  <a:gd name="T8" fmla="*/ 18 w 54"/>
                  <a:gd name="T9" fmla="*/ 86 h 248"/>
                  <a:gd name="T10" fmla="*/ 25 w 54"/>
                  <a:gd name="T11" fmla="*/ 57 h 248"/>
                  <a:gd name="T12" fmla="*/ 36 w 54"/>
                  <a:gd name="T13" fmla="*/ 29 h 248"/>
                  <a:gd name="T14" fmla="*/ 54 w 54"/>
                  <a:gd name="T15" fmla="*/ 3 h 248"/>
                  <a:gd name="T16" fmla="*/ 50 w 54"/>
                  <a:gd name="T17" fmla="*/ 0 h 248"/>
                  <a:gd name="T18" fmla="*/ 29 w 54"/>
                  <a:gd name="T19" fmla="*/ 25 h 248"/>
                  <a:gd name="T20" fmla="*/ 14 w 54"/>
                  <a:gd name="T21" fmla="*/ 54 h 248"/>
                  <a:gd name="T22" fmla="*/ 11 w 54"/>
                  <a:gd name="T23" fmla="*/ 86 h 248"/>
                  <a:gd name="T24" fmla="*/ 7 w 54"/>
                  <a:gd name="T25" fmla="*/ 122 h 248"/>
                  <a:gd name="T26" fmla="*/ 7 w 54"/>
                  <a:gd name="T27" fmla="*/ 187 h 248"/>
                  <a:gd name="T28" fmla="*/ 3 w 54"/>
                  <a:gd name="T29" fmla="*/ 219 h 248"/>
                  <a:gd name="T30" fmla="*/ 0 w 54"/>
                  <a:gd name="T31" fmla="*/ 248 h 248"/>
                  <a:gd name="T32" fmla="*/ 7 w 54"/>
                  <a:gd name="T33" fmla="*/ 248 h 2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248"/>
                  <a:gd name="T53" fmla="*/ 54 w 54"/>
                  <a:gd name="T54" fmla="*/ 248 h 2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248">
                    <a:moveTo>
                      <a:pt x="7" y="248"/>
                    </a:moveTo>
                    <a:lnTo>
                      <a:pt x="11" y="219"/>
                    </a:lnTo>
                    <a:lnTo>
                      <a:pt x="14" y="187"/>
                    </a:lnTo>
                    <a:lnTo>
                      <a:pt x="14" y="122"/>
                    </a:lnTo>
                    <a:lnTo>
                      <a:pt x="18" y="86"/>
                    </a:lnTo>
                    <a:lnTo>
                      <a:pt x="25" y="57"/>
                    </a:lnTo>
                    <a:lnTo>
                      <a:pt x="36" y="29"/>
                    </a:lnTo>
                    <a:lnTo>
                      <a:pt x="54" y="3"/>
                    </a:lnTo>
                    <a:lnTo>
                      <a:pt x="50" y="0"/>
                    </a:lnTo>
                    <a:lnTo>
                      <a:pt x="29" y="25"/>
                    </a:lnTo>
                    <a:lnTo>
                      <a:pt x="14" y="54"/>
                    </a:lnTo>
                    <a:lnTo>
                      <a:pt x="11" y="86"/>
                    </a:lnTo>
                    <a:lnTo>
                      <a:pt x="7" y="122"/>
                    </a:lnTo>
                    <a:lnTo>
                      <a:pt x="7" y="187"/>
                    </a:lnTo>
                    <a:lnTo>
                      <a:pt x="3" y="219"/>
                    </a:lnTo>
                    <a:lnTo>
                      <a:pt x="0" y="248"/>
                    </a:lnTo>
                    <a:lnTo>
                      <a:pt x="7" y="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1" name="Freeform 69">
                <a:extLst>
                  <a:ext uri="{FF2B5EF4-FFF2-40B4-BE49-F238E27FC236}">
                    <a16:creationId xmlns:a16="http://schemas.microsoft.com/office/drawing/2014/main" id="{6FC6D907-51F1-4EDB-B7C2-4729C6247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1780"/>
                <a:ext cx="18" cy="79"/>
              </a:xfrm>
              <a:custGeom>
                <a:avLst/>
                <a:gdLst>
                  <a:gd name="T0" fmla="*/ 7 w 18"/>
                  <a:gd name="T1" fmla="*/ 76 h 79"/>
                  <a:gd name="T2" fmla="*/ 7 w 18"/>
                  <a:gd name="T3" fmla="*/ 79 h 79"/>
                  <a:gd name="T4" fmla="*/ 14 w 18"/>
                  <a:gd name="T5" fmla="*/ 69 h 79"/>
                  <a:gd name="T6" fmla="*/ 14 w 18"/>
                  <a:gd name="T7" fmla="*/ 58 h 79"/>
                  <a:gd name="T8" fmla="*/ 18 w 18"/>
                  <a:gd name="T9" fmla="*/ 51 h 79"/>
                  <a:gd name="T10" fmla="*/ 14 w 18"/>
                  <a:gd name="T11" fmla="*/ 40 h 79"/>
                  <a:gd name="T12" fmla="*/ 14 w 18"/>
                  <a:gd name="T13" fmla="*/ 0 h 79"/>
                  <a:gd name="T14" fmla="*/ 7 w 18"/>
                  <a:gd name="T15" fmla="*/ 0 h 79"/>
                  <a:gd name="T16" fmla="*/ 7 w 18"/>
                  <a:gd name="T17" fmla="*/ 29 h 79"/>
                  <a:gd name="T18" fmla="*/ 10 w 18"/>
                  <a:gd name="T19" fmla="*/ 40 h 79"/>
                  <a:gd name="T20" fmla="*/ 10 w 18"/>
                  <a:gd name="T21" fmla="*/ 58 h 79"/>
                  <a:gd name="T22" fmla="*/ 7 w 18"/>
                  <a:gd name="T23" fmla="*/ 65 h 79"/>
                  <a:gd name="T24" fmla="*/ 0 w 18"/>
                  <a:gd name="T25" fmla="*/ 76 h 79"/>
                  <a:gd name="T26" fmla="*/ 7 w 18"/>
                  <a:gd name="T27" fmla="*/ 76 h 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79"/>
                  <a:gd name="T44" fmla="*/ 18 w 18"/>
                  <a:gd name="T45" fmla="*/ 79 h 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79">
                    <a:moveTo>
                      <a:pt x="7" y="76"/>
                    </a:moveTo>
                    <a:lnTo>
                      <a:pt x="7" y="79"/>
                    </a:lnTo>
                    <a:lnTo>
                      <a:pt x="14" y="69"/>
                    </a:lnTo>
                    <a:lnTo>
                      <a:pt x="14" y="58"/>
                    </a:lnTo>
                    <a:lnTo>
                      <a:pt x="18" y="51"/>
                    </a:lnTo>
                    <a:lnTo>
                      <a:pt x="14" y="4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29"/>
                    </a:lnTo>
                    <a:lnTo>
                      <a:pt x="10" y="40"/>
                    </a:lnTo>
                    <a:lnTo>
                      <a:pt x="10" y="58"/>
                    </a:lnTo>
                    <a:lnTo>
                      <a:pt x="7" y="65"/>
                    </a:lnTo>
                    <a:lnTo>
                      <a:pt x="0" y="76"/>
                    </a:lnTo>
                    <a:lnTo>
                      <a:pt x="7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2" name="Freeform 70">
                <a:extLst>
                  <a:ext uri="{FF2B5EF4-FFF2-40B4-BE49-F238E27FC236}">
                    <a16:creationId xmlns:a16="http://schemas.microsoft.com/office/drawing/2014/main" id="{2806B3E8-D472-4E40-9C02-7EBA39ADB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1856"/>
                <a:ext cx="14" cy="14"/>
              </a:xfrm>
              <a:custGeom>
                <a:avLst/>
                <a:gdLst>
                  <a:gd name="T0" fmla="*/ 10 w 14"/>
                  <a:gd name="T1" fmla="*/ 14 h 14"/>
                  <a:gd name="T2" fmla="*/ 10 w 14"/>
                  <a:gd name="T3" fmla="*/ 7 h 14"/>
                  <a:gd name="T4" fmla="*/ 7 w 14"/>
                  <a:gd name="T5" fmla="*/ 3 h 14"/>
                  <a:gd name="T6" fmla="*/ 7 w 14"/>
                  <a:gd name="T7" fmla="*/ 0 h 14"/>
                  <a:gd name="T8" fmla="*/ 0 w 14"/>
                  <a:gd name="T9" fmla="*/ 0 h 14"/>
                  <a:gd name="T10" fmla="*/ 0 w 14"/>
                  <a:gd name="T11" fmla="*/ 7 h 14"/>
                  <a:gd name="T12" fmla="*/ 3 w 14"/>
                  <a:gd name="T13" fmla="*/ 11 h 14"/>
                  <a:gd name="T14" fmla="*/ 3 w 14"/>
                  <a:gd name="T15" fmla="*/ 14 h 14"/>
                  <a:gd name="T16" fmla="*/ 7 w 14"/>
                  <a:gd name="T17" fmla="*/ 7 h 14"/>
                  <a:gd name="T18" fmla="*/ 10 w 14"/>
                  <a:gd name="T19" fmla="*/ 14 h 14"/>
                  <a:gd name="T20" fmla="*/ 14 w 14"/>
                  <a:gd name="T21" fmla="*/ 11 h 14"/>
                  <a:gd name="T22" fmla="*/ 10 w 14"/>
                  <a:gd name="T23" fmla="*/ 11 h 14"/>
                  <a:gd name="T24" fmla="*/ 10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10" y="14"/>
                    </a:moveTo>
                    <a:lnTo>
                      <a:pt x="10" y="7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7" y="7"/>
                    </a:lnTo>
                    <a:lnTo>
                      <a:pt x="10" y="14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3" name="Freeform 71">
                <a:extLst>
                  <a:ext uri="{FF2B5EF4-FFF2-40B4-BE49-F238E27FC236}">
                    <a16:creationId xmlns:a16="http://schemas.microsoft.com/office/drawing/2014/main" id="{C0BFBEB5-B1E6-4681-ADDC-5B2AD92AB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1856"/>
                <a:ext cx="32" cy="18"/>
              </a:xfrm>
              <a:custGeom>
                <a:avLst/>
                <a:gdLst>
                  <a:gd name="T0" fmla="*/ 0 w 32"/>
                  <a:gd name="T1" fmla="*/ 3 h 18"/>
                  <a:gd name="T2" fmla="*/ 7 w 32"/>
                  <a:gd name="T3" fmla="*/ 11 h 18"/>
                  <a:gd name="T4" fmla="*/ 11 w 32"/>
                  <a:gd name="T5" fmla="*/ 11 h 18"/>
                  <a:gd name="T6" fmla="*/ 18 w 32"/>
                  <a:gd name="T7" fmla="*/ 18 h 18"/>
                  <a:gd name="T8" fmla="*/ 29 w 32"/>
                  <a:gd name="T9" fmla="*/ 18 h 18"/>
                  <a:gd name="T10" fmla="*/ 32 w 32"/>
                  <a:gd name="T11" fmla="*/ 14 h 18"/>
                  <a:gd name="T12" fmla="*/ 29 w 32"/>
                  <a:gd name="T13" fmla="*/ 7 h 18"/>
                  <a:gd name="T14" fmla="*/ 25 w 32"/>
                  <a:gd name="T15" fmla="*/ 11 h 18"/>
                  <a:gd name="T16" fmla="*/ 22 w 32"/>
                  <a:gd name="T17" fmla="*/ 11 h 18"/>
                  <a:gd name="T18" fmla="*/ 14 w 32"/>
                  <a:gd name="T19" fmla="*/ 3 h 18"/>
                  <a:gd name="T20" fmla="*/ 7 w 32"/>
                  <a:gd name="T21" fmla="*/ 3 h 18"/>
                  <a:gd name="T22" fmla="*/ 4 w 32"/>
                  <a:gd name="T23" fmla="*/ 0 h 18"/>
                  <a:gd name="T24" fmla="*/ 7 w 32"/>
                  <a:gd name="T25" fmla="*/ 3 h 18"/>
                  <a:gd name="T26" fmla="*/ 0 w 32"/>
                  <a:gd name="T27" fmla="*/ 3 h 18"/>
                  <a:gd name="T28" fmla="*/ 0 w 32"/>
                  <a:gd name="T29" fmla="*/ 7 h 18"/>
                  <a:gd name="T30" fmla="*/ 4 w 32"/>
                  <a:gd name="T31" fmla="*/ 7 h 18"/>
                  <a:gd name="T32" fmla="*/ 0 w 32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18"/>
                  <a:gd name="T53" fmla="*/ 32 w 3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18">
                    <a:moveTo>
                      <a:pt x="0" y="3"/>
                    </a:moveTo>
                    <a:lnTo>
                      <a:pt x="7" y="11"/>
                    </a:lnTo>
                    <a:lnTo>
                      <a:pt x="11" y="11"/>
                    </a:lnTo>
                    <a:lnTo>
                      <a:pt x="18" y="18"/>
                    </a:lnTo>
                    <a:lnTo>
                      <a:pt x="29" y="18"/>
                    </a:lnTo>
                    <a:lnTo>
                      <a:pt x="32" y="14"/>
                    </a:lnTo>
                    <a:lnTo>
                      <a:pt x="29" y="7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4" name="Freeform 72">
                <a:extLst>
                  <a:ext uri="{FF2B5EF4-FFF2-40B4-BE49-F238E27FC236}">
                    <a16:creationId xmlns:a16="http://schemas.microsoft.com/office/drawing/2014/main" id="{446A2FD7-9500-47E1-BA30-3BC4C5D90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798"/>
                <a:ext cx="21" cy="61"/>
              </a:xfrm>
              <a:custGeom>
                <a:avLst/>
                <a:gdLst>
                  <a:gd name="T0" fmla="*/ 3 w 21"/>
                  <a:gd name="T1" fmla="*/ 7 h 61"/>
                  <a:gd name="T2" fmla="*/ 0 w 21"/>
                  <a:gd name="T3" fmla="*/ 11 h 61"/>
                  <a:gd name="T4" fmla="*/ 7 w 21"/>
                  <a:gd name="T5" fmla="*/ 15 h 61"/>
                  <a:gd name="T6" fmla="*/ 7 w 21"/>
                  <a:gd name="T7" fmla="*/ 18 h 61"/>
                  <a:gd name="T8" fmla="*/ 10 w 21"/>
                  <a:gd name="T9" fmla="*/ 22 h 61"/>
                  <a:gd name="T10" fmla="*/ 10 w 21"/>
                  <a:gd name="T11" fmla="*/ 54 h 61"/>
                  <a:gd name="T12" fmla="*/ 14 w 21"/>
                  <a:gd name="T13" fmla="*/ 61 h 61"/>
                  <a:gd name="T14" fmla="*/ 21 w 21"/>
                  <a:gd name="T15" fmla="*/ 61 h 61"/>
                  <a:gd name="T16" fmla="*/ 18 w 21"/>
                  <a:gd name="T17" fmla="*/ 54 h 61"/>
                  <a:gd name="T18" fmla="*/ 18 w 21"/>
                  <a:gd name="T19" fmla="*/ 22 h 61"/>
                  <a:gd name="T20" fmla="*/ 14 w 21"/>
                  <a:gd name="T21" fmla="*/ 15 h 61"/>
                  <a:gd name="T22" fmla="*/ 10 w 21"/>
                  <a:gd name="T23" fmla="*/ 7 h 61"/>
                  <a:gd name="T24" fmla="*/ 3 w 21"/>
                  <a:gd name="T25" fmla="*/ 4 h 61"/>
                  <a:gd name="T26" fmla="*/ 0 w 21"/>
                  <a:gd name="T27" fmla="*/ 4 h 61"/>
                  <a:gd name="T28" fmla="*/ 3 w 21"/>
                  <a:gd name="T29" fmla="*/ 4 h 61"/>
                  <a:gd name="T30" fmla="*/ 0 w 21"/>
                  <a:gd name="T31" fmla="*/ 0 h 61"/>
                  <a:gd name="T32" fmla="*/ 0 w 21"/>
                  <a:gd name="T33" fmla="*/ 4 h 61"/>
                  <a:gd name="T34" fmla="*/ 3 w 21"/>
                  <a:gd name="T35" fmla="*/ 7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61"/>
                  <a:gd name="T56" fmla="*/ 21 w 21"/>
                  <a:gd name="T57" fmla="*/ 61 h 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61">
                    <a:moveTo>
                      <a:pt x="3" y="7"/>
                    </a:moveTo>
                    <a:lnTo>
                      <a:pt x="0" y="11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10" y="22"/>
                    </a:lnTo>
                    <a:lnTo>
                      <a:pt x="10" y="54"/>
                    </a:lnTo>
                    <a:lnTo>
                      <a:pt x="14" y="61"/>
                    </a:lnTo>
                    <a:lnTo>
                      <a:pt x="21" y="61"/>
                    </a:lnTo>
                    <a:lnTo>
                      <a:pt x="18" y="54"/>
                    </a:lnTo>
                    <a:lnTo>
                      <a:pt x="18" y="22"/>
                    </a:lnTo>
                    <a:lnTo>
                      <a:pt x="14" y="15"/>
                    </a:lnTo>
                    <a:lnTo>
                      <a:pt x="10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5" name="Freeform 73">
                <a:extLst>
                  <a:ext uri="{FF2B5EF4-FFF2-40B4-BE49-F238E27FC236}">
                    <a16:creationId xmlns:a16="http://schemas.microsoft.com/office/drawing/2014/main" id="{D890DFD6-A8AA-4837-B51F-C5BAE809C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1802"/>
                <a:ext cx="14" cy="54"/>
              </a:xfrm>
              <a:custGeom>
                <a:avLst/>
                <a:gdLst>
                  <a:gd name="T0" fmla="*/ 3 w 14"/>
                  <a:gd name="T1" fmla="*/ 54 h 54"/>
                  <a:gd name="T2" fmla="*/ 7 w 14"/>
                  <a:gd name="T3" fmla="*/ 50 h 54"/>
                  <a:gd name="T4" fmla="*/ 11 w 14"/>
                  <a:gd name="T5" fmla="*/ 36 h 54"/>
                  <a:gd name="T6" fmla="*/ 11 w 14"/>
                  <a:gd name="T7" fmla="*/ 14 h 54"/>
                  <a:gd name="T8" fmla="*/ 14 w 14"/>
                  <a:gd name="T9" fmla="*/ 3 h 54"/>
                  <a:gd name="T10" fmla="*/ 11 w 14"/>
                  <a:gd name="T11" fmla="*/ 0 h 54"/>
                  <a:gd name="T12" fmla="*/ 3 w 14"/>
                  <a:gd name="T13" fmla="*/ 14 h 54"/>
                  <a:gd name="T14" fmla="*/ 3 w 14"/>
                  <a:gd name="T15" fmla="*/ 36 h 54"/>
                  <a:gd name="T16" fmla="*/ 0 w 14"/>
                  <a:gd name="T17" fmla="*/ 47 h 54"/>
                  <a:gd name="T18" fmla="*/ 3 w 14"/>
                  <a:gd name="T19" fmla="*/ 47 h 54"/>
                  <a:gd name="T20" fmla="*/ 3 w 14"/>
                  <a:gd name="T21" fmla="*/ 54 h 54"/>
                  <a:gd name="T22" fmla="*/ 7 w 14"/>
                  <a:gd name="T23" fmla="*/ 54 h 54"/>
                  <a:gd name="T24" fmla="*/ 7 w 14"/>
                  <a:gd name="T25" fmla="*/ 50 h 54"/>
                  <a:gd name="T26" fmla="*/ 3 w 14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54"/>
                  <a:gd name="T44" fmla="*/ 14 w 14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54">
                    <a:moveTo>
                      <a:pt x="3" y="54"/>
                    </a:moveTo>
                    <a:lnTo>
                      <a:pt x="7" y="50"/>
                    </a:lnTo>
                    <a:lnTo>
                      <a:pt x="11" y="36"/>
                    </a:lnTo>
                    <a:lnTo>
                      <a:pt x="11" y="14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3" y="14"/>
                    </a:lnTo>
                    <a:lnTo>
                      <a:pt x="3" y="36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3" y="54"/>
                    </a:lnTo>
                    <a:lnTo>
                      <a:pt x="7" y="54"/>
                    </a:lnTo>
                    <a:lnTo>
                      <a:pt x="7" y="50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6" name="Freeform 74">
                <a:extLst>
                  <a:ext uri="{FF2B5EF4-FFF2-40B4-BE49-F238E27FC236}">
                    <a16:creationId xmlns:a16="http://schemas.microsoft.com/office/drawing/2014/main" id="{D6DCF919-68D0-4F5F-9512-B6CC73EFE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834"/>
                <a:ext cx="36" cy="22"/>
              </a:xfrm>
              <a:custGeom>
                <a:avLst/>
                <a:gdLst>
                  <a:gd name="T0" fmla="*/ 0 w 36"/>
                  <a:gd name="T1" fmla="*/ 7 h 22"/>
                  <a:gd name="T2" fmla="*/ 11 w 36"/>
                  <a:gd name="T3" fmla="*/ 7 h 22"/>
                  <a:gd name="T4" fmla="*/ 18 w 36"/>
                  <a:gd name="T5" fmla="*/ 15 h 22"/>
                  <a:gd name="T6" fmla="*/ 26 w 36"/>
                  <a:gd name="T7" fmla="*/ 18 h 22"/>
                  <a:gd name="T8" fmla="*/ 29 w 36"/>
                  <a:gd name="T9" fmla="*/ 18 h 22"/>
                  <a:gd name="T10" fmla="*/ 33 w 36"/>
                  <a:gd name="T11" fmla="*/ 22 h 22"/>
                  <a:gd name="T12" fmla="*/ 36 w 36"/>
                  <a:gd name="T13" fmla="*/ 22 h 22"/>
                  <a:gd name="T14" fmla="*/ 36 w 36"/>
                  <a:gd name="T15" fmla="*/ 15 h 22"/>
                  <a:gd name="T16" fmla="*/ 33 w 36"/>
                  <a:gd name="T17" fmla="*/ 15 h 22"/>
                  <a:gd name="T18" fmla="*/ 33 w 36"/>
                  <a:gd name="T19" fmla="*/ 11 h 22"/>
                  <a:gd name="T20" fmla="*/ 29 w 36"/>
                  <a:gd name="T21" fmla="*/ 7 h 22"/>
                  <a:gd name="T22" fmla="*/ 22 w 36"/>
                  <a:gd name="T23" fmla="*/ 7 h 22"/>
                  <a:gd name="T24" fmla="*/ 18 w 36"/>
                  <a:gd name="T25" fmla="*/ 4 h 22"/>
                  <a:gd name="T26" fmla="*/ 15 w 36"/>
                  <a:gd name="T27" fmla="*/ 4 h 22"/>
                  <a:gd name="T28" fmla="*/ 8 w 36"/>
                  <a:gd name="T29" fmla="*/ 0 h 22"/>
                  <a:gd name="T30" fmla="*/ 4 w 36"/>
                  <a:gd name="T31" fmla="*/ 0 h 22"/>
                  <a:gd name="T32" fmla="*/ 4 w 36"/>
                  <a:gd name="T33" fmla="*/ 4 h 22"/>
                  <a:gd name="T34" fmla="*/ 0 w 36"/>
                  <a:gd name="T35" fmla="*/ 7 h 22"/>
                  <a:gd name="T36" fmla="*/ 4 w 36"/>
                  <a:gd name="T37" fmla="*/ 7 h 22"/>
                  <a:gd name="T38" fmla="*/ 0 w 36"/>
                  <a:gd name="T39" fmla="*/ 7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22"/>
                  <a:gd name="T62" fmla="*/ 36 w 36"/>
                  <a:gd name="T63" fmla="*/ 22 h 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22">
                    <a:moveTo>
                      <a:pt x="0" y="7"/>
                    </a:moveTo>
                    <a:lnTo>
                      <a:pt x="11" y="7"/>
                    </a:lnTo>
                    <a:lnTo>
                      <a:pt x="18" y="15"/>
                    </a:lnTo>
                    <a:lnTo>
                      <a:pt x="26" y="18"/>
                    </a:lnTo>
                    <a:lnTo>
                      <a:pt x="29" y="18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36" y="15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7" name="Freeform 75">
                <a:extLst>
                  <a:ext uri="{FF2B5EF4-FFF2-40B4-BE49-F238E27FC236}">
                    <a16:creationId xmlns:a16="http://schemas.microsoft.com/office/drawing/2014/main" id="{18F2A874-95EF-4BB0-8213-678524239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31"/>
                <a:ext cx="11" cy="10"/>
              </a:xfrm>
              <a:custGeom>
                <a:avLst/>
                <a:gdLst>
                  <a:gd name="T0" fmla="*/ 0 w 11"/>
                  <a:gd name="T1" fmla="*/ 3 h 10"/>
                  <a:gd name="T2" fmla="*/ 7 w 11"/>
                  <a:gd name="T3" fmla="*/ 10 h 10"/>
                  <a:gd name="T4" fmla="*/ 11 w 11"/>
                  <a:gd name="T5" fmla="*/ 7 h 10"/>
                  <a:gd name="T6" fmla="*/ 7 w 11"/>
                  <a:gd name="T7" fmla="*/ 0 h 10"/>
                  <a:gd name="T8" fmla="*/ 7 w 11"/>
                  <a:gd name="T9" fmla="*/ 3 h 10"/>
                  <a:gd name="T10" fmla="*/ 0 w 11"/>
                  <a:gd name="T11" fmla="*/ 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0" y="3"/>
                    </a:moveTo>
                    <a:lnTo>
                      <a:pt x="7" y="10"/>
                    </a:lnTo>
                    <a:lnTo>
                      <a:pt x="11" y="7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8" name="Freeform 76">
                <a:extLst>
                  <a:ext uri="{FF2B5EF4-FFF2-40B4-BE49-F238E27FC236}">
                    <a16:creationId xmlns:a16="http://schemas.microsoft.com/office/drawing/2014/main" id="{6982AD6B-BC7E-45DB-86BC-186931F95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697"/>
                <a:ext cx="18" cy="137"/>
              </a:xfrm>
              <a:custGeom>
                <a:avLst/>
                <a:gdLst>
                  <a:gd name="T0" fmla="*/ 4 w 18"/>
                  <a:gd name="T1" fmla="*/ 8 h 137"/>
                  <a:gd name="T2" fmla="*/ 0 w 18"/>
                  <a:gd name="T3" fmla="*/ 4 h 137"/>
                  <a:gd name="T4" fmla="*/ 7 w 18"/>
                  <a:gd name="T5" fmla="*/ 18 h 137"/>
                  <a:gd name="T6" fmla="*/ 7 w 18"/>
                  <a:gd name="T7" fmla="*/ 137 h 137"/>
                  <a:gd name="T8" fmla="*/ 14 w 18"/>
                  <a:gd name="T9" fmla="*/ 137 h 137"/>
                  <a:gd name="T10" fmla="*/ 14 w 18"/>
                  <a:gd name="T11" fmla="*/ 83 h 137"/>
                  <a:gd name="T12" fmla="*/ 18 w 18"/>
                  <a:gd name="T13" fmla="*/ 65 h 137"/>
                  <a:gd name="T14" fmla="*/ 18 w 18"/>
                  <a:gd name="T15" fmla="*/ 33 h 137"/>
                  <a:gd name="T16" fmla="*/ 14 w 18"/>
                  <a:gd name="T17" fmla="*/ 18 h 137"/>
                  <a:gd name="T18" fmla="*/ 7 w 18"/>
                  <a:gd name="T19" fmla="*/ 0 h 137"/>
                  <a:gd name="T20" fmla="*/ 4 w 18"/>
                  <a:gd name="T21" fmla="*/ 0 h 137"/>
                  <a:gd name="T22" fmla="*/ 7 w 18"/>
                  <a:gd name="T23" fmla="*/ 0 h 137"/>
                  <a:gd name="T24" fmla="*/ 4 w 18"/>
                  <a:gd name="T25" fmla="*/ 0 h 137"/>
                  <a:gd name="T26" fmla="*/ 4 w 18"/>
                  <a:gd name="T27" fmla="*/ 8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37"/>
                  <a:gd name="T44" fmla="*/ 18 w 1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37">
                    <a:moveTo>
                      <a:pt x="4" y="8"/>
                    </a:moveTo>
                    <a:lnTo>
                      <a:pt x="0" y="4"/>
                    </a:lnTo>
                    <a:lnTo>
                      <a:pt x="7" y="18"/>
                    </a:lnTo>
                    <a:lnTo>
                      <a:pt x="7" y="137"/>
                    </a:lnTo>
                    <a:lnTo>
                      <a:pt x="14" y="137"/>
                    </a:lnTo>
                    <a:lnTo>
                      <a:pt x="14" y="83"/>
                    </a:lnTo>
                    <a:lnTo>
                      <a:pt x="18" y="65"/>
                    </a:lnTo>
                    <a:lnTo>
                      <a:pt x="18" y="33"/>
                    </a:lnTo>
                    <a:lnTo>
                      <a:pt x="14" y="1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9" name="Freeform 77">
                <a:extLst>
                  <a:ext uri="{FF2B5EF4-FFF2-40B4-BE49-F238E27FC236}">
                    <a16:creationId xmlns:a16="http://schemas.microsoft.com/office/drawing/2014/main" id="{E70E3AD0-41B5-452A-BDC1-D01290971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697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8 w 8"/>
                  <a:gd name="T5" fmla="*/ 8 h 8"/>
                  <a:gd name="T6" fmla="*/ 8 w 8"/>
                  <a:gd name="T7" fmla="*/ 0 h 8"/>
                  <a:gd name="T8" fmla="*/ 4 w 8"/>
                  <a:gd name="T9" fmla="*/ 0 h 8"/>
                  <a:gd name="T10" fmla="*/ 0 w 8"/>
                  <a:gd name="T11" fmla="*/ 4 h 8"/>
                  <a:gd name="T12" fmla="*/ 4 w 8"/>
                  <a:gd name="T13" fmla="*/ 0 h 8"/>
                  <a:gd name="T14" fmla="*/ 0 w 8"/>
                  <a:gd name="T15" fmla="*/ 0 h 8"/>
                  <a:gd name="T16" fmla="*/ 0 w 8"/>
                  <a:gd name="T17" fmla="*/ 4 h 8"/>
                  <a:gd name="T18" fmla="*/ 8 w 8"/>
                  <a:gd name="T19" fmla="*/ 4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8"/>
                  <a:gd name="T32" fmla="*/ 8 w 8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8">
                    <a:moveTo>
                      <a:pt x="8" y="4"/>
                    </a:moveTo>
                    <a:lnTo>
                      <a:pt x="4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0" name="Freeform 78">
                <a:extLst>
                  <a:ext uri="{FF2B5EF4-FFF2-40B4-BE49-F238E27FC236}">
                    <a16:creationId xmlns:a16="http://schemas.microsoft.com/office/drawing/2014/main" id="{163BC8BB-36F2-474D-82A8-10EE3AE3B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701"/>
                <a:ext cx="15" cy="115"/>
              </a:xfrm>
              <a:custGeom>
                <a:avLst/>
                <a:gdLst>
                  <a:gd name="T0" fmla="*/ 4 w 15"/>
                  <a:gd name="T1" fmla="*/ 112 h 115"/>
                  <a:gd name="T2" fmla="*/ 7 w 15"/>
                  <a:gd name="T3" fmla="*/ 108 h 115"/>
                  <a:gd name="T4" fmla="*/ 15 w 15"/>
                  <a:gd name="T5" fmla="*/ 0 h 115"/>
                  <a:gd name="T6" fmla="*/ 7 w 15"/>
                  <a:gd name="T7" fmla="*/ 0 h 115"/>
                  <a:gd name="T8" fmla="*/ 0 w 15"/>
                  <a:gd name="T9" fmla="*/ 108 h 115"/>
                  <a:gd name="T10" fmla="*/ 4 w 15"/>
                  <a:gd name="T11" fmla="*/ 104 h 115"/>
                  <a:gd name="T12" fmla="*/ 4 w 15"/>
                  <a:gd name="T13" fmla="*/ 112 h 115"/>
                  <a:gd name="T14" fmla="*/ 7 w 15"/>
                  <a:gd name="T15" fmla="*/ 115 h 115"/>
                  <a:gd name="T16" fmla="*/ 7 w 15"/>
                  <a:gd name="T17" fmla="*/ 108 h 115"/>
                  <a:gd name="T18" fmla="*/ 4 w 15"/>
                  <a:gd name="T19" fmla="*/ 112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15"/>
                  <a:gd name="T32" fmla="*/ 15 w 15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15">
                    <a:moveTo>
                      <a:pt x="4" y="112"/>
                    </a:moveTo>
                    <a:lnTo>
                      <a:pt x="7" y="108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108"/>
                    </a:lnTo>
                    <a:lnTo>
                      <a:pt x="4" y="104"/>
                    </a:lnTo>
                    <a:lnTo>
                      <a:pt x="4" y="112"/>
                    </a:lnTo>
                    <a:lnTo>
                      <a:pt x="7" y="115"/>
                    </a:lnTo>
                    <a:lnTo>
                      <a:pt x="7" y="108"/>
                    </a:lnTo>
                    <a:lnTo>
                      <a:pt x="4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1" name="Freeform 79">
                <a:extLst>
                  <a:ext uri="{FF2B5EF4-FFF2-40B4-BE49-F238E27FC236}">
                    <a16:creationId xmlns:a16="http://schemas.microsoft.com/office/drawing/2014/main" id="{32E05AC4-4BD9-48BF-8A95-363620BA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1791"/>
                <a:ext cx="47" cy="22"/>
              </a:xfrm>
              <a:custGeom>
                <a:avLst/>
                <a:gdLst>
                  <a:gd name="T0" fmla="*/ 0 w 47"/>
                  <a:gd name="T1" fmla="*/ 4 h 22"/>
                  <a:gd name="T2" fmla="*/ 4 w 47"/>
                  <a:gd name="T3" fmla="*/ 11 h 22"/>
                  <a:gd name="T4" fmla="*/ 7 w 47"/>
                  <a:gd name="T5" fmla="*/ 14 h 22"/>
                  <a:gd name="T6" fmla="*/ 14 w 47"/>
                  <a:gd name="T7" fmla="*/ 18 h 22"/>
                  <a:gd name="T8" fmla="*/ 22 w 47"/>
                  <a:gd name="T9" fmla="*/ 18 h 22"/>
                  <a:gd name="T10" fmla="*/ 29 w 47"/>
                  <a:gd name="T11" fmla="*/ 22 h 22"/>
                  <a:gd name="T12" fmla="*/ 47 w 47"/>
                  <a:gd name="T13" fmla="*/ 22 h 22"/>
                  <a:gd name="T14" fmla="*/ 47 w 47"/>
                  <a:gd name="T15" fmla="*/ 14 h 22"/>
                  <a:gd name="T16" fmla="*/ 29 w 47"/>
                  <a:gd name="T17" fmla="*/ 14 h 22"/>
                  <a:gd name="T18" fmla="*/ 22 w 47"/>
                  <a:gd name="T19" fmla="*/ 11 h 22"/>
                  <a:gd name="T20" fmla="*/ 18 w 47"/>
                  <a:gd name="T21" fmla="*/ 11 h 22"/>
                  <a:gd name="T22" fmla="*/ 11 w 47"/>
                  <a:gd name="T23" fmla="*/ 7 h 22"/>
                  <a:gd name="T24" fmla="*/ 7 w 47"/>
                  <a:gd name="T25" fmla="*/ 7 h 22"/>
                  <a:gd name="T26" fmla="*/ 4 w 47"/>
                  <a:gd name="T27" fmla="*/ 0 h 22"/>
                  <a:gd name="T28" fmla="*/ 4 w 47"/>
                  <a:gd name="T29" fmla="*/ 4 h 22"/>
                  <a:gd name="T30" fmla="*/ 0 w 47"/>
                  <a:gd name="T31" fmla="*/ 4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22"/>
                  <a:gd name="T50" fmla="*/ 47 w 47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22">
                    <a:moveTo>
                      <a:pt x="0" y="4"/>
                    </a:moveTo>
                    <a:lnTo>
                      <a:pt x="4" y="11"/>
                    </a:lnTo>
                    <a:lnTo>
                      <a:pt x="7" y="14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29" y="22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29" y="14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2" name="Freeform 80">
                <a:extLst>
                  <a:ext uri="{FF2B5EF4-FFF2-40B4-BE49-F238E27FC236}">
                    <a16:creationId xmlns:a16="http://schemas.microsoft.com/office/drawing/2014/main" id="{5FB71C88-A956-4685-878B-E588FC5B5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1618"/>
                <a:ext cx="40" cy="177"/>
              </a:xfrm>
              <a:custGeom>
                <a:avLst/>
                <a:gdLst>
                  <a:gd name="T0" fmla="*/ 32 w 40"/>
                  <a:gd name="T1" fmla="*/ 4 h 177"/>
                  <a:gd name="T2" fmla="*/ 29 w 40"/>
                  <a:gd name="T3" fmla="*/ 25 h 177"/>
                  <a:gd name="T4" fmla="*/ 22 w 40"/>
                  <a:gd name="T5" fmla="*/ 47 h 177"/>
                  <a:gd name="T6" fmla="*/ 18 w 40"/>
                  <a:gd name="T7" fmla="*/ 65 h 177"/>
                  <a:gd name="T8" fmla="*/ 14 w 40"/>
                  <a:gd name="T9" fmla="*/ 87 h 177"/>
                  <a:gd name="T10" fmla="*/ 11 w 40"/>
                  <a:gd name="T11" fmla="*/ 108 h 177"/>
                  <a:gd name="T12" fmla="*/ 7 w 40"/>
                  <a:gd name="T13" fmla="*/ 130 h 177"/>
                  <a:gd name="T14" fmla="*/ 4 w 40"/>
                  <a:gd name="T15" fmla="*/ 151 h 177"/>
                  <a:gd name="T16" fmla="*/ 0 w 40"/>
                  <a:gd name="T17" fmla="*/ 177 h 177"/>
                  <a:gd name="T18" fmla="*/ 4 w 40"/>
                  <a:gd name="T19" fmla="*/ 177 h 177"/>
                  <a:gd name="T20" fmla="*/ 7 w 40"/>
                  <a:gd name="T21" fmla="*/ 155 h 177"/>
                  <a:gd name="T22" fmla="*/ 14 w 40"/>
                  <a:gd name="T23" fmla="*/ 133 h 177"/>
                  <a:gd name="T24" fmla="*/ 18 w 40"/>
                  <a:gd name="T25" fmla="*/ 112 h 177"/>
                  <a:gd name="T26" fmla="*/ 22 w 40"/>
                  <a:gd name="T27" fmla="*/ 90 h 177"/>
                  <a:gd name="T28" fmla="*/ 25 w 40"/>
                  <a:gd name="T29" fmla="*/ 69 h 177"/>
                  <a:gd name="T30" fmla="*/ 29 w 40"/>
                  <a:gd name="T31" fmla="*/ 47 h 177"/>
                  <a:gd name="T32" fmla="*/ 36 w 40"/>
                  <a:gd name="T33" fmla="*/ 25 h 177"/>
                  <a:gd name="T34" fmla="*/ 40 w 40"/>
                  <a:gd name="T35" fmla="*/ 4 h 177"/>
                  <a:gd name="T36" fmla="*/ 40 w 40"/>
                  <a:gd name="T37" fmla="*/ 0 h 177"/>
                  <a:gd name="T38" fmla="*/ 40 w 40"/>
                  <a:gd name="T39" fmla="*/ 4 h 177"/>
                  <a:gd name="T40" fmla="*/ 40 w 40"/>
                  <a:gd name="T41" fmla="*/ 0 h 177"/>
                  <a:gd name="T42" fmla="*/ 32 w 40"/>
                  <a:gd name="T43" fmla="*/ 4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177"/>
                  <a:gd name="T68" fmla="*/ 40 w 40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177">
                    <a:moveTo>
                      <a:pt x="32" y="4"/>
                    </a:moveTo>
                    <a:lnTo>
                      <a:pt x="29" y="25"/>
                    </a:lnTo>
                    <a:lnTo>
                      <a:pt x="22" y="47"/>
                    </a:lnTo>
                    <a:lnTo>
                      <a:pt x="18" y="65"/>
                    </a:lnTo>
                    <a:lnTo>
                      <a:pt x="14" y="87"/>
                    </a:lnTo>
                    <a:lnTo>
                      <a:pt x="11" y="108"/>
                    </a:lnTo>
                    <a:lnTo>
                      <a:pt x="7" y="130"/>
                    </a:lnTo>
                    <a:lnTo>
                      <a:pt x="4" y="151"/>
                    </a:lnTo>
                    <a:lnTo>
                      <a:pt x="0" y="177"/>
                    </a:lnTo>
                    <a:lnTo>
                      <a:pt x="4" y="177"/>
                    </a:lnTo>
                    <a:lnTo>
                      <a:pt x="7" y="155"/>
                    </a:lnTo>
                    <a:lnTo>
                      <a:pt x="14" y="133"/>
                    </a:lnTo>
                    <a:lnTo>
                      <a:pt x="18" y="112"/>
                    </a:lnTo>
                    <a:lnTo>
                      <a:pt x="22" y="90"/>
                    </a:lnTo>
                    <a:lnTo>
                      <a:pt x="25" y="69"/>
                    </a:lnTo>
                    <a:lnTo>
                      <a:pt x="29" y="47"/>
                    </a:lnTo>
                    <a:lnTo>
                      <a:pt x="36" y="25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3" name="Freeform 81">
                <a:extLst>
                  <a:ext uri="{FF2B5EF4-FFF2-40B4-BE49-F238E27FC236}">
                    <a16:creationId xmlns:a16="http://schemas.microsoft.com/office/drawing/2014/main" id="{BC2882AB-B603-4A12-97BB-AAF5E3B1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1611"/>
                <a:ext cx="11" cy="11"/>
              </a:xfrm>
              <a:custGeom>
                <a:avLst/>
                <a:gdLst>
                  <a:gd name="T0" fmla="*/ 3 w 11"/>
                  <a:gd name="T1" fmla="*/ 7 h 11"/>
                  <a:gd name="T2" fmla="*/ 0 w 11"/>
                  <a:gd name="T3" fmla="*/ 7 h 11"/>
                  <a:gd name="T4" fmla="*/ 3 w 11"/>
                  <a:gd name="T5" fmla="*/ 11 h 11"/>
                  <a:gd name="T6" fmla="*/ 11 w 11"/>
                  <a:gd name="T7" fmla="*/ 7 h 11"/>
                  <a:gd name="T8" fmla="*/ 3 w 11"/>
                  <a:gd name="T9" fmla="*/ 4 h 11"/>
                  <a:gd name="T10" fmla="*/ 0 w 11"/>
                  <a:gd name="T11" fmla="*/ 4 h 11"/>
                  <a:gd name="T12" fmla="*/ 3 w 11"/>
                  <a:gd name="T13" fmla="*/ 4 h 11"/>
                  <a:gd name="T14" fmla="*/ 3 w 11"/>
                  <a:gd name="T15" fmla="*/ 0 h 11"/>
                  <a:gd name="T16" fmla="*/ 0 w 11"/>
                  <a:gd name="T17" fmla="*/ 4 h 11"/>
                  <a:gd name="T18" fmla="*/ 3 w 11"/>
                  <a:gd name="T19" fmla="*/ 7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3" y="7"/>
                    </a:moveTo>
                    <a:lnTo>
                      <a:pt x="0" y="7"/>
                    </a:lnTo>
                    <a:lnTo>
                      <a:pt x="3" y="11"/>
                    </a:lnTo>
                    <a:lnTo>
                      <a:pt x="11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4" name="Freeform 82">
                <a:extLst>
                  <a:ext uri="{FF2B5EF4-FFF2-40B4-BE49-F238E27FC236}">
                    <a16:creationId xmlns:a16="http://schemas.microsoft.com/office/drawing/2014/main" id="{7E8856AF-850D-4D42-826C-1BEC696BB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615"/>
                <a:ext cx="10" cy="7"/>
              </a:xfrm>
              <a:custGeom>
                <a:avLst/>
                <a:gdLst>
                  <a:gd name="T0" fmla="*/ 7 w 10"/>
                  <a:gd name="T1" fmla="*/ 7 h 7"/>
                  <a:gd name="T2" fmla="*/ 10 w 10"/>
                  <a:gd name="T3" fmla="*/ 3 h 7"/>
                  <a:gd name="T4" fmla="*/ 7 w 10"/>
                  <a:gd name="T5" fmla="*/ 0 h 7"/>
                  <a:gd name="T6" fmla="*/ 0 w 10"/>
                  <a:gd name="T7" fmla="*/ 3 h 7"/>
                  <a:gd name="T8" fmla="*/ 0 w 10"/>
                  <a:gd name="T9" fmla="*/ 7 h 7"/>
                  <a:gd name="T10" fmla="*/ 0 w 10"/>
                  <a:gd name="T11" fmla="*/ 3 h 7"/>
                  <a:gd name="T12" fmla="*/ 0 w 10"/>
                  <a:gd name="T13" fmla="*/ 7 h 7"/>
                  <a:gd name="T14" fmla="*/ 7 w 10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7"/>
                  <a:gd name="T26" fmla="*/ 10 w 10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7">
                    <a:moveTo>
                      <a:pt x="7" y="7"/>
                    </a:moveTo>
                    <a:lnTo>
                      <a:pt x="10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5" name="Freeform 83">
                <a:extLst>
                  <a:ext uri="{FF2B5EF4-FFF2-40B4-BE49-F238E27FC236}">
                    <a16:creationId xmlns:a16="http://schemas.microsoft.com/office/drawing/2014/main" id="{10E7D1A7-DD9A-4502-8C28-10E0C36DB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1622"/>
                <a:ext cx="51" cy="165"/>
              </a:xfrm>
              <a:custGeom>
                <a:avLst/>
                <a:gdLst>
                  <a:gd name="T0" fmla="*/ 0 w 51"/>
                  <a:gd name="T1" fmla="*/ 165 h 165"/>
                  <a:gd name="T2" fmla="*/ 8 w 51"/>
                  <a:gd name="T3" fmla="*/ 165 h 165"/>
                  <a:gd name="T4" fmla="*/ 15 w 51"/>
                  <a:gd name="T5" fmla="*/ 147 h 165"/>
                  <a:gd name="T6" fmla="*/ 22 w 51"/>
                  <a:gd name="T7" fmla="*/ 126 h 165"/>
                  <a:gd name="T8" fmla="*/ 26 w 51"/>
                  <a:gd name="T9" fmla="*/ 104 h 165"/>
                  <a:gd name="T10" fmla="*/ 29 w 51"/>
                  <a:gd name="T11" fmla="*/ 83 h 165"/>
                  <a:gd name="T12" fmla="*/ 36 w 51"/>
                  <a:gd name="T13" fmla="*/ 61 h 165"/>
                  <a:gd name="T14" fmla="*/ 40 w 51"/>
                  <a:gd name="T15" fmla="*/ 43 h 165"/>
                  <a:gd name="T16" fmla="*/ 44 w 51"/>
                  <a:gd name="T17" fmla="*/ 21 h 165"/>
                  <a:gd name="T18" fmla="*/ 51 w 51"/>
                  <a:gd name="T19" fmla="*/ 0 h 165"/>
                  <a:gd name="T20" fmla="*/ 44 w 51"/>
                  <a:gd name="T21" fmla="*/ 0 h 165"/>
                  <a:gd name="T22" fmla="*/ 40 w 51"/>
                  <a:gd name="T23" fmla="*/ 18 h 165"/>
                  <a:gd name="T24" fmla="*/ 33 w 51"/>
                  <a:gd name="T25" fmla="*/ 39 h 165"/>
                  <a:gd name="T26" fmla="*/ 29 w 51"/>
                  <a:gd name="T27" fmla="*/ 61 h 165"/>
                  <a:gd name="T28" fmla="*/ 26 w 51"/>
                  <a:gd name="T29" fmla="*/ 83 h 165"/>
                  <a:gd name="T30" fmla="*/ 18 w 51"/>
                  <a:gd name="T31" fmla="*/ 104 h 165"/>
                  <a:gd name="T32" fmla="*/ 15 w 51"/>
                  <a:gd name="T33" fmla="*/ 126 h 165"/>
                  <a:gd name="T34" fmla="*/ 8 w 51"/>
                  <a:gd name="T35" fmla="*/ 144 h 165"/>
                  <a:gd name="T36" fmla="*/ 0 w 51"/>
                  <a:gd name="T37" fmla="*/ 165 h 165"/>
                  <a:gd name="T38" fmla="*/ 8 w 51"/>
                  <a:gd name="T39" fmla="*/ 165 h 165"/>
                  <a:gd name="T40" fmla="*/ 0 w 51"/>
                  <a:gd name="T41" fmla="*/ 165 h 1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165"/>
                  <a:gd name="T65" fmla="*/ 51 w 51"/>
                  <a:gd name="T66" fmla="*/ 165 h 1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165">
                    <a:moveTo>
                      <a:pt x="0" y="165"/>
                    </a:moveTo>
                    <a:lnTo>
                      <a:pt x="8" y="165"/>
                    </a:lnTo>
                    <a:lnTo>
                      <a:pt x="15" y="147"/>
                    </a:lnTo>
                    <a:lnTo>
                      <a:pt x="22" y="126"/>
                    </a:lnTo>
                    <a:lnTo>
                      <a:pt x="26" y="104"/>
                    </a:lnTo>
                    <a:lnTo>
                      <a:pt x="29" y="83"/>
                    </a:lnTo>
                    <a:lnTo>
                      <a:pt x="36" y="61"/>
                    </a:lnTo>
                    <a:lnTo>
                      <a:pt x="40" y="43"/>
                    </a:lnTo>
                    <a:lnTo>
                      <a:pt x="44" y="21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40" y="18"/>
                    </a:lnTo>
                    <a:lnTo>
                      <a:pt x="33" y="39"/>
                    </a:lnTo>
                    <a:lnTo>
                      <a:pt x="29" y="61"/>
                    </a:lnTo>
                    <a:lnTo>
                      <a:pt x="26" y="83"/>
                    </a:lnTo>
                    <a:lnTo>
                      <a:pt x="18" y="104"/>
                    </a:lnTo>
                    <a:lnTo>
                      <a:pt x="15" y="126"/>
                    </a:lnTo>
                    <a:lnTo>
                      <a:pt x="8" y="144"/>
                    </a:lnTo>
                    <a:lnTo>
                      <a:pt x="0" y="165"/>
                    </a:lnTo>
                    <a:lnTo>
                      <a:pt x="8" y="165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6" name="Freeform 84">
                <a:extLst>
                  <a:ext uri="{FF2B5EF4-FFF2-40B4-BE49-F238E27FC236}">
                    <a16:creationId xmlns:a16="http://schemas.microsoft.com/office/drawing/2014/main" id="{61221F21-5163-4C45-9B57-3BDC254CA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1744"/>
                <a:ext cx="15" cy="43"/>
              </a:xfrm>
              <a:custGeom>
                <a:avLst/>
                <a:gdLst>
                  <a:gd name="T0" fmla="*/ 8 w 15"/>
                  <a:gd name="T1" fmla="*/ 0 h 43"/>
                  <a:gd name="T2" fmla="*/ 4 w 15"/>
                  <a:gd name="T3" fmla="*/ 11 h 43"/>
                  <a:gd name="T4" fmla="*/ 4 w 15"/>
                  <a:gd name="T5" fmla="*/ 33 h 43"/>
                  <a:gd name="T6" fmla="*/ 0 w 15"/>
                  <a:gd name="T7" fmla="*/ 43 h 43"/>
                  <a:gd name="T8" fmla="*/ 8 w 15"/>
                  <a:gd name="T9" fmla="*/ 43 h 43"/>
                  <a:gd name="T10" fmla="*/ 8 w 15"/>
                  <a:gd name="T11" fmla="*/ 36 h 43"/>
                  <a:gd name="T12" fmla="*/ 11 w 15"/>
                  <a:gd name="T13" fmla="*/ 25 h 43"/>
                  <a:gd name="T14" fmla="*/ 15 w 15"/>
                  <a:gd name="T15" fmla="*/ 11 h 43"/>
                  <a:gd name="T16" fmla="*/ 15 w 15"/>
                  <a:gd name="T17" fmla="*/ 0 h 43"/>
                  <a:gd name="T18" fmla="*/ 8 w 15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43"/>
                  <a:gd name="T32" fmla="*/ 15 w 15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43">
                    <a:moveTo>
                      <a:pt x="8" y="0"/>
                    </a:moveTo>
                    <a:lnTo>
                      <a:pt x="4" y="11"/>
                    </a:lnTo>
                    <a:lnTo>
                      <a:pt x="4" y="33"/>
                    </a:lnTo>
                    <a:lnTo>
                      <a:pt x="0" y="43"/>
                    </a:lnTo>
                    <a:lnTo>
                      <a:pt x="8" y="43"/>
                    </a:lnTo>
                    <a:lnTo>
                      <a:pt x="8" y="36"/>
                    </a:lnTo>
                    <a:lnTo>
                      <a:pt x="11" y="25"/>
                    </a:lnTo>
                    <a:lnTo>
                      <a:pt x="15" y="11"/>
                    </a:lnTo>
                    <a:lnTo>
                      <a:pt x="1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7" name="Freeform 85">
                <a:extLst>
                  <a:ext uri="{FF2B5EF4-FFF2-40B4-BE49-F238E27FC236}">
                    <a16:creationId xmlns:a16="http://schemas.microsoft.com/office/drawing/2014/main" id="{07667144-395B-403D-904A-DF46D0FF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1485"/>
                <a:ext cx="97" cy="259"/>
              </a:xfrm>
              <a:custGeom>
                <a:avLst/>
                <a:gdLst>
                  <a:gd name="T0" fmla="*/ 93 w 97"/>
                  <a:gd name="T1" fmla="*/ 0 h 259"/>
                  <a:gd name="T2" fmla="*/ 72 w 97"/>
                  <a:gd name="T3" fmla="*/ 29 h 259"/>
                  <a:gd name="T4" fmla="*/ 54 w 97"/>
                  <a:gd name="T5" fmla="*/ 58 h 259"/>
                  <a:gd name="T6" fmla="*/ 39 w 97"/>
                  <a:gd name="T7" fmla="*/ 90 h 259"/>
                  <a:gd name="T8" fmla="*/ 32 w 97"/>
                  <a:gd name="T9" fmla="*/ 122 h 259"/>
                  <a:gd name="T10" fmla="*/ 21 w 97"/>
                  <a:gd name="T11" fmla="*/ 158 h 259"/>
                  <a:gd name="T12" fmla="*/ 14 w 97"/>
                  <a:gd name="T13" fmla="*/ 191 h 259"/>
                  <a:gd name="T14" fmla="*/ 7 w 97"/>
                  <a:gd name="T15" fmla="*/ 227 h 259"/>
                  <a:gd name="T16" fmla="*/ 0 w 97"/>
                  <a:gd name="T17" fmla="*/ 259 h 259"/>
                  <a:gd name="T18" fmla="*/ 7 w 97"/>
                  <a:gd name="T19" fmla="*/ 259 h 259"/>
                  <a:gd name="T20" fmla="*/ 14 w 97"/>
                  <a:gd name="T21" fmla="*/ 227 h 259"/>
                  <a:gd name="T22" fmla="*/ 21 w 97"/>
                  <a:gd name="T23" fmla="*/ 194 h 259"/>
                  <a:gd name="T24" fmla="*/ 28 w 97"/>
                  <a:gd name="T25" fmla="*/ 158 h 259"/>
                  <a:gd name="T26" fmla="*/ 36 w 97"/>
                  <a:gd name="T27" fmla="*/ 126 h 259"/>
                  <a:gd name="T28" fmla="*/ 50 w 97"/>
                  <a:gd name="T29" fmla="*/ 94 h 259"/>
                  <a:gd name="T30" fmla="*/ 61 w 97"/>
                  <a:gd name="T31" fmla="*/ 61 h 259"/>
                  <a:gd name="T32" fmla="*/ 75 w 97"/>
                  <a:gd name="T33" fmla="*/ 32 h 259"/>
                  <a:gd name="T34" fmla="*/ 97 w 97"/>
                  <a:gd name="T35" fmla="*/ 4 h 259"/>
                  <a:gd name="T36" fmla="*/ 93 w 97"/>
                  <a:gd name="T37" fmla="*/ 0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259"/>
                  <a:gd name="T59" fmla="*/ 97 w 97"/>
                  <a:gd name="T60" fmla="*/ 259 h 2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259">
                    <a:moveTo>
                      <a:pt x="93" y="0"/>
                    </a:moveTo>
                    <a:lnTo>
                      <a:pt x="72" y="29"/>
                    </a:lnTo>
                    <a:lnTo>
                      <a:pt x="54" y="58"/>
                    </a:lnTo>
                    <a:lnTo>
                      <a:pt x="39" y="90"/>
                    </a:lnTo>
                    <a:lnTo>
                      <a:pt x="32" y="122"/>
                    </a:lnTo>
                    <a:lnTo>
                      <a:pt x="21" y="158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0" y="259"/>
                    </a:lnTo>
                    <a:lnTo>
                      <a:pt x="7" y="259"/>
                    </a:lnTo>
                    <a:lnTo>
                      <a:pt x="14" y="227"/>
                    </a:lnTo>
                    <a:lnTo>
                      <a:pt x="21" y="194"/>
                    </a:lnTo>
                    <a:lnTo>
                      <a:pt x="28" y="158"/>
                    </a:lnTo>
                    <a:lnTo>
                      <a:pt x="36" y="126"/>
                    </a:lnTo>
                    <a:lnTo>
                      <a:pt x="50" y="94"/>
                    </a:lnTo>
                    <a:lnTo>
                      <a:pt x="61" y="61"/>
                    </a:lnTo>
                    <a:lnTo>
                      <a:pt x="75" y="32"/>
                    </a:lnTo>
                    <a:lnTo>
                      <a:pt x="97" y="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8" name="Freeform 86">
                <a:extLst>
                  <a:ext uri="{FF2B5EF4-FFF2-40B4-BE49-F238E27FC236}">
                    <a16:creationId xmlns:a16="http://schemas.microsoft.com/office/drawing/2014/main" id="{C543D52A-1D37-4755-994F-E349D2E97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1341"/>
                <a:ext cx="177" cy="148"/>
              </a:xfrm>
              <a:custGeom>
                <a:avLst/>
                <a:gdLst>
                  <a:gd name="T0" fmla="*/ 173 w 177"/>
                  <a:gd name="T1" fmla="*/ 0 h 148"/>
                  <a:gd name="T2" fmla="*/ 162 w 177"/>
                  <a:gd name="T3" fmla="*/ 11 h 148"/>
                  <a:gd name="T4" fmla="*/ 148 w 177"/>
                  <a:gd name="T5" fmla="*/ 18 h 148"/>
                  <a:gd name="T6" fmla="*/ 137 w 177"/>
                  <a:gd name="T7" fmla="*/ 25 h 148"/>
                  <a:gd name="T8" fmla="*/ 126 w 177"/>
                  <a:gd name="T9" fmla="*/ 36 h 148"/>
                  <a:gd name="T10" fmla="*/ 115 w 177"/>
                  <a:gd name="T11" fmla="*/ 43 h 148"/>
                  <a:gd name="T12" fmla="*/ 101 w 177"/>
                  <a:gd name="T13" fmla="*/ 50 h 148"/>
                  <a:gd name="T14" fmla="*/ 90 w 177"/>
                  <a:gd name="T15" fmla="*/ 61 h 148"/>
                  <a:gd name="T16" fmla="*/ 79 w 177"/>
                  <a:gd name="T17" fmla="*/ 68 h 148"/>
                  <a:gd name="T18" fmla="*/ 69 w 177"/>
                  <a:gd name="T19" fmla="*/ 76 h 148"/>
                  <a:gd name="T20" fmla="*/ 58 w 177"/>
                  <a:gd name="T21" fmla="*/ 83 h 148"/>
                  <a:gd name="T22" fmla="*/ 47 w 177"/>
                  <a:gd name="T23" fmla="*/ 94 h 148"/>
                  <a:gd name="T24" fmla="*/ 36 w 177"/>
                  <a:gd name="T25" fmla="*/ 101 h 148"/>
                  <a:gd name="T26" fmla="*/ 15 w 177"/>
                  <a:gd name="T27" fmla="*/ 122 h 148"/>
                  <a:gd name="T28" fmla="*/ 7 w 177"/>
                  <a:gd name="T29" fmla="*/ 133 h 148"/>
                  <a:gd name="T30" fmla="*/ 0 w 177"/>
                  <a:gd name="T31" fmla="*/ 144 h 148"/>
                  <a:gd name="T32" fmla="*/ 4 w 177"/>
                  <a:gd name="T33" fmla="*/ 148 h 148"/>
                  <a:gd name="T34" fmla="*/ 11 w 177"/>
                  <a:gd name="T35" fmla="*/ 137 h 148"/>
                  <a:gd name="T36" fmla="*/ 40 w 177"/>
                  <a:gd name="T37" fmla="*/ 108 h 148"/>
                  <a:gd name="T38" fmla="*/ 51 w 177"/>
                  <a:gd name="T39" fmla="*/ 101 h 148"/>
                  <a:gd name="T40" fmla="*/ 61 w 177"/>
                  <a:gd name="T41" fmla="*/ 90 h 148"/>
                  <a:gd name="T42" fmla="*/ 72 w 177"/>
                  <a:gd name="T43" fmla="*/ 83 h 148"/>
                  <a:gd name="T44" fmla="*/ 83 w 177"/>
                  <a:gd name="T45" fmla="*/ 72 h 148"/>
                  <a:gd name="T46" fmla="*/ 94 w 177"/>
                  <a:gd name="T47" fmla="*/ 65 h 148"/>
                  <a:gd name="T48" fmla="*/ 108 w 177"/>
                  <a:gd name="T49" fmla="*/ 58 h 148"/>
                  <a:gd name="T50" fmla="*/ 119 w 177"/>
                  <a:gd name="T51" fmla="*/ 47 h 148"/>
                  <a:gd name="T52" fmla="*/ 130 w 177"/>
                  <a:gd name="T53" fmla="*/ 40 h 148"/>
                  <a:gd name="T54" fmla="*/ 141 w 177"/>
                  <a:gd name="T55" fmla="*/ 32 h 148"/>
                  <a:gd name="T56" fmla="*/ 151 w 177"/>
                  <a:gd name="T57" fmla="*/ 22 h 148"/>
                  <a:gd name="T58" fmla="*/ 166 w 177"/>
                  <a:gd name="T59" fmla="*/ 14 h 148"/>
                  <a:gd name="T60" fmla="*/ 177 w 177"/>
                  <a:gd name="T61" fmla="*/ 7 h 148"/>
                  <a:gd name="T62" fmla="*/ 173 w 177"/>
                  <a:gd name="T63" fmla="*/ 7 h 148"/>
                  <a:gd name="T64" fmla="*/ 173 w 177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7"/>
                  <a:gd name="T100" fmla="*/ 0 h 148"/>
                  <a:gd name="T101" fmla="*/ 177 w 177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7" h="148">
                    <a:moveTo>
                      <a:pt x="173" y="0"/>
                    </a:moveTo>
                    <a:lnTo>
                      <a:pt x="162" y="11"/>
                    </a:lnTo>
                    <a:lnTo>
                      <a:pt x="148" y="18"/>
                    </a:lnTo>
                    <a:lnTo>
                      <a:pt x="137" y="25"/>
                    </a:lnTo>
                    <a:lnTo>
                      <a:pt x="126" y="36"/>
                    </a:lnTo>
                    <a:lnTo>
                      <a:pt x="115" y="43"/>
                    </a:lnTo>
                    <a:lnTo>
                      <a:pt x="101" y="50"/>
                    </a:lnTo>
                    <a:lnTo>
                      <a:pt x="90" y="61"/>
                    </a:lnTo>
                    <a:lnTo>
                      <a:pt x="79" y="68"/>
                    </a:lnTo>
                    <a:lnTo>
                      <a:pt x="69" y="76"/>
                    </a:lnTo>
                    <a:lnTo>
                      <a:pt x="58" y="83"/>
                    </a:lnTo>
                    <a:lnTo>
                      <a:pt x="47" y="94"/>
                    </a:lnTo>
                    <a:lnTo>
                      <a:pt x="36" y="101"/>
                    </a:lnTo>
                    <a:lnTo>
                      <a:pt x="15" y="122"/>
                    </a:lnTo>
                    <a:lnTo>
                      <a:pt x="7" y="133"/>
                    </a:lnTo>
                    <a:lnTo>
                      <a:pt x="0" y="144"/>
                    </a:lnTo>
                    <a:lnTo>
                      <a:pt x="4" y="148"/>
                    </a:lnTo>
                    <a:lnTo>
                      <a:pt x="11" y="137"/>
                    </a:lnTo>
                    <a:lnTo>
                      <a:pt x="40" y="108"/>
                    </a:lnTo>
                    <a:lnTo>
                      <a:pt x="51" y="101"/>
                    </a:lnTo>
                    <a:lnTo>
                      <a:pt x="61" y="90"/>
                    </a:lnTo>
                    <a:lnTo>
                      <a:pt x="72" y="83"/>
                    </a:lnTo>
                    <a:lnTo>
                      <a:pt x="83" y="72"/>
                    </a:lnTo>
                    <a:lnTo>
                      <a:pt x="94" y="65"/>
                    </a:lnTo>
                    <a:lnTo>
                      <a:pt x="108" y="58"/>
                    </a:lnTo>
                    <a:lnTo>
                      <a:pt x="119" y="47"/>
                    </a:lnTo>
                    <a:lnTo>
                      <a:pt x="130" y="40"/>
                    </a:lnTo>
                    <a:lnTo>
                      <a:pt x="141" y="32"/>
                    </a:lnTo>
                    <a:lnTo>
                      <a:pt x="151" y="22"/>
                    </a:lnTo>
                    <a:lnTo>
                      <a:pt x="166" y="14"/>
                    </a:lnTo>
                    <a:lnTo>
                      <a:pt x="177" y="7"/>
                    </a:lnTo>
                    <a:lnTo>
                      <a:pt x="173" y="7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9" name="Freeform 87">
                <a:extLst>
                  <a:ext uri="{FF2B5EF4-FFF2-40B4-BE49-F238E27FC236}">
                    <a16:creationId xmlns:a16="http://schemas.microsoft.com/office/drawing/2014/main" id="{4875E0CB-C0D8-4FC4-8D9B-A068F6D74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298"/>
                <a:ext cx="148" cy="50"/>
              </a:xfrm>
              <a:custGeom>
                <a:avLst/>
                <a:gdLst>
                  <a:gd name="T0" fmla="*/ 148 w 148"/>
                  <a:gd name="T1" fmla="*/ 0 h 50"/>
                  <a:gd name="T2" fmla="*/ 137 w 148"/>
                  <a:gd name="T3" fmla="*/ 0 h 50"/>
                  <a:gd name="T4" fmla="*/ 130 w 148"/>
                  <a:gd name="T5" fmla="*/ 3 h 50"/>
                  <a:gd name="T6" fmla="*/ 108 w 148"/>
                  <a:gd name="T7" fmla="*/ 3 h 50"/>
                  <a:gd name="T8" fmla="*/ 101 w 148"/>
                  <a:gd name="T9" fmla="*/ 7 h 50"/>
                  <a:gd name="T10" fmla="*/ 90 w 148"/>
                  <a:gd name="T11" fmla="*/ 11 h 50"/>
                  <a:gd name="T12" fmla="*/ 83 w 148"/>
                  <a:gd name="T13" fmla="*/ 14 h 50"/>
                  <a:gd name="T14" fmla="*/ 72 w 148"/>
                  <a:gd name="T15" fmla="*/ 18 h 50"/>
                  <a:gd name="T16" fmla="*/ 61 w 148"/>
                  <a:gd name="T17" fmla="*/ 21 h 50"/>
                  <a:gd name="T18" fmla="*/ 54 w 148"/>
                  <a:gd name="T19" fmla="*/ 25 h 50"/>
                  <a:gd name="T20" fmla="*/ 47 w 148"/>
                  <a:gd name="T21" fmla="*/ 29 h 50"/>
                  <a:gd name="T22" fmla="*/ 36 w 148"/>
                  <a:gd name="T23" fmla="*/ 32 h 50"/>
                  <a:gd name="T24" fmla="*/ 25 w 148"/>
                  <a:gd name="T25" fmla="*/ 36 h 50"/>
                  <a:gd name="T26" fmla="*/ 18 w 148"/>
                  <a:gd name="T27" fmla="*/ 39 h 50"/>
                  <a:gd name="T28" fmla="*/ 7 w 148"/>
                  <a:gd name="T29" fmla="*/ 39 h 50"/>
                  <a:gd name="T30" fmla="*/ 0 w 148"/>
                  <a:gd name="T31" fmla="*/ 43 h 50"/>
                  <a:gd name="T32" fmla="*/ 0 w 148"/>
                  <a:gd name="T33" fmla="*/ 50 h 50"/>
                  <a:gd name="T34" fmla="*/ 11 w 148"/>
                  <a:gd name="T35" fmla="*/ 47 h 50"/>
                  <a:gd name="T36" fmla="*/ 22 w 148"/>
                  <a:gd name="T37" fmla="*/ 43 h 50"/>
                  <a:gd name="T38" fmla="*/ 29 w 148"/>
                  <a:gd name="T39" fmla="*/ 43 h 50"/>
                  <a:gd name="T40" fmla="*/ 40 w 148"/>
                  <a:gd name="T41" fmla="*/ 39 h 50"/>
                  <a:gd name="T42" fmla="*/ 47 w 148"/>
                  <a:gd name="T43" fmla="*/ 36 h 50"/>
                  <a:gd name="T44" fmla="*/ 58 w 148"/>
                  <a:gd name="T45" fmla="*/ 32 h 50"/>
                  <a:gd name="T46" fmla="*/ 65 w 148"/>
                  <a:gd name="T47" fmla="*/ 29 h 50"/>
                  <a:gd name="T48" fmla="*/ 76 w 148"/>
                  <a:gd name="T49" fmla="*/ 25 h 50"/>
                  <a:gd name="T50" fmla="*/ 83 w 148"/>
                  <a:gd name="T51" fmla="*/ 21 h 50"/>
                  <a:gd name="T52" fmla="*/ 94 w 148"/>
                  <a:gd name="T53" fmla="*/ 18 h 50"/>
                  <a:gd name="T54" fmla="*/ 101 w 148"/>
                  <a:gd name="T55" fmla="*/ 14 h 50"/>
                  <a:gd name="T56" fmla="*/ 112 w 148"/>
                  <a:gd name="T57" fmla="*/ 14 h 50"/>
                  <a:gd name="T58" fmla="*/ 119 w 148"/>
                  <a:gd name="T59" fmla="*/ 11 h 50"/>
                  <a:gd name="T60" fmla="*/ 130 w 148"/>
                  <a:gd name="T61" fmla="*/ 7 h 50"/>
                  <a:gd name="T62" fmla="*/ 148 w 148"/>
                  <a:gd name="T63" fmla="*/ 7 h 50"/>
                  <a:gd name="T64" fmla="*/ 148 w 148"/>
                  <a:gd name="T65" fmla="*/ 0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50"/>
                  <a:gd name="T101" fmla="*/ 148 w 148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50">
                    <a:moveTo>
                      <a:pt x="148" y="0"/>
                    </a:moveTo>
                    <a:lnTo>
                      <a:pt x="137" y="0"/>
                    </a:lnTo>
                    <a:lnTo>
                      <a:pt x="130" y="3"/>
                    </a:lnTo>
                    <a:lnTo>
                      <a:pt x="108" y="3"/>
                    </a:lnTo>
                    <a:lnTo>
                      <a:pt x="101" y="7"/>
                    </a:lnTo>
                    <a:lnTo>
                      <a:pt x="90" y="11"/>
                    </a:lnTo>
                    <a:lnTo>
                      <a:pt x="83" y="14"/>
                    </a:lnTo>
                    <a:lnTo>
                      <a:pt x="72" y="18"/>
                    </a:lnTo>
                    <a:lnTo>
                      <a:pt x="61" y="21"/>
                    </a:lnTo>
                    <a:lnTo>
                      <a:pt x="54" y="25"/>
                    </a:lnTo>
                    <a:lnTo>
                      <a:pt x="47" y="29"/>
                    </a:lnTo>
                    <a:lnTo>
                      <a:pt x="36" y="32"/>
                    </a:lnTo>
                    <a:lnTo>
                      <a:pt x="25" y="36"/>
                    </a:lnTo>
                    <a:lnTo>
                      <a:pt x="18" y="39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11" y="47"/>
                    </a:lnTo>
                    <a:lnTo>
                      <a:pt x="22" y="43"/>
                    </a:lnTo>
                    <a:lnTo>
                      <a:pt x="29" y="43"/>
                    </a:lnTo>
                    <a:lnTo>
                      <a:pt x="40" y="39"/>
                    </a:lnTo>
                    <a:lnTo>
                      <a:pt x="47" y="36"/>
                    </a:lnTo>
                    <a:lnTo>
                      <a:pt x="58" y="32"/>
                    </a:lnTo>
                    <a:lnTo>
                      <a:pt x="65" y="29"/>
                    </a:lnTo>
                    <a:lnTo>
                      <a:pt x="76" y="25"/>
                    </a:lnTo>
                    <a:lnTo>
                      <a:pt x="83" y="21"/>
                    </a:lnTo>
                    <a:lnTo>
                      <a:pt x="94" y="18"/>
                    </a:lnTo>
                    <a:lnTo>
                      <a:pt x="101" y="14"/>
                    </a:lnTo>
                    <a:lnTo>
                      <a:pt x="112" y="14"/>
                    </a:lnTo>
                    <a:lnTo>
                      <a:pt x="119" y="11"/>
                    </a:lnTo>
                    <a:lnTo>
                      <a:pt x="130" y="7"/>
                    </a:lnTo>
                    <a:lnTo>
                      <a:pt x="148" y="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0" name="Freeform 88">
                <a:extLst>
                  <a:ext uri="{FF2B5EF4-FFF2-40B4-BE49-F238E27FC236}">
                    <a16:creationId xmlns:a16="http://schemas.microsoft.com/office/drawing/2014/main" id="{900477A3-DDFB-47C4-ADCD-491758EB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294"/>
                <a:ext cx="147" cy="54"/>
              </a:xfrm>
              <a:custGeom>
                <a:avLst/>
                <a:gdLst>
                  <a:gd name="T0" fmla="*/ 147 w 147"/>
                  <a:gd name="T1" fmla="*/ 47 h 54"/>
                  <a:gd name="T2" fmla="*/ 140 w 147"/>
                  <a:gd name="T3" fmla="*/ 43 h 54"/>
                  <a:gd name="T4" fmla="*/ 133 w 147"/>
                  <a:gd name="T5" fmla="*/ 36 h 54"/>
                  <a:gd name="T6" fmla="*/ 122 w 147"/>
                  <a:gd name="T7" fmla="*/ 33 h 54"/>
                  <a:gd name="T8" fmla="*/ 115 w 147"/>
                  <a:gd name="T9" fmla="*/ 29 h 54"/>
                  <a:gd name="T10" fmla="*/ 107 w 147"/>
                  <a:gd name="T11" fmla="*/ 22 h 54"/>
                  <a:gd name="T12" fmla="*/ 97 w 147"/>
                  <a:gd name="T13" fmla="*/ 18 h 54"/>
                  <a:gd name="T14" fmla="*/ 90 w 147"/>
                  <a:gd name="T15" fmla="*/ 15 h 54"/>
                  <a:gd name="T16" fmla="*/ 79 w 147"/>
                  <a:gd name="T17" fmla="*/ 11 h 54"/>
                  <a:gd name="T18" fmla="*/ 72 w 147"/>
                  <a:gd name="T19" fmla="*/ 7 h 54"/>
                  <a:gd name="T20" fmla="*/ 61 w 147"/>
                  <a:gd name="T21" fmla="*/ 7 h 54"/>
                  <a:gd name="T22" fmla="*/ 50 w 147"/>
                  <a:gd name="T23" fmla="*/ 4 h 54"/>
                  <a:gd name="T24" fmla="*/ 39 w 147"/>
                  <a:gd name="T25" fmla="*/ 4 h 54"/>
                  <a:gd name="T26" fmla="*/ 32 w 147"/>
                  <a:gd name="T27" fmla="*/ 0 h 54"/>
                  <a:gd name="T28" fmla="*/ 21 w 147"/>
                  <a:gd name="T29" fmla="*/ 0 h 54"/>
                  <a:gd name="T30" fmla="*/ 10 w 147"/>
                  <a:gd name="T31" fmla="*/ 4 h 54"/>
                  <a:gd name="T32" fmla="*/ 0 w 147"/>
                  <a:gd name="T33" fmla="*/ 4 h 54"/>
                  <a:gd name="T34" fmla="*/ 0 w 147"/>
                  <a:gd name="T35" fmla="*/ 11 h 54"/>
                  <a:gd name="T36" fmla="*/ 10 w 147"/>
                  <a:gd name="T37" fmla="*/ 7 h 54"/>
                  <a:gd name="T38" fmla="*/ 39 w 147"/>
                  <a:gd name="T39" fmla="*/ 7 h 54"/>
                  <a:gd name="T40" fmla="*/ 50 w 147"/>
                  <a:gd name="T41" fmla="*/ 11 h 54"/>
                  <a:gd name="T42" fmla="*/ 61 w 147"/>
                  <a:gd name="T43" fmla="*/ 11 h 54"/>
                  <a:gd name="T44" fmla="*/ 68 w 147"/>
                  <a:gd name="T45" fmla="*/ 15 h 54"/>
                  <a:gd name="T46" fmla="*/ 79 w 147"/>
                  <a:gd name="T47" fmla="*/ 18 h 54"/>
                  <a:gd name="T48" fmla="*/ 86 w 147"/>
                  <a:gd name="T49" fmla="*/ 22 h 54"/>
                  <a:gd name="T50" fmla="*/ 97 w 147"/>
                  <a:gd name="T51" fmla="*/ 25 h 54"/>
                  <a:gd name="T52" fmla="*/ 104 w 147"/>
                  <a:gd name="T53" fmla="*/ 29 h 54"/>
                  <a:gd name="T54" fmla="*/ 111 w 147"/>
                  <a:gd name="T55" fmla="*/ 33 h 54"/>
                  <a:gd name="T56" fmla="*/ 118 w 147"/>
                  <a:gd name="T57" fmla="*/ 40 h 54"/>
                  <a:gd name="T58" fmla="*/ 129 w 147"/>
                  <a:gd name="T59" fmla="*/ 43 h 54"/>
                  <a:gd name="T60" fmla="*/ 136 w 147"/>
                  <a:gd name="T61" fmla="*/ 47 h 54"/>
                  <a:gd name="T62" fmla="*/ 143 w 147"/>
                  <a:gd name="T63" fmla="*/ 54 h 54"/>
                  <a:gd name="T64" fmla="*/ 147 w 147"/>
                  <a:gd name="T65" fmla="*/ 54 h 54"/>
                  <a:gd name="T66" fmla="*/ 143 w 147"/>
                  <a:gd name="T67" fmla="*/ 54 h 54"/>
                  <a:gd name="T68" fmla="*/ 147 w 147"/>
                  <a:gd name="T69" fmla="*/ 54 h 54"/>
                  <a:gd name="T70" fmla="*/ 147 w 147"/>
                  <a:gd name="T71" fmla="*/ 47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7"/>
                  <a:gd name="T109" fmla="*/ 0 h 54"/>
                  <a:gd name="T110" fmla="*/ 147 w 147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7" h="54">
                    <a:moveTo>
                      <a:pt x="147" y="47"/>
                    </a:moveTo>
                    <a:lnTo>
                      <a:pt x="140" y="43"/>
                    </a:lnTo>
                    <a:lnTo>
                      <a:pt x="133" y="36"/>
                    </a:lnTo>
                    <a:lnTo>
                      <a:pt x="122" y="33"/>
                    </a:lnTo>
                    <a:lnTo>
                      <a:pt x="115" y="29"/>
                    </a:lnTo>
                    <a:lnTo>
                      <a:pt x="107" y="22"/>
                    </a:lnTo>
                    <a:lnTo>
                      <a:pt x="97" y="18"/>
                    </a:lnTo>
                    <a:lnTo>
                      <a:pt x="90" y="15"/>
                    </a:lnTo>
                    <a:lnTo>
                      <a:pt x="79" y="11"/>
                    </a:lnTo>
                    <a:lnTo>
                      <a:pt x="72" y="7"/>
                    </a:lnTo>
                    <a:lnTo>
                      <a:pt x="61" y="7"/>
                    </a:lnTo>
                    <a:lnTo>
                      <a:pt x="50" y="4"/>
                    </a:lnTo>
                    <a:lnTo>
                      <a:pt x="39" y="4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0" y="7"/>
                    </a:lnTo>
                    <a:lnTo>
                      <a:pt x="39" y="7"/>
                    </a:lnTo>
                    <a:lnTo>
                      <a:pt x="50" y="11"/>
                    </a:lnTo>
                    <a:lnTo>
                      <a:pt x="61" y="11"/>
                    </a:lnTo>
                    <a:lnTo>
                      <a:pt x="68" y="15"/>
                    </a:lnTo>
                    <a:lnTo>
                      <a:pt x="79" y="18"/>
                    </a:lnTo>
                    <a:lnTo>
                      <a:pt x="86" y="22"/>
                    </a:lnTo>
                    <a:lnTo>
                      <a:pt x="97" y="25"/>
                    </a:lnTo>
                    <a:lnTo>
                      <a:pt x="104" y="29"/>
                    </a:lnTo>
                    <a:lnTo>
                      <a:pt x="111" y="33"/>
                    </a:lnTo>
                    <a:lnTo>
                      <a:pt x="118" y="40"/>
                    </a:lnTo>
                    <a:lnTo>
                      <a:pt x="129" y="43"/>
                    </a:lnTo>
                    <a:lnTo>
                      <a:pt x="136" y="47"/>
                    </a:lnTo>
                    <a:lnTo>
                      <a:pt x="143" y="54"/>
                    </a:lnTo>
                    <a:lnTo>
                      <a:pt x="147" y="54"/>
                    </a:lnTo>
                    <a:lnTo>
                      <a:pt x="143" y="54"/>
                    </a:lnTo>
                    <a:lnTo>
                      <a:pt x="147" y="54"/>
                    </a:lnTo>
                    <a:lnTo>
                      <a:pt x="147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1" name="Freeform 89">
                <a:extLst>
                  <a:ext uri="{FF2B5EF4-FFF2-40B4-BE49-F238E27FC236}">
                    <a16:creationId xmlns:a16="http://schemas.microsoft.com/office/drawing/2014/main" id="{A8FA22E4-7F39-4391-9091-54EF6590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427"/>
                <a:ext cx="119" cy="65"/>
              </a:xfrm>
              <a:custGeom>
                <a:avLst/>
                <a:gdLst>
                  <a:gd name="T0" fmla="*/ 119 w 119"/>
                  <a:gd name="T1" fmla="*/ 65 h 65"/>
                  <a:gd name="T2" fmla="*/ 119 w 119"/>
                  <a:gd name="T3" fmla="*/ 62 h 65"/>
                  <a:gd name="T4" fmla="*/ 115 w 119"/>
                  <a:gd name="T5" fmla="*/ 62 h 65"/>
                  <a:gd name="T6" fmla="*/ 111 w 119"/>
                  <a:gd name="T7" fmla="*/ 58 h 65"/>
                  <a:gd name="T8" fmla="*/ 101 w 119"/>
                  <a:gd name="T9" fmla="*/ 58 h 65"/>
                  <a:gd name="T10" fmla="*/ 93 w 119"/>
                  <a:gd name="T11" fmla="*/ 47 h 65"/>
                  <a:gd name="T12" fmla="*/ 79 w 119"/>
                  <a:gd name="T13" fmla="*/ 33 h 65"/>
                  <a:gd name="T14" fmla="*/ 68 w 119"/>
                  <a:gd name="T15" fmla="*/ 26 h 65"/>
                  <a:gd name="T16" fmla="*/ 57 w 119"/>
                  <a:gd name="T17" fmla="*/ 18 h 65"/>
                  <a:gd name="T18" fmla="*/ 47 w 119"/>
                  <a:gd name="T19" fmla="*/ 15 h 65"/>
                  <a:gd name="T20" fmla="*/ 39 w 119"/>
                  <a:gd name="T21" fmla="*/ 11 h 65"/>
                  <a:gd name="T22" fmla="*/ 29 w 119"/>
                  <a:gd name="T23" fmla="*/ 8 h 65"/>
                  <a:gd name="T24" fmla="*/ 21 w 119"/>
                  <a:gd name="T25" fmla="*/ 8 h 65"/>
                  <a:gd name="T26" fmla="*/ 21 w 119"/>
                  <a:gd name="T27" fmla="*/ 11 h 65"/>
                  <a:gd name="T28" fmla="*/ 18 w 119"/>
                  <a:gd name="T29" fmla="*/ 11 h 65"/>
                  <a:gd name="T30" fmla="*/ 14 w 119"/>
                  <a:gd name="T31" fmla="*/ 15 h 65"/>
                  <a:gd name="T32" fmla="*/ 0 w 119"/>
                  <a:gd name="T33" fmla="*/ 15 h 65"/>
                  <a:gd name="T34" fmla="*/ 3 w 119"/>
                  <a:gd name="T35" fmla="*/ 11 h 65"/>
                  <a:gd name="T36" fmla="*/ 7 w 119"/>
                  <a:gd name="T37" fmla="*/ 11 h 65"/>
                  <a:gd name="T38" fmla="*/ 14 w 119"/>
                  <a:gd name="T39" fmla="*/ 8 h 65"/>
                  <a:gd name="T40" fmla="*/ 18 w 119"/>
                  <a:gd name="T41" fmla="*/ 8 h 65"/>
                  <a:gd name="T42" fmla="*/ 21 w 119"/>
                  <a:gd name="T43" fmla="*/ 4 h 65"/>
                  <a:gd name="T44" fmla="*/ 29 w 119"/>
                  <a:gd name="T45" fmla="*/ 4 h 65"/>
                  <a:gd name="T46" fmla="*/ 36 w 119"/>
                  <a:gd name="T47" fmla="*/ 0 h 65"/>
                  <a:gd name="T48" fmla="*/ 39 w 119"/>
                  <a:gd name="T49" fmla="*/ 0 h 65"/>
                  <a:gd name="T50" fmla="*/ 50 w 119"/>
                  <a:gd name="T51" fmla="*/ 4 h 65"/>
                  <a:gd name="T52" fmla="*/ 65 w 119"/>
                  <a:gd name="T53" fmla="*/ 11 h 65"/>
                  <a:gd name="T54" fmla="*/ 75 w 119"/>
                  <a:gd name="T55" fmla="*/ 15 h 65"/>
                  <a:gd name="T56" fmla="*/ 86 w 119"/>
                  <a:gd name="T57" fmla="*/ 22 h 65"/>
                  <a:gd name="T58" fmla="*/ 115 w 119"/>
                  <a:gd name="T59" fmla="*/ 51 h 65"/>
                  <a:gd name="T60" fmla="*/ 119 w 119"/>
                  <a:gd name="T61" fmla="*/ 65 h 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9"/>
                  <a:gd name="T94" fmla="*/ 0 h 65"/>
                  <a:gd name="T95" fmla="*/ 119 w 119"/>
                  <a:gd name="T96" fmla="*/ 65 h 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9" h="65">
                    <a:moveTo>
                      <a:pt x="119" y="65"/>
                    </a:moveTo>
                    <a:lnTo>
                      <a:pt x="119" y="62"/>
                    </a:lnTo>
                    <a:lnTo>
                      <a:pt x="115" y="62"/>
                    </a:lnTo>
                    <a:lnTo>
                      <a:pt x="111" y="58"/>
                    </a:lnTo>
                    <a:lnTo>
                      <a:pt x="101" y="58"/>
                    </a:lnTo>
                    <a:lnTo>
                      <a:pt x="93" y="47"/>
                    </a:lnTo>
                    <a:lnTo>
                      <a:pt x="79" y="33"/>
                    </a:lnTo>
                    <a:lnTo>
                      <a:pt x="68" y="26"/>
                    </a:lnTo>
                    <a:lnTo>
                      <a:pt x="57" y="18"/>
                    </a:lnTo>
                    <a:lnTo>
                      <a:pt x="47" y="15"/>
                    </a:lnTo>
                    <a:lnTo>
                      <a:pt x="39" y="11"/>
                    </a:lnTo>
                    <a:lnTo>
                      <a:pt x="29" y="8"/>
                    </a:lnTo>
                    <a:lnTo>
                      <a:pt x="21" y="8"/>
                    </a:lnTo>
                    <a:lnTo>
                      <a:pt x="21" y="11"/>
                    </a:lnTo>
                    <a:lnTo>
                      <a:pt x="18" y="11"/>
                    </a:lnTo>
                    <a:lnTo>
                      <a:pt x="14" y="15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1" y="4"/>
                    </a:lnTo>
                    <a:lnTo>
                      <a:pt x="29" y="4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50" y="4"/>
                    </a:lnTo>
                    <a:lnTo>
                      <a:pt x="65" y="11"/>
                    </a:lnTo>
                    <a:lnTo>
                      <a:pt x="75" y="15"/>
                    </a:lnTo>
                    <a:lnTo>
                      <a:pt x="86" y="22"/>
                    </a:lnTo>
                    <a:lnTo>
                      <a:pt x="115" y="51"/>
                    </a:lnTo>
                    <a:lnTo>
                      <a:pt x="119" y="6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2" name="Freeform 90">
                <a:extLst>
                  <a:ext uri="{FF2B5EF4-FFF2-40B4-BE49-F238E27FC236}">
                    <a16:creationId xmlns:a16="http://schemas.microsoft.com/office/drawing/2014/main" id="{BBCB59EC-656C-477C-8332-EDFC0F637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481"/>
                <a:ext cx="25" cy="11"/>
              </a:xfrm>
              <a:custGeom>
                <a:avLst/>
                <a:gdLst>
                  <a:gd name="T0" fmla="*/ 0 w 25"/>
                  <a:gd name="T1" fmla="*/ 4 h 11"/>
                  <a:gd name="T2" fmla="*/ 4 w 25"/>
                  <a:gd name="T3" fmla="*/ 8 h 11"/>
                  <a:gd name="T4" fmla="*/ 14 w 25"/>
                  <a:gd name="T5" fmla="*/ 8 h 11"/>
                  <a:gd name="T6" fmla="*/ 14 w 25"/>
                  <a:gd name="T7" fmla="*/ 11 h 11"/>
                  <a:gd name="T8" fmla="*/ 22 w 25"/>
                  <a:gd name="T9" fmla="*/ 11 h 11"/>
                  <a:gd name="T10" fmla="*/ 25 w 25"/>
                  <a:gd name="T11" fmla="*/ 8 h 11"/>
                  <a:gd name="T12" fmla="*/ 22 w 25"/>
                  <a:gd name="T13" fmla="*/ 4 h 11"/>
                  <a:gd name="T14" fmla="*/ 18 w 25"/>
                  <a:gd name="T15" fmla="*/ 4 h 11"/>
                  <a:gd name="T16" fmla="*/ 18 w 25"/>
                  <a:gd name="T17" fmla="*/ 0 h 11"/>
                  <a:gd name="T18" fmla="*/ 4 w 25"/>
                  <a:gd name="T19" fmla="*/ 0 h 11"/>
                  <a:gd name="T20" fmla="*/ 7 w 25"/>
                  <a:gd name="T21" fmla="*/ 0 h 11"/>
                  <a:gd name="T22" fmla="*/ 0 w 25"/>
                  <a:gd name="T23" fmla="*/ 4 h 11"/>
                  <a:gd name="T24" fmla="*/ 4 w 25"/>
                  <a:gd name="T25" fmla="*/ 8 h 11"/>
                  <a:gd name="T26" fmla="*/ 0 w 25"/>
                  <a:gd name="T27" fmla="*/ 4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11"/>
                  <a:gd name="T44" fmla="*/ 25 w 25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11">
                    <a:moveTo>
                      <a:pt x="0" y="4"/>
                    </a:moveTo>
                    <a:lnTo>
                      <a:pt x="4" y="8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22" y="11"/>
                    </a:lnTo>
                    <a:lnTo>
                      <a:pt x="25" y="8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3" name="Freeform 91">
                <a:extLst>
                  <a:ext uri="{FF2B5EF4-FFF2-40B4-BE49-F238E27FC236}">
                    <a16:creationId xmlns:a16="http://schemas.microsoft.com/office/drawing/2014/main" id="{26EB5CE3-BF5A-4FFD-9B29-FD34D4BA4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1431"/>
                <a:ext cx="75" cy="54"/>
              </a:xfrm>
              <a:custGeom>
                <a:avLst/>
                <a:gdLst>
                  <a:gd name="T0" fmla="*/ 0 w 75"/>
                  <a:gd name="T1" fmla="*/ 7 h 54"/>
                  <a:gd name="T2" fmla="*/ 10 w 75"/>
                  <a:gd name="T3" fmla="*/ 11 h 54"/>
                  <a:gd name="T4" fmla="*/ 18 w 75"/>
                  <a:gd name="T5" fmla="*/ 14 h 54"/>
                  <a:gd name="T6" fmla="*/ 28 w 75"/>
                  <a:gd name="T7" fmla="*/ 18 h 54"/>
                  <a:gd name="T8" fmla="*/ 36 w 75"/>
                  <a:gd name="T9" fmla="*/ 25 h 54"/>
                  <a:gd name="T10" fmla="*/ 46 w 75"/>
                  <a:gd name="T11" fmla="*/ 29 h 54"/>
                  <a:gd name="T12" fmla="*/ 54 w 75"/>
                  <a:gd name="T13" fmla="*/ 36 h 54"/>
                  <a:gd name="T14" fmla="*/ 61 w 75"/>
                  <a:gd name="T15" fmla="*/ 47 h 54"/>
                  <a:gd name="T16" fmla="*/ 68 w 75"/>
                  <a:gd name="T17" fmla="*/ 54 h 54"/>
                  <a:gd name="T18" fmla="*/ 75 w 75"/>
                  <a:gd name="T19" fmla="*/ 50 h 54"/>
                  <a:gd name="T20" fmla="*/ 68 w 75"/>
                  <a:gd name="T21" fmla="*/ 43 h 54"/>
                  <a:gd name="T22" fmla="*/ 61 w 75"/>
                  <a:gd name="T23" fmla="*/ 32 h 54"/>
                  <a:gd name="T24" fmla="*/ 50 w 75"/>
                  <a:gd name="T25" fmla="*/ 25 h 54"/>
                  <a:gd name="T26" fmla="*/ 39 w 75"/>
                  <a:gd name="T27" fmla="*/ 18 h 54"/>
                  <a:gd name="T28" fmla="*/ 32 w 75"/>
                  <a:gd name="T29" fmla="*/ 11 h 54"/>
                  <a:gd name="T30" fmla="*/ 21 w 75"/>
                  <a:gd name="T31" fmla="*/ 7 h 54"/>
                  <a:gd name="T32" fmla="*/ 10 w 75"/>
                  <a:gd name="T33" fmla="*/ 4 h 54"/>
                  <a:gd name="T34" fmla="*/ 0 w 75"/>
                  <a:gd name="T35" fmla="*/ 0 h 54"/>
                  <a:gd name="T36" fmla="*/ 0 w 75"/>
                  <a:gd name="T37" fmla="*/ 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54"/>
                  <a:gd name="T59" fmla="*/ 75 w 75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54">
                    <a:moveTo>
                      <a:pt x="0" y="7"/>
                    </a:moveTo>
                    <a:lnTo>
                      <a:pt x="10" y="11"/>
                    </a:lnTo>
                    <a:lnTo>
                      <a:pt x="18" y="14"/>
                    </a:lnTo>
                    <a:lnTo>
                      <a:pt x="28" y="18"/>
                    </a:lnTo>
                    <a:lnTo>
                      <a:pt x="36" y="25"/>
                    </a:lnTo>
                    <a:lnTo>
                      <a:pt x="46" y="29"/>
                    </a:lnTo>
                    <a:lnTo>
                      <a:pt x="54" y="36"/>
                    </a:lnTo>
                    <a:lnTo>
                      <a:pt x="61" y="47"/>
                    </a:lnTo>
                    <a:lnTo>
                      <a:pt x="68" y="54"/>
                    </a:lnTo>
                    <a:lnTo>
                      <a:pt x="75" y="50"/>
                    </a:lnTo>
                    <a:lnTo>
                      <a:pt x="68" y="43"/>
                    </a:lnTo>
                    <a:lnTo>
                      <a:pt x="61" y="32"/>
                    </a:lnTo>
                    <a:lnTo>
                      <a:pt x="50" y="25"/>
                    </a:lnTo>
                    <a:lnTo>
                      <a:pt x="39" y="18"/>
                    </a:lnTo>
                    <a:lnTo>
                      <a:pt x="32" y="11"/>
                    </a:lnTo>
                    <a:lnTo>
                      <a:pt x="21" y="7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4" name="Freeform 92">
                <a:extLst>
                  <a:ext uri="{FF2B5EF4-FFF2-40B4-BE49-F238E27FC236}">
                    <a16:creationId xmlns:a16="http://schemas.microsoft.com/office/drawing/2014/main" id="{B8E86ED1-4562-4FB1-9F4C-B606939B0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431"/>
                <a:ext cx="40" cy="14"/>
              </a:xfrm>
              <a:custGeom>
                <a:avLst/>
                <a:gdLst>
                  <a:gd name="T0" fmla="*/ 7 w 40"/>
                  <a:gd name="T1" fmla="*/ 11 h 14"/>
                  <a:gd name="T2" fmla="*/ 11 w 40"/>
                  <a:gd name="T3" fmla="*/ 14 h 14"/>
                  <a:gd name="T4" fmla="*/ 22 w 40"/>
                  <a:gd name="T5" fmla="*/ 14 h 14"/>
                  <a:gd name="T6" fmla="*/ 25 w 40"/>
                  <a:gd name="T7" fmla="*/ 11 h 14"/>
                  <a:gd name="T8" fmla="*/ 32 w 40"/>
                  <a:gd name="T9" fmla="*/ 11 h 14"/>
                  <a:gd name="T10" fmla="*/ 32 w 40"/>
                  <a:gd name="T11" fmla="*/ 7 h 14"/>
                  <a:gd name="T12" fmla="*/ 40 w 40"/>
                  <a:gd name="T13" fmla="*/ 7 h 14"/>
                  <a:gd name="T14" fmla="*/ 40 w 40"/>
                  <a:gd name="T15" fmla="*/ 0 h 14"/>
                  <a:gd name="T16" fmla="*/ 32 w 40"/>
                  <a:gd name="T17" fmla="*/ 0 h 14"/>
                  <a:gd name="T18" fmla="*/ 29 w 40"/>
                  <a:gd name="T19" fmla="*/ 4 h 14"/>
                  <a:gd name="T20" fmla="*/ 25 w 40"/>
                  <a:gd name="T21" fmla="*/ 4 h 14"/>
                  <a:gd name="T22" fmla="*/ 22 w 40"/>
                  <a:gd name="T23" fmla="*/ 7 h 14"/>
                  <a:gd name="T24" fmla="*/ 11 w 40"/>
                  <a:gd name="T25" fmla="*/ 7 h 14"/>
                  <a:gd name="T26" fmla="*/ 11 w 40"/>
                  <a:gd name="T27" fmla="*/ 14 h 14"/>
                  <a:gd name="T28" fmla="*/ 7 w 40"/>
                  <a:gd name="T29" fmla="*/ 11 h 14"/>
                  <a:gd name="T30" fmla="*/ 0 w 40"/>
                  <a:gd name="T31" fmla="*/ 14 h 14"/>
                  <a:gd name="T32" fmla="*/ 11 w 40"/>
                  <a:gd name="T33" fmla="*/ 14 h 14"/>
                  <a:gd name="T34" fmla="*/ 7 w 40"/>
                  <a:gd name="T35" fmla="*/ 1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14"/>
                  <a:gd name="T56" fmla="*/ 40 w 40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14">
                    <a:moveTo>
                      <a:pt x="7" y="11"/>
                    </a:moveTo>
                    <a:lnTo>
                      <a:pt x="11" y="14"/>
                    </a:lnTo>
                    <a:lnTo>
                      <a:pt x="22" y="14"/>
                    </a:lnTo>
                    <a:lnTo>
                      <a:pt x="25" y="11"/>
                    </a:lnTo>
                    <a:lnTo>
                      <a:pt x="32" y="11"/>
                    </a:lnTo>
                    <a:lnTo>
                      <a:pt x="32" y="7"/>
                    </a:lnTo>
                    <a:lnTo>
                      <a:pt x="40" y="7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2" y="7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11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5" name="Freeform 93">
                <a:extLst>
                  <a:ext uri="{FF2B5EF4-FFF2-40B4-BE49-F238E27FC236}">
                    <a16:creationId xmlns:a16="http://schemas.microsoft.com/office/drawing/2014/main" id="{136A6C4D-6C1D-4369-9BB9-8094120ED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424"/>
                <a:ext cx="47" cy="21"/>
              </a:xfrm>
              <a:custGeom>
                <a:avLst/>
                <a:gdLst>
                  <a:gd name="T0" fmla="*/ 47 w 47"/>
                  <a:gd name="T1" fmla="*/ 0 h 21"/>
                  <a:gd name="T2" fmla="*/ 36 w 47"/>
                  <a:gd name="T3" fmla="*/ 0 h 21"/>
                  <a:gd name="T4" fmla="*/ 33 w 47"/>
                  <a:gd name="T5" fmla="*/ 3 h 21"/>
                  <a:gd name="T6" fmla="*/ 25 w 47"/>
                  <a:gd name="T7" fmla="*/ 3 h 21"/>
                  <a:gd name="T8" fmla="*/ 22 w 47"/>
                  <a:gd name="T9" fmla="*/ 7 h 21"/>
                  <a:gd name="T10" fmla="*/ 15 w 47"/>
                  <a:gd name="T11" fmla="*/ 7 h 21"/>
                  <a:gd name="T12" fmla="*/ 11 w 47"/>
                  <a:gd name="T13" fmla="*/ 11 h 21"/>
                  <a:gd name="T14" fmla="*/ 4 w 47"/>
                  <a:gd name="T15" fmla="*/ 14 h 21"/>
                  <a:gd name="T16" fmla="*/ 0 w 47"/>
                  <a:gd name="T17" fmla="*/ 18 h 21"/>
                  <a:gd name="T18" fmla="*/ 4 w 47"/>
                  <a:gd name="T19" fmla="*/ 21 h 21"/>
                  <a:gd name="T20" fmla="*/ 7 w 47"/>
                  <a:gd name="T21" fmla="*/ 18 h 21"/>
                  <a:gd name="T22" fmla="*/ 11 w 47"/>
                  <a:gd name="T23" fmla="*/ 18 h 21"/>
                  <a:gd name="T24" fmla="*/ 18 w 47"/>
                  <a:gd name="T25" fmla="*/ 14 h 21"/>
                  <a:gd name="T26" fmla="*/ 22 w 47"/>
                  <a:gd name="T27" fmla="*/ 14 h 21"/>
                  <a:gd name="T28" fmla="*/ 29 w 47"/>
                  <a:gd name="T29" fmla="*/ 11 h 21"/>
                  <a:gd name="T30" fmla="*/ 33 w 47"/>
                  <a:gd name="T31" fmla="*/ 11 h 21"/>
                  <a:gd name="T32" fmla="*/ 40 w 47"/>
                  <a:gd name="T33" fmla="*/ 7 h 21"/>
                  <a:gd name="T34" fmla="*/ 47 w 47"/>
                  <a:gd name="T35" fmla="*/ 7 h 21"/>
                  <a:gd name="T36" fmla="*/ 43 w 47"/>
                  <a:gd name="T37" fmla="*/ 7 h 21"/>
                  <a:gd name="T38" fmla="*/ 47 w 47"/>
                  <a:gd name="T39" fmla="*/ 0 h 21"/>
                  <a:gd name="T40" fmla="*/ 43 w 47"/>
                  <a:gd name="T41" fmla="*/ 0 h 21"/>
                  <a:gd name="T42" fmla="*/ 47 w 47"/>
                  <a:gd name="T43" fmla="*/ 0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21"/>
                  <a:gd name="T68" fmla="*/ 47 w 47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21">
                    <a:moveTo>
                      <a:pt x="47" y="0"/>
                    </a:moveTo>
                    <a:lnTo>
                      <a:pt x="36" y="0"/>
                    </a:lnTo>
                    <a:lnTo>
                      <a:pt x="33" y="3"/>
                    </a:lnTo>
                    <a:lnTo>
                      <a:pt x="25" y="3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11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11" y="18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3" y="11"/>
                    </a:lnTo>
                    <a:lnTo>
                      <a:pt x="40" y="7"/>
                    </a:lnTo>
                    <a:lnTo>
                      <a:pt x="47" y="7"/>
                    </a:lnTo>
                    <a:lnTo>
                      <a:pt x="43" y="7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6" name="Freeform 94">
                <a:extLst>
                  <a:ext uri="{FF2B5EF4-FFF2-40B4-BE49-F238E27FC236}">
                    <a16:creationId xmlns:a16="http://schemas.microsoft.com/office/drawing/2014/main" id="{B79BAF6D-A4B2-4995-BA88-C55EAE4F2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424"/>
                <a:ext cx="87" cy="75"/>
              </a:xfrm>
              <a:custGeom>
                <a:avLst/>
                <a:gdLst>
                  <a:gd name="T0" fmla="*/ 80 w 87"/>
                  <a:gd name="T1" fmla="*/ 68 h 75"/>
                  <a:gd name="T2" fmla="*/ 83 w 87"/>
                  <a:gd name="T3" fmla="*/ 65 h 75"/>
                  <a:gd name="T4" fmla="*/ 76 w 87"/>
                  <a:gd name="T5" fmla="*/ 54 h 75"/>
                  <a:gd name="T6" fmla="*/ 69 w 87"/>
                  <a:gd name="T7" fmla="*/ 43 h 75"/>
                  <a:gd name="T8" fmla="*/ 62 w 87"/>
                  <a:gd name="T9" fmla="*/ 32 h 75"/>
                  <a:gd name="T10" fmla="*/ 51 w 87"/>
                  <a:gd name="T11" fmla="*/ 21 h 75"/>
                  <a:gd name="T12" fmla="*/ 40 w 87"/>
                  <a:gd name="T13" fmla="*/ 18 h 75"/>
                  <a:gd name="T14" fmla="*/ 26 w 87"/>
                  <a:gd name="T15" fmla="*/ 11 h 75"/>
                  <a:gd name="T16" fmla="*/ 15 w 87"/>
                  <a:gd name="T17" fmla="*/ 3 h 75"/>
                  <a:gd name="T18" fmla="*/ 4 w 87"/>
                  <a:gd name="T19" fmla="*/ 0 h 75"/>
                  <a:gd name="T20" fmla="*/ 0 w 87"/>
                  <a:gd name="T21" fmla="*/ 7 h 75"/>
                  <a:gd name="T22" fmla="*/ 11 w 87"/>
                  <a:gd name="T23" fmla="*/ 11 h 75"/>
                  <a:gd name="T24" fmla="*/ 22 w 87"/>
                  <a:gd name="T25" fmla="*/ 18 h 75"/>
                  <a:gd name="T26" fmla="*/ 36 w 87"/>
                  <a:gd name="T27" fmla="*/ 21 h 75"/>
                  <a:gd name="T28" fmla="*/ 44 w 87"/>
                  <a:gd name="T29" fmla="*/ 29 h 75"/>
                  <a:gd name="T30" fmla="*/ 54 w 87"/>
                  <a:gd name="T31" fmla="*/ 36 h 75"/>
                  <a:gd name="T32" fmla="*/ 65 w 87"/>
                  <a:gd name="T33" fmla="*/ 47 h 75"/>
                  <a:gd name="T34" fmla="*/ 72 w 87"/>
                  <a:gd name="T35" fmla="*/ 57 h 75"/>
                  <a:gd name="T36" fmla="*/ 76 w 87"/>
                  <a:gd name="T37" fmla="*/ 68 h 75"/>
                  <a:gd name="T38" fmla="*/ 83 w 87"/>
                  <a:gd name="T39" fmla="*/ 65 h 75"/>
                  <a:gd name="T40" fmla="*/ 80 w 87"/>
                  <a:gd name="T41" fmla="*/ 68 h 75"/>
                  <a:gd name="T42" fmla="*/ 87 w 87"/>
                  <a:gd name="T43" fmla="*/ 75 h 75"/>
                  <a:gd name="T44" fmla="*/ 83 w 87"/>
                  <a:gd name="T45" fmla="*/ 65 h 75"/>
                  <a:gd name="T46" fmla="*/ 80 w 87"/>
                  <a:gd name="T47" fmla="*/ 68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7"/>
                  <a:gd name="T73" fmla="*/ 0 h 75"/>
                  <a:gd name="T74" fmla="*/ 87 w 87"/>
                  <a:gd name="T75" fmla="*/ 75 h 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7" h="75">
                    <a:moveTo>
                      <a:pt x="80" y="68"/>
                    </a:moveTo>
                    <a:lnTo>
                      <a:pt x="83" y="65"/>
                    </a:lnTo>
                    <a:lnTo>
                      <a:pt x="76" y="54"/>
                    </a:lnTo>
                    <a:lnTo>
                      <a:pt x="69" y="43"/>
                    </a:lnTo>
                    <a:lnTo>
                      <a:pt x="62" y="32"/>
                    </a:lnTo>
                    <a:lnTo>
                      <a:pt x="51" y="21"/>
                    </a:lnTo>
                    <a:lnTo>
                      <a:pt x="40" y="18"/>
                    </a:lnTo>
                    <a:lnTo>
                      <a:pt x="26" y="11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11" y="11"/>
                    </a:lnTo>
                    <a:lnTo>
                      <a:pt x="22" y="18"/>
                    </a:lnTo>
                    <a:lnTo>
                      <a:pt x="36" y="21"/>
                    </a:lnTo>
                    <a:lnTo>
                      <a:pt x="44" y="29"/>
                    </a:lnTo>
                    <a:lnTo>
                      <a:pt x="54" y="36"/>
                    </a:lnTo>
                    <a:lnTo>
                      <a:pt x="65" y="47"/>
                    </a:lnTo>
                    <a:lnTo>
                      <a:pt x="72" y="57"/>
                    </a:lnTo>
                    <a:lnTo>
                      <a:pt x="76" y="68"/>
                    </a:lnTo>
                    <a:lnTo>
                      <a:pt x="83" y="65"/>
                    </a:lnTo>
                    <a:lnTo>
                      <a:pt x="80" y="68"/>
                    </a:lnTo>
                    <a:lnTo>
                      <a:pt x="87" y="75"/>
                    </a:lnTo>
                    <a:lnTo>
                      <a:pt x="83" y="65"/>
                    </a:lnTo>
                    <a:lnTo>
                      <a:pt x="8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7" name="Freeform 95">
                <a:extLst>
                  <a:ext uri="{FF2B5EF4-FFF2-40B4-BE49-F238E27FC236}">
                    <a16:creationId xmlns:a16="http://schemas.microsoft.com/office/drawing/2014/main" id="{CBFE1B7F-67CC-4C15-A3E2-3F00378FE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1445"/>
                <a:ext cx="116" cy="58"/>
              </a:xfrm>
              <a:custGeom>
                <a:avLst/>
                <a:gdLst>
                  <a:gd name="T0" fmla="*/ 87 w 116"/>
                  <a:gd name="T1" fmla="*/ 15 h 58"/>
                  <a:gd name="T2" fmla="*/ 98 w 116"/>
                  <a:gd name="T3" fmla="*/ 26 h 58"/>
                  <a:gd name="T4" fmla="*/ 101 w 116"/>
                  <a:gd name="T5" fmla="*/ 33 h 58"/>
                  <a:gd name="T6" fmla="*/ 108 w 116"/>
                  <a:gd name="T7" fmla="*/ 40 h 58"/>
                  <a:gd name="T8" fmla="*/ 112 w 116"/>
                  <a:gd name="T9" fmla="*/ 47 h 58"/>
                  <a:gd name="T10" fmla="*/ 116 w 116"/>
                  <a:gd name="T11" fmla="*/ 54 h 58"/>
                  <a:gd name="T12" fmla="*/ 116 w 116"/>
                  <a:gd name="T13" fmla="*/ 58 h 58"/>
                  <a:gd name="T14" fmla="*/ 108 w 116"/>
                  <a:gd name="T15" fmla="*/ 58 h 58"/>
                  <a:gd name="T16" fmla="*/ 101 w 116"/>
                  <a:gd name="T17" fmla="*/ 54 h 58"/>
                  <a:gd name="T18" fmla="*/ 94 w 116"/>
                  <a:gd name="T19" fmla="*/ 51 h 58"/>
                  <a:gd name="T20" fmla="*/ 87 w 116"/>
                  <a:gd name="T21" fmla="*/ 47 h 58"/>
                  <a:gd name="T22" fmla="*/ 80 w 116"/>
                  <a:gd name="T23" fmla="*/ 44 h 58"/>
                  <a:gd name="T24" fmla="*/ 72 w 116"/>
                  <a:gd name="T25" fmla="*/ 40 h 58"/>
                  <a:gd name="T26" fmla="*/ 65 w 116"/>
                  <a:gd name="T27" fmla="*/ 36 h 58"/>
                  <a:gd name="T28" fmla="*/ 58 w 116"/>
                  <a:gd name="T29" fmla="*/ 29 h 58"/>
                  <a:gd name="T30" fmla="*/ 51 w 116"/>
                  <a:gd name="T31" fmla="*/ 26 h 58"/>
                  <a:gd name="T32" fmla="*/ 44 w 116"/>
                  <a:gd name="T33" fmla="*/ 22 h 58"/>
                  <a:gd name="T34" fmla="*/ 36 w 116"/>
                  <a:gd name="T35" fmla="*/ 18 h 58"/>
                  <a:gd name="T36" fmla="*/ 29 w 116"/>
                  <a:gd name="T37" fmla="*/ 15 h 58"/>
                  <a:gd name="T38" fmla="*/ 22 w 116"/>
                  <a:gd name="T39" fmla="*/ 15 h 58"/>
                  <a:gd name="T40" fmla="*/ 15 w 116"/>
                  <a:gd name="T41" fmla="*/ 11 h 58"/>
                  <a:gd name="T42" fmla="*/ 0 w 116"/>
                  <a:gd name="T43" fmla="*/ 11 h 58"/>
                  <a:gd name="T44" fmla="*/ 11 w 116"/>
                  <a:gd name="T45" fmla="*/ 4 h 58"/>
                  <a:gd name="T46" fmla="*/ 18 w 116"/>
                  <a:gd name="T47" fmla="*/ 0 h 58"/>
                  <a:gd name="T48" fmla="*/ 54 w 116"/>
                  <a:gd name="T49" fmla="*/ 0 h 58"/>
                  <a:gd name="T50" fmla="*/ 69 w 116"/>
                  <a:gd name="T51" fmla="*/ 4 h 58"/>
                  <a:gd name="T52" fmla="*/ 76 w 116"/>
                  <a:gd name="T53" fmla="*/ 11 h 58"/>
                  <a:gd name="T54" fmla="*/ 87 w 116"/>
                  <a:gd name="T55" fmla="*/ 15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6"/>
                  <a:gd name="T85" fmla="*/ 0 h 58"/>
                  <a:gd name="T86" fmla="*/ 116 w 116"/>
                  <a:gd name="T87" fmla="*/ 58 h 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6" h="58">
                    <a:moveTo>
                      <a:pt x="87" y="15"/>
                    </a:moveTo>
                    <a:lnTo>
                      <a:pt x="98" y="26"/>
                    </a:lnTo>
                    <a:lnTo>
                      <a:pt x="101" y="33"/>
                    </a:lnTo>
                    <a:lnTo>
                      <a:pt x="108" y="40"/>
                    </a:lnTo>
                    <a:lnTo>
                      <a:pt x="112" y="47"/>
                    </a:lnTo>
                    <a:lnTo>
                      <a:pt x="116" y="54"/>
                    </a:lnTo>
                    <a:lnTo>
                      <a:pt x="116" y="58"/>
                    </a:lnTo>
                    <a:lnTo>
                      <a:pt x="108" y="58"/>
                    </a:lnTo>
                    <a:lnTo>
                      <a:pt x="101" y="54"/>
                    </a:lnTo>
                    <a:lnTo>
                      <a:pt x="94" y="51"/>
                    </a:lnTo>
                    <a:lnTo>
                      <a:pt x="87" y="47"/>
                    </a:lnTo>
                    <a:lnTo>
                      <a:pt x="80" y="44"/>
                    </a:lnTo>
                    <a:lnTo>
                      <a:pt x="72" y="40"/>
                    </a:lnTo>
                    <a:lnTo>
                      <a:pt x="65" y="36"/>
                    </a:lnTo>
                    <a:lnTo>
                      <a:pt x="58" y="29"/>
                    </a:lnTo>
                    <a:lnTo>
                      <a:pt x="51" y="26"/>
                    </a:lnTo>
                    <a:lnTo>
                      <a:pt x="44" y="22"/>
                    </a:lnTo>
                    <a:lnTo>
                      <a:pt x="36" y="18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54" y="0"/>
                    </a:lnTo>
                    <a:lnTo>
                      <a:pt x="69" y="4"/>
                    </a:lnTo>
                    <a:lnTo>
                      <a:pt x="76" y="11"/>
                    </a:lnTo>
                    <a:lnTo>
                      <a:pt x="87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8" name="Freeform 96">
                <a:extLst>
                  <a:ext uri="{FF2B5EF4-FFF2-40B4-BE49-F238E27FC236}">
                    <a16:creationId xmlns:a16="http://schemas.microsoft.com/office/drawing/2014/main" id="{E2F2A54E-5768-47FB-8ACE-D8B1F11E8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460"/>
                <a:ext cx="36" cy="50"/>
              </a:xfrm>
              <a:custGeom>
                <a:avLst/>
                <a:gdLst>
                  <a:gd name="T0" fmla="*/ 33 w 36"/>
                  <a:gd name="T1" fmla="*/ 47 h 50"/>
                  <a:gd name="T2" fmla="*/ 36 w 36"/>
                  <a:gd name="T3" fmla="*/ 43 h 50"/>
                  <a:gd name="T4" fmla="*/ 33 w 36"/>
                  <a:gd name="T5" fmla="*/ 36 h 50"/>
                  <a:gd name="T6" fmla="*/ 33 w 36"/>
                  <a:gd name="T7" fmla="*/ 32 h 50"/>
                  <a:gd name="T8" fmla="*/ 29 w 36"/>
                  <a:gd name="T9" fmla="*/ 25 h 50"/>
                  <a:gd name="T10" fmla="*/ 15 w 36"/>
                  <a:gd name="T11" fmla="*/ 11 h 50"/>
                  <a:gd name="T12" fmla="*/ 11 w 36"/>
                  <a:gd name="T13" fmla="*/ 3 h 50"/>
                  <a:gd name="T14" fmla="*/ 7 w 36"/>
                  <a:gd name="T15" fmla="*/ 0 h 50"/>
                  <a:gd name="T16" fmla="*/ 0 w 36"/>
                  <a:gd name="T17" fmla="*/ 3 h 50"/>
                  <a:gd name="T18" fmla="*/ 15 w 36"/>
                  <a:gd name="T19" fmla="*/ 18 h 50"/>
                  <a:gd name="T20" fmla="*/ 18 w 36"/>
                  <a:gd name="T21" fmla="*/ 25 h 50"/>
                  <a:gd name="T22" fmla="*/ 22 w 36"/>
                  <a:gd name="T23" fmla="*/ 29 h 50"/>
                  <a:gd name="T24" fmla="*/ 25 w 36"/>
                  <a:gd name="T25" fmla="*/ 36 h 50"/>
                  <a:gd name="T26" fmla="*/ 25 w 36"/>
                  <a:gd name="T27" fmla="*/ 39 h 50"/>
                  <a:gd name="T28" fmla="*/ 29 w 36"/>
                  <a:gd name="T29" fmla="*/ 43 h 50"/>
                  <a:gd name="T30" fmla="*/ 33 w 36"/>
                  <a:gd name="T31" fmla="*/ 39 h 50"/>
                  <a:gd name="T32" fmla="*/ 33 w 36"/>
                  <a:gd name="T33" fmla="*/ 47 h 50"/>
                  <a:gd name="T34" fmla="*/ 36 w 36"/>
                  <a:gd name="T35" fmla="*/ 50 h 50"/>
                  <a:gd name="T36" fmla="*/ 36 w 36"/>
                  <a:gd name="T37" fmla="*/ 43 h 50"/>
                  <a:gd name="T38" fmla="*/ 33 w 36"/>
                  <a:gd name="T39" fmla="*/ 47 h 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50"/>
                  <a:gd name="T62" fmla="*/ 36 w 36"/>
                  <a:gd name="T63" fmla="*/ 50 h 5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50">
                    <a:moveTo>
                      <a:pt x="33" y="47"/>
                    </a:moveTo>
                    <a:lnTo>
                      <a:pt x="36" y="43"/>
                    </a:lnTo>
                    <a:lnTo>
                      <a:pt x="33" y="36"/>
                    </a:lnTo>
                    <a:lnTo>
                      <a:pt x="33" y="32"/>
                    </a:lnTo>
                    <a:lnTo>
                      <a:pt x="29" y="25"/>
                    </a:lnTo>
                    <a:lnTo>
                      <a:pt x="15" y="11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5" y="18"/>
                    </a:lnTo>
                    <a:lnTo>
                      <a:pt x="18" y="25"/>
                    </a:lnTo>
                    <a:lnTo>
                      <a:pt x="22" y="29"/>
                    </a:lnTo>
                    <a:lnTo>
                      <a:pt x="25" y="36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3" y="39"/>
                    </a:lnTo>
                    <a:lnTo>
                      <a:pt x="33" y="47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9" name="Freeform 97">
                <a:extLst>
                  <a:ext uri="{FF2B5EF4-FFF2-40B4-BE49-F238E27FC236}">
                    <a16:creationId xmlns:a16="http://schemas.microsoft.com/office/drawing/2014/main" id="{59FF84F4-0096-42DE-A0BD-E3F1A6FB9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453"/>
                <a:ext cx="134" cy="54"/>
              </a:xfrm>
              <a:custGeom>
                <a:avLst/>
                <a:gdLst>
                  <a:gd name="T0" fmla="*/ 15 w 134"/>
                  <a:gd name="T1" fmla="*/ 0 h 54"/>
                  <a:gd name="T2" fmla="*/ 18 w 134"/>
                  <a:gd name="T3" fmla="*/ 7 h 54"/>
                  <a:gd name="T4" fmla="*/ 40 w 134"/>
                  <a:gd name="T5" fmla="*/ 7 h 54"/>
                  <a:gd name="T6" fmla="*/ 47 w 134"/>
                  <a:gd name="T7" fmla="*/ 10 h 54"/>
                  <a:gd name="T8" fmla="*/ 54 w 134"/>
                  <a:gd name="T9" fmla="*/ 14 h 54"/>
                  <a:gd name="T10" fmla="*/ 62 w 134"/>
                  <a:gd name="T11" fmla="*/ 18 h 54"/>
                  <a:gd name="T12" fmla="*/ 69 w 134"/>
                  <a:gd name="T13" fmla="*/ 21 h 54"/>
                  <a:gd name="T14" fmla="*/ 76 w 134"/>
                  <a:gd name="T15" fmla="*/ 25 h 54"/>
                  <a:gd name="T16" fmla="*/ 80 w 134"/>
                  <a:gd name="T17" fmla="*/ 28 h 54"/>
                  <a:gd name="T18" fmla="*/ 87 w 134"/>
                  <a:gd name="T19" fmla="*/ 32 h 54"/>
                  <a:gd name="T20" fmla="*/ 94 w 134"/>
                  <a:gd name="T21" fmla="*/ 39 h 54"/>
                  <a:gd name="T22" fmla="*/ 101 w 134"/>
                  <a:gd name="T23" fmla="*/ 43 h 54"/>
                  <a:gd name="T24" fmla="*/ 108 w 134"/>
                  <a:gd name="T25" fmla="*/ 46 h 54"/>
                  <a:gd name="T26" fmla="*/ 116 w 134"/>
                  <a:gd name="T27" fmla="*/ 50 h 54"/>
                  <a:gd name="T28" fmla="*/ 123 w 134"/>
                  <a:gd name="T29" fmla="*/ 54 h 54"/>
                  <a:gd name="T30" fmla="*/ 134 w 134"/>
                  <a:gd name="T31" fmla="*/ 54 h 54"/>
                  <a:gd name="T32" fmla="*/ 134 w 134"/>
                  <a:gd name="T33" fmla="*/ 46 h 54"/>
                  <a:gd name="T34" fmla="*/ 126 w 134"/>
                  <a:gd name="T35" fmla="*/ 46 h 54"/>
                  <a:gd name="T36" fmla="*/ 119 w 134"/>
                  <a:gd name="T37" fmla="*/ 43 h 54"/>
                  <a:gd name="T38" fmla="*/ 112 w 134"/>
                  <a:gd name="T39" fmla="*/ 39 h 54"/>
                  <a:gd name="T40" fmla="*/ 105 w 134"/>
                  <a:gd name="T41" fmla="*/ 36 h 54"/>
                  <a:gd name="T42" fmla="*/ 98 w 134"/>
                  <a:gd name="T43" fmla="*/ 32 h 54"/>
                  <a:gd name="T44" fmla="*/ 90 w 134"/>
                  <a:gd name="T45" fmla="*/ 28 h 54"/>
                  <a:gd name="T46" fmla="*/ 83 w 134"/>
                  <a:gd name="T47" fmla="*/ 25 h 54"/>
                  <a:gd name="T48" fmla="*/ 72 w 134"/>
                  <a:gd name="T49" fmla="*/ 14 h 54"/>
                  <a:gd name="T50" fmla="*/ 65 w 134"/>
                  <a:gd name="T51" fmla="*/ 10 h 54"/>
                  <a:gd name="T52" fmla="*/ 54 w 134"/>
                  <a:gd name="T53" fmla="*/ 7 h 54"/>
                  <a:gd name="T54" fmla="*/ 47 w 134"/>
                  <a:gd name="T55" fmla="*/ 3 h 54"/>
                  <a:gd name="T56" fmla="*/ 40 w 134"/>
                  <a:gd name="T57" fmla="*/ 3 h 54"/>
                  <a:gd name="T58" fmla="*/ 33 w 134"/>
                  <a:gd name="T59" fmla="*/ 0 h 54"/>
                  <a:gd name="T60" fmla="*/ 18 w 134"/>
                  <a:gd name="T61" fmla="*/ 0 h 54"/>
                  <a:gd name="T62" fmla="*/ 18 w 134"/>
                  <a:gd name="T63" fmla="*/ 7 h 54"/>
                  <a:gd name="T64" fmla="*/ 15 w 134"/>
                  <a:gd name="T65" fmla="*/ 0 h 54"/>
                  <a:gd name="T66" fmla="*/ 0 w 134"/>
                  <a:gd name="T67" fmla="*/ 10 h 54"/>
                  <a:gd name="T68" fmla="*/ 18 w 134"/>
                  <a:gd name="T69" fmla="*/ 7 h 54"/>
                  <a:gd name="T70" fmla="*/ 15 w 134"/>
                  <a:gd name="T71" fmla="*/ 0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4"/>
                  <a:gd name="T109" fmla="*/ 0 h 54"/>
                  <a:gd name="T110" fmla="*/ 134 w 134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4" h="54">
                    <a:moveTo>
                      <a:pt x="15" y="0"/>
                    </a:moveTo>
                    <a:lnTo>
                      <a:pt x="18" y="7"/>
                    </a:lnTo>
                    <a:lnTo>
                      <a:pt x="40" y="7"/>
                    </a:lnTo>
                    <a:lnTo>
                      <a:pt x="47" y="10"/>
                    </a:lnTo>
                    <a:lnTo>
                      <a:pt x="54" y="14"/>
                    </a:lnTo>
                    <a:lnTo>
                      <a:pt x="62" y="18"/>
                    </a:lnTo>
                    <a:lnTo>
                      <a:pt x="69" y="21"/>
                    </a:lnTo>
                    <a:lnTo>
                      <a:pt x="76" y="25"/>
                    </a:lnTo>
                    <a:lnTo>
                      <a:pt x="80" y="28"/>
                    </a:lnTo>
                    <a:lnTo>
                      <a:pt x="87" y="32"/>
                    </a:lnTo>
                    <a:lnTo>
                      <a:pt x="94" y="39"/>
                    </a:lnTo>
                    <a:lnTo>
                      <a:pt x="101" y="43"/>
                    </a:lnTo>
                    <a:lnTo>
                      <a:pt x="108" y="46"/>
                    </a:lnTo>
                    <a:lnTo>
                      <a:pt x="116" y="50"/>
                    </a:lnTo>
                    <a:lnTo>
                      <a:pt x="123" y="54"/>
                    </a:lnTo>
                    <a:lnTo>
                      <a:pt x="134" y="54"/>
                    </a:lnTo>
                    <a:lnTo>
                      <a:pt x="134" y="46"/>
                    </a:lnTo>
                    <a:lnTo>
                      <a:pt x="126" y="46"/>
                    </a:lnTo>
                    <a:lnTo>
                      <a:pt x="119" y="43"/>
                    </a:lnTo>
                    <a:lnTo>
                      <a:pt x="112" y="39"/>
                    </a:lnTo>
                    <a:lnTo>
                      <a:pt x="105" y="36"/>
                    </a:lnTo>
                    <a:lnTo>
                      <a:pt x="98" y="32"/>
                    </a:lnTo>
                    <a:lnTo>
                      <a:pt x="90" y="28"/>
                    </a:lnTo>
                    <a:lnTo>
                      <a:pt x="83" y="25"/>
                    </a:lnTo>
                    <a:lnTo>
                      <a:pt x="72" y="14"/>
                    </a:lnTo>
                    <a:lnTo>
                      <a:pt x="65" y="10"/>
                    </a:lnTo>
                    <a:lnTo>
                      <a:pt x="54" y="7"/>
                    </a:lnTo>
                    <a:lnTo>
                      <a:pt x="47" y="3"/>
                    </a:lnTo>
                    <a:lnTo>
                      <a:pt x="40" y="3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18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0" name="Freeform 98">
                <a:extLst>
                  <a:ext uri="{FF2B5EF4-FFF2-40B4-BE49-F238E27FC236}">
                    <a16:creationId xmlns:a16="http://schemas.microsoft.com/office/drawing/2014/main" id="{997DE411-B3B5-432E-BF1F-A2EB5A580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442"/>
                <a:ext cx="93" cy="21"/>
              </a:xfrm>
              <a:custGeom>
                <a:avLst/>
                <a:gdLst>
                  <a:gd name="T0" fmla="*/ 93 w 93"/>
                  <a:gd name="T1" fmla="*/ 18 h 21"/>
                  <a:gd name="T2" fmla="*/ 83 w 93"/>
                  <a:gd name="T3" fmla="*/ 11 h 21"/>
                  <a:gd name="T4" fmla="*/ 72 w 93"/>
                  <a:gd name="T5" fmla="*/ 3 h 21"/>
                  <a:gd name="T6" fmla="*/ 61 w 93"/>
                  <a:gd name="T7" fmla="*/ 0 h 21"/>
                  <a:gd name="T8" fmla="*/ 21 w 93"/>
                  <a:gd name="T9" fmla="*/ 0 h 21"/>
                  <a:gd name="T10" fmla="*/ 11 w 93"/>
                  <a:gd name="T11" fmla="*/ 3 h 21"/>
                  <a:gd name="T12" fmla="*/ 0 w 93"/>
                  <a:gd name="T13" fmla="*/ 11 h 21"/>
                  <a:gd name="T14" fmla="*/ 3 w 93"/>
                  <a:gd name="T15" fmla="*/ 18 h 21"/>
                  <a:gd name="T16" fmla="*/ 14 w 93"/>
                  <a:gd name="T17" fmla="*/ 14 h 21"/>
                  <a:gd name="T18" fmla="*/ 25 w 93"/>
                  <a:gd name="T19" fmla="*/ 7 h 21"/>
                  <a:gd name="T20" fmla="*/ 57 w 93"/>
                  <a:gd name="T21" fmla="*/ 7 h 21"/>
                  <a:gd name="T22" fmla="*/ 68 w 93"/>
                  <a:gd name="T23" fmla="*/ 11 h 21"/>
                  <a:gd name="T24" fmla="*/ 79 w 93"/>
                  <a:gd name="T25" fmla="*/ 14 h 21"/>
                  <a:gd name="T26" fmla="*/ 90 w 93"/>
                  <a:gd name="T27" fmla="*/ 21 h 21"/>
                  <a:gd name="T28" fmla="*/ 86 w 93"/>
                  <a:gd name="T29" fmla="*/ 21 h 21"/>
                  <a:gd name="T30" fmla="*/ 93 w 93"/>
                  <a:gd name="T31" fmla="*/ 18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21"/>
                  <a:gd name="T50" fmla="*/ 93 w 93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21">
                    <a:moveTo>
                      <a:pt x="93" y="18"/>
                    </a:moveTo>
                    <a:lnTo>
                      <a:pt x="83" y="11"/>
                    </a:lnTo>
                    <a:lnTo>
                      <a:pt x="72" y="3"/>
                    </a:lnTo>
                    <a:lnTo>
                      <a:pt x="61" y="0"/>
                    </a:lnTo>
                    <a:lnTo>
                      <a:pt x="21" y="0"/>
                    </a:lnTo>
                    <a:lnTo>
                      <a:pt x="11" y="3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14" y="14"/>
                    </a:lnTo>
                    <a:lnTo>
                      <a:pt x="25" y="7"/>
                    </a:lnTo>
                    <a:lnTo>
                      <a:pt x="57" y="7"/>
                    </a:lnTo>
                    <a:lnTo>
                      <a:pt x="68" y="11"/>
                    </a:lnTo>
                    <a:lnTo>
                      <a:pt x="79" y="1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9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1" name="Freeform 99">
                <a:extLst>
                  <a:ext uri="{FF2B5EF4-FFF2-40B4-BE49-F238E27FC236}">
                    <a16:creationId xmlns:a16="http://schemas.microsoft.com/office/drawing/2014/main" id="{3A7478A7-0B9E-4EA4-8294-0CE311EA3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1463"/>
                <a:ext cx="101" cy="44"/>
              </a:xfrm>
              <a:custGeom>
                <a:avLst/>
                <a:gdLst>
                  <a:gd name="T0" fmla="*/ 101 w 101"/>
                  <a:gd name="T1" fmla="*/ 44 h 44"/>
                  <a:gd name="T2" fmla="*/ 72 w 101"/>
                  <a:gd name="T3" fmla="*/ 44 h 44"/>
                  <a:gd name="T4" fmla="*/ 65 w 101"/>
                  <a:gd name="T5" fmla="*/ 40 h 44"/>
                  <a:gd name="T6" fmla="*/ 58 w 101"/>
                  <a:gd name="T7" fmla="*/ 33 h 44"/>
                  <a:gd name="T8" fmla="*/ 47 w 101"/>
                  <a:gd name="T9" fmla="*/ 26 h 44"/>
                  <a:gd name="T10" fmla="*/ 40 w 101"/>
                  <a:gd name="T11" fmla="*/ 18 h 44"/>
                  <a:gd name="T12" fmla="*/ 29 w 101"/>
                  <a:gd name="T13" fmla="*/ 15 h 44"/>
                  <a:gd name="T14" fmla="*/ 22 w 101"/>
                  <a:gd name="T15" fmla="*/ 11 h 44"/>
                  <a:gd name="T16" fmla="*/ 11 w 101"/>
                  <a:gd name="T17" fmla="*/ 8 h 44"/>
                  <a:gd name="T18" fmla="*/ 0 w 101"/>
                  <a:gd name="T19" fmla="*/ 8 h 44"/>
                  <a:gd name="T20" fmla="*/ 7 w 101"/>
                  <a:gd name="T21" fmla="*/ 4 h 44"/>
                  <a:gd name="T22" fmla="*/ 18 w 101"/>
                  <a:gd name="T23" fmla="*/ 0 h 44"/>
                  <a:gd name="T24" fmla="*/ 29 w 101"/>
                  <a:gd name="T25" fmla="*/ 0 h 44"/>
                  <a:gd name="T26" fmla="*/ 40 w 101"/>
                  <a:gd name="T27" fmla="*/ 4 h 44"/>
                  <a:gd name="T28" fmla="*/ 50 w 101"/>
                  <a:gd name="T29" fmla="*/ 8 h 44"/>
                  <a:gd name="T30" fmla="*/ 58 w 101"/>
                  <a:gd name="T31" fmla="*/ 11 h 44"/>
                  <a:gd name="T32" fmla="*/ 68 w 101"/>
                  <a:gd name="T33" fmla="*/ 15 h 44"/>
                  <a:gd name="T34" fmla="*/ 76 w 101"/>
                  <a:gd name="T35" fmla="*/ 18 h 44"/>
                  <a:gd name="T36" fmla="*/ 101 w 101"/>
                  <a:gd name="T37" fmla="*/ 4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44"/>
                  <a:gd name="T59" fmla="*/ 101 w 101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44">
                    <a:moveTo>
                      <a:pt x="101" y="44"/>
                    </a:moveTo>
                    <a:lnTo>
                      <a:pt x="72" y="44"/>
                    </a:lnTo>
                    <a:lnTo>
                      <a:pt x="65" y="40"/>
                    </a:lnTo>
                    <a:lnTo>
                      <a:pt x="58" y="33"/>
                    </a:lnTo>
                    <a:lnTo>
                      <a:pt x="47" y="26"/>
                    </a:lnTo>
                    <a:lnTo>
                      <a:pt x="40" y="18"/>
                    </a:lnTo>
                    <a:lnTo>
                      <a:pt x="29" y="15"/>
                    </a:lnTo>
                    <a:lnTo>
                      <a:pt x="22" y="11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7" y="4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8" y="11"/>
                    </a:lnTo>
                    <a:lnTo>
                      <a:pt x="68" y="15"/>
                    </a:lnTo>
                    <a:lnTo>
                      <a:pt x="76" y="18"/>
                    </a:lnTo>
                    <a:lnTo>
                      <a:pt x="101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2" name="Freeform 100">
                <a:extLst>
                  <a:ext uri="{FF2B5EF4-FFF2-40B4-BE49-F238E27FC236}">
                    <a16:creationId xmlns:a16="http://schemas.microsoft.com/office/drawing/2014/main" id="{B1390650-CC5D-447E-940A-1A86B6606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1499"/>
                <a:ext cx="29" cy="15"/>
              </a:xfrm>
              <a:custGeom>
                <a:avLst/>
                <a:gdLst>
                  <a:gd name="T0" fmla="*/ 0 w 29"/>
                  <a:gd name="T1" fmla="*/ 11 h 15"/>
                  <a:gd name="T2" fmla="*/ 29 w 29"/>
                  <a:gd name="T3" fmla="*/ 11 h 15"/>
                  <a:gd name="T4" fmla="*/ 29 w 29"/>
                  <a:gd name="T5" fmla="*/ 4 h 15"/>
                  <a:gd name="T6" fmla="*/ 14 w 29"/>
                  <a:gd name="T7" fmla="*/ 4 h 15"/>
                  <a:gd name="T8" fmla="*/ 11 w 29"/>
                  <a:gd name="T9" fmla="*/ 0 h 15"/>
                  <a:gd name="T10" fmla="*/ 7 w 29"/>
                  <a:gd name="T11" fmla="*/ 4 h 15"/>
                  <a:gd name="T12" fmla="*/ 4 w 29"/>
                  <a:gd name="T13" fmla="*/ 4 h 15"/>
                  <a:gd name="T14" fmla="*/ 0 w 29"/>
                  <a:gd name="T15" fmla="*/ 8 h 15"/>
                  <a:gd name="T16" fmla="*/ 4 w 29"/>
                  <a:gd name="T17" fmla="*/ 8 h 15"/>
                  <a:gd name="T18" fmla="*/ 0 w 29"/>
                  <a:gd name="T19" fmla="*/ 11 h 15"/>
                  <a:gd name="T20" fmla="*/ 0 w 29"/>
                  <a:gd name="T21" fmla="*/ 15 h 15"/>
                  <a:gd name="T22" fmla="*/ 4 w 29"/>
                  <a:gd name="T23" fmla="*/ 11 h 15"/>
                  <a:gd name="T24" fmla="*/ 0 w 29"/>
                  <a:gd name="T25" fmla="*/ 11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5"/>
                  <a:gd name="T41" fmla="*/ 29 w 29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5">
                    <a:moveTo>
                      <a:pt x="0" y="11"/>
                    </a:moveTo>
                    <a:lnTo>
                      <a:pt x="29" y="11"/>
                    </a:lnTo>
                    <a:lnTo>
                      <a:pt x="29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3" name="Freeform 101">
                <a:extLst>
                  <a:ext uri="{FF2B5EF4-FFF2-40B4-BE49-F238E27FC236}">
                    <a16:creationId xmlns:a16="http://schemas.microsoft.com/office/drawing/2014/main" id="{CA049781-F192-49C4-BE3D-8DEB1F9C5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1467"/>
                <a:ext cx="90" cy="43"/>
              </a:xfrm>
              <a:custGeom>
                <a:avLst/>
                <a:gdLst>
                  <a:gd name="T0" fmla="*/ 10 w 90"/>
                  <a:gd name="T1" fmla="*/ 0 h 43"/>
                  <a:gd name="T2" fmla="*/ 14 w 90"/>
                  <a:gd name="T3" fmla="*/ 7 h 43"/>
                  <a:gd name="T4" fmla="*/ 25 w 90"/>
                  <a:gd name="T5" fmla="*/ 7 h 43"/>
                  <a:gd name="T6" fmla="*/ 32 w 90"/>
                  <a:gd name="T7" fmla="*/ 11 h 43"/>
                  <a:gd name="T8" fmla="*/ 43 w 90"/>
                  <a:gd name="T9" fmla="*/ 14 h 43"/>
                  <a:gd name="T10" fmla="*/ 50 w 90"/>
                  <a:gd name="T11" fmla="*/ 18 h 43"/>
                  <a:gd name="T12" fmla="*/ 61 w 90"/>
                  <a:gd name="T13" fmla="*/ 25 h 43"/>
                  <a:gd name="T14" fmla="*/ 68 w 90"/>
                  <a:gd name="T15" fmla="*/ 32 h 43"/>
                  <a:gd name="T16" fmla="*/ 75 w 90"/>
                  <a:gd name="T17" fmla="*/ 36 h 43"/>
                  <a:gd name="T18" fmla="*/ 86 w 90"/>
                  <a:gd name="T19" fmla="*/ 43 h 43"/>
                  <a:gd name="T20" fmla="*/ 90 w 90"/>
                  <a:gd name="T21" fmla="*/ 40 h 43"/>
                  <a:gd name="T22" fmla="*/ 82 w 90"/>
                  <a:gd name="T23" fmla="*/ 32 h 43"/>
                  <a:gd name="T24" fmla="*/ 72 w 90"/>
                  <a:gd name="T25" fmla="*/ 25 h 43"/>
                  <a:gd name="T26" fmla="*/ 64 w 90"/>
                  <a:gd name="T27" fmla="*/ 18 h 43"/>
                  <a:gd name="T28" fmla="*/ 54 w 90"/>
                  <a:gd name="T29" fmla="*/ 14 h 43"/>
                  <a:gd name="T30" fmla="*/ 43 w 90"/>
                  <a:gd name="T31" fmla="*/ 7 h 43"/>
                  <a:gd name="T32" fmla="*/ 36 w 90"/>
                  <a:gd name="T33" fmla="*/ 4 h 43"/>
                  <a:gd name="T34" fmla="*/ 25 w 90"/>
                  <a:gd name="T35" fmla="*/ 0 h 43"/>
                  <a:gd name="T36" fmla="*/ 14 w 90"/>
                  <a:gd name="T37" fmla="*/ 0 h 43"/>
                  <a:gd name="T38" fmla="*/ 14 w 90"/>
                  <a:gd name="T39" fmla="*/ 7 h 43"/>
                  <a:gd name="T40" fmla="*/ 10 w 90"/>
                  <a:gd name="T41" fmla="*/ 0 h 43"/>
                  <a:gd name="T42" fmla="*/ 0 w 90"/>
                  <a:gd name="T43" fmla="*/ 7 h 43"/>
                  <a:gd name="T44" fmla="*/ 14 w 90"/>
                  <a:gd name="T45" fmla="*/ 7 h 43"/>
                  <a:gd name="T46" fmla="*/ 10 w 90"/>
                  <a:gd name="T47" fmla="*/ 0 h 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0"/>
                  <a:gd name="T73" fmla="*/ 0 h 43"/>
                  <a:gd name="T74" fmla="*/ 90 w 90"/>
                  <a:gd name="T75" fmla="*/ 43 h 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0" h="43">
                    <a:moveTo>
                      <a:pt x="10" y="0"/>
                    </a:moveTo>
                    <a:lnTo>
                      <a:pt x="14" y="7"/>
                    </a:lnTo>
                    <a:lnTo>
                      <a:pt x="25" y="7"/>
                    </a:lnTo>
                    <a:lnTo>
                      <a:pt x="32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61" y="25"/>
                    </a:lnTo>
                    <a:lnTo>
                      <a:pt x="68" y="32"/>
                    </a:lnTo>
                    <a:lnTo>
                      <a:pt x="75" y="36"/>
                    </a:lnTo>
                    <a:lnTo>
                      <a:pt x="86" y="43"/>
                    </a:lnTo>
                    <a:lnTo>
                      <a:pt x="90" y="40"/>
                    </a:lnTo>
                    <a:lnTo>
                      <a:pt x="82" y="32"/>
                    </a:lnTo>
                    <a:lnTo>
                      <a:pt x="72" y="25"/>
                    </a:lnTo>
                    <a:lnTo>
                      <a:pt x="64" y="18"/>
                    </a:lnTo>
                    <a:lnTo>
                      <a:pt x="54" y="14"/>
                    </a:lnTo>
                    <a:lnTo>
                      <a:pt x="43" y="7"/>
                    </a:lnTo>
                    <a:lnTo>
                      <a:pt x="36" y="4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14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4" name="Freeform 102">
                <a:extLst>
                  <a:ext uri="{FF2B5EF4-FFF2-40B4-BE49-F238E27FC236}">
                    <a16:creationId xmlns:a16="http://schemas.microsoft.com/office/drawing/2014/main" id="{B1296DAD-B953-4CDB-A8A1-746430BF5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460"/>
                <a:ext cx="83" cy="25"/>
              </a:xfrm>
              <a:custGeom>
                <a:avLst/>
                <a:gdLst>
                  <a:gd name="T0" fmla="*/ 83 w 83"/>
                  <a:gd name="T1" fmla="*/ 21 h 25"/>
                  <a:gd name="T2" fmla="*/ 76 w 83"/>
                  <a:gd name="T3" fmla="*/ 14 h 25"/>
                  <a:gd name="T4" fmla="*/ 65 w 83"/>
                  <a:gd name="T5" fmla="*/ 11 h 25"/>
                  <a:gd name="T6" fmla="*/ 54 w 83"/>
                  <a:gd name="T7" fmla="*/ 7 h 25"/>
                  <a:gd name="T8" fmla="*/ 44 w 83"/>
                  <a:gd name="T9" fmla="*/ 3 h 25"/>
                  <a:gd name="T10" fmla="*/ 33 w 83"/>
                  <a:gd name="T11" fmla="*/ 0 h 25"/>
                  <a:gd name="T12" fmla="*/ 22 w 83"/>
                  <a:gd name="T13" fmla="*/ 0 h 25"/>
                  <a:gd name="T14" fmla="*/ 11 w 83"/>
                  <a:gd name="T15" fmla="*/ 3 h 25"/>
                  <a:gd name="T16" fmla="*/ 0 w 83"/>
                  <a:gd name="T17" fmla="*/ 7 h 25"/>
                  <a:gd name="T18" fmla="*/ 4 w 83"/>
                  <a:gd name="T19" fmla="*/ 14 h 25"/>
                  <a:gd name="T20" fmla="*/ 15 w 83"/>
                  <a:gd name="T21" fmla="*/ 11 h 25"/>
                  <a:gd name="T22" fmla="*/ 22 w 83"/>
                  <a:gd name="T23" fmla="*/ 7 h 25"/>
                  <a:gd name="T24" fmla="*/ 33 w 83"/>
                  <a:gd name="T25" fmla="*/ 7 h 25"/>
                  <a:gd name="T26" fmla="*/ 44 w 83"/>
                  <a:gd name="T27" fmla="*/ 11 h 25"/>
                  <a:gd name="T28" fmla="*/ 51 w 83"/>
                  <a:gd name="T29" fmla="*/ 14 h 25"/>
                  <a:gd name="T30" fmla="*/ 62 w 83"/>
                  <a:gd name="T31" fmla="*/ 18 h 25"/>
                  <a:gd name="T32" fmla="*/ 72 w 83"/>
                  <a:gd name="T33" fmla="*/ 21 h 25"/>
                  <a:gd name="T34" fmla="*/ 80 w 83"/>
                  <a:gd name="T35" fmla="*/ 25 h 25"/>
                  <a:gd name="T36" fmla="*/ 83 w 83"/>
                  <a:gd name="T37" fmla="*/ 21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3"/>
                  <a:gd name="T58" fmla="*/ 0 h 25"/>
                  <a:gd name="T59" fmla="*/ 83 w 83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3" h="25">
                    <a:moveTo>
                      <a:pt x="83" y="21"/>
                    </a:moveTo>
                    <a:lnTo>
                      <a:pt x="76" y="14"/>
                    </a:lnTo>
                    <a:lnTo>
                      <a:pt x="65" y="11"/>
                    </a:lnTo>
                    <a:lnTo>
                      <a:pt x="54" y="7"/>
                    </a:lnTo>
                    <a:lnTo>
                      <a:pt x="44" y="3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3"/>
                    </a:lnTo>
                    <a:lnTo>
                      <a:pt x="0" y="7"/>
                    </a:lnTo>
                    <a:lnTo>
                      <a:pt x="4" y="14"/>
                    </a:lnTo>
                    <a:lnTo>
                      <a:pt x="15" y="11"/>
                    </a:lnTo>
                    <a:lnTo>
                      <a:pt x="22" y="7"/>
                    </a:lnTo>
                    <a:lnTo>
                      <a:pt x="33" y="7"/>
                    </a:lnTo>
                    <a:lnTo>
                      <a:pt x="44" y="11"/>
                    </a:lnTo>
                    <a:lnTo>
                      <a:pt x="51" y="14"/>
                    </a:lnTo>
                    <a:lnTo>
                      <a:pt x="62" y="18"/>
                    </a:lnTo>
                    <a:lnTo>
                      <a:pt x="72" y="21"/>
                    </a:lnTo>
                    <a:lnTo>
                      <a:pt x="80" y="25"/>
                    </a:lnTo>
                    <a:lnTo>
                      <a:pt x="8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5" name="Freeform 103">
                <a:extLst>
                  <a:ext uri="{FF2B5EF4-FFF2-40B4-BE49-F238E27FC236}">
                    <a16:creationId xmlns:a16="http://schemas.microsoft.com/office/drawing/2014/main" id="{12213731-3DD7-418F-8CFD-5D7076B83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481"/>
                <a:ext cx="36" cy="29"/>
              </a:xfrm>
              <a:custGeom>
                <a:avLst/>
                <a:gdLst>
                  <a:gd name="T0" fmla="*/ 25 w 36"/>
                  <a:gd name="T1" fmla="*/ 29 h 29"/>
                  <a:gd name="T2" fmla="*/ 28 w 36"/>
                  <a:gd name="T3" fmla="*/ 22 h 29"/>
                  <a:gd name="T4" fmla="*/ 3 w 36"/>
                  <a:gd name="T5" fmla="*/ 0 h 29"/>
                  <a:gd name="T6" fmla="*/ 0 w 36"/>
                  <a:gd name="T7" fmla="*/ 4 h 29"/>
                  <a:gd name="T8" fmla="*/ 25 w 36"/>
                  <a:gd name="T9" fmla="*/ 29 h 29"/>
                  <a:gd name="T10" fmla="*/ 25 w 36"/>
                  <a:gd name="T11" fmla="*/ 22 h 29"/>
                  <a:gd name="T12" fmla="*/ 25 w 36"/>
                  <a:gd name="T13" fmla="*/ 29 h 29"/>
                  <a:gd name="T14" fmla="*/ 36 w 36"/>
                  <a:gd name="T15" fmla="*/ 29 h 29"/>
                  <a:gd name="T16" fmla="*/ 28 w 36"/>
                  <a:gd name="T17" fmla="*/ 22 h 29"/>
                  <a:gd name="T18" fmla="*/ 25 w 36"/>
                  <a:gd name="T19" fmla="*/ 29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9"/>
                  <a:gd name="T32" fmla="*/ 36 w 36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9">
                    <a:moveTo>
                      <a:pt x="25" y="29"/>
                    </a:moveTo>
                    <a:lnTo>
                      <a:pt x="28" y="22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5" y="29"/>
                    </a:lnTo>
                    <a:lnTo>
                      <a:pt x="25" y="22"/>
                    </a:lnTo>
                    <a:lnTo>
                      <a:pt x="25" y="29"/>
                    </a:lnTo>
                    <a:lnTo>
                      <a:pt x="36" y="29"/>
                    </a:lnTo>
                    <a:lnTo>
                      <a:pt x="28" y="22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6" name="Freeform 104">
                <a:extLst>
                  <a:ext uri="{FF2B5EF4-FFF2-40B4-BE49-F238E27FC236}">
                    <a16:creationId xmlns:a16="http://schemas.microsoft.com/office/drawing/2014/main" id="{A5C0AC43-F20A-402C-92EF-C648D4EF4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1478"/>
                <a:ext cx="86" cy="43"/>
              </a:xfrm>
              <a:custGeom>
                <a:avLst/>
                <a:gdLst>
                  <a:gd name="T0" fmla="*/ 86 w 86"/>
                  <a:gd name="T1" fmla="*/ 39 h 43"/>
                  <a:gd name="T2" fmla="*/ 61 w 86"/>
                  <a:gd name="T3" fmla="*/ 39 h 43"/>
                  <a:gd name="T4" fmla="*/ 57 w 86"/>
                  <a:gd name="T5" fmla="*/ 43 h 43"/>
                  <a:gd name="T6" fmla="*/ 54 w 86"/>
                  <a:gd name="T7" fmla="*/ 43 h 43"/>
                  <a:gd name="T8" fmla="*/ 0 w 86"/>
                  <a:gd name="T9" fmla="*/ 11 h 43"/>
                  <a:gd name="T10" fmla="*/ 3 w 86"/>
                  <a:gd name="T11" fmla="*/ 3 h 43"/>
                  <a:gd name="T12" fmla="*/ 7 w 86"/>
                  <a:gd name="T13" fmla="*/ 3 h 43"/>
                  <a:gd name="T14" fmla="*/ 14 w 86"/>
                  <a:gd name="T15" fmla="*/ 0 h 43"/>
                  <a:gd name="T16" fmla="*/ 21 w 86"/>
                  <a:gd name="T17" fmla="*/ 3 h 43"/>
                  <a:gd name="T18" fmla="*/ 25 w 86"/>
                  <a:gd name="T19" fmla="*/ 3 h 43"/>
                  <a:gd name="T20" fmla="*/ 36 w 86"/>
                  <a:gd name="T21" fmla="*/ 7 h 43"/>
                  <a:gd name="T22" fmla="*/ 46 w 86"/>
                  <a:gd name="T23" fmla="*/ 7 h 43"/>
                  <a:gd name="T24" fmla="*/ 54 w 86"/>
                  <a:gd name="T25" fmla="*/ 11 h 43"/>
                  <a:gd name="T26" fmla="*/ 64 w 86"/>
                  <a:gd name="T27" fmla="*/ 21 h 43"/>
                  <a:gd name="T28" fmla="*/ 68 w 86"/>
                  <a:gd name="T29" fmla="*/ 21 h 43"/>
                  <a:gd name="T30" fmla="*/ 72 w 86"/>
                  <a:gd name="T31" fmla="*/ 29 h 43"/>
                  <a:gd name="T32" fmla="*/ 79 w 86"/>
                  <a:gd name="T33" fmla="*/ 32 h 43"/>
                  <a:gd name="T34" fmla="*/ 86 w 86"/>
                  <a:gd name="T35" fmla="*/ 39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"/>
                  <a:gd name="T55" fmla="*/ 0 h 43"/>
                  <a:gd name="T56" fmla="*/ 86 w 86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" h="43">
                    <a:moveTo>
                      <a:pt x="86" y="39"/>
                    </a:moveTo>
                    <a:lnTo>
                      <a:pt x="61" y="39"/>
                    </a:lnTo>
                    <a:lnTo>
                      <a:pt x="57" y="43"/>
                    </a:lnTo>
                    <a:lnTo>
                      <a:pt x="54" y="43"/>
                    </a:lnTo>
                    <a:lnTo>
                      <a:pt x="0" y="11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4" y="0"/>
                    </a:lnTo>
                    <a:lnTo>
                      <a:pt x="21" y="3"/>
                    </a:lnTo>
                    <a:lnTo>
                      <a:pt x="25" y="3"/>
                    </a:lnTo>
                    <a:lnTo>
                      <a:pt x="36" y="7"/>
                    </a:lnTo>
                    <a:lnTo>
                      <a:pt x="46" y="7"/>
                    </a:lnTo>
                    <a:lnTo>
                      <a:pt x="54" y="11"/>
                    </a:lnTo>
                    <a:lnTo>
                      <a:pt x="64" y="21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9" y="32"/>
                    </a:lnTo>
                    <a:lnTo>
                      <a:pt x="86" y="3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7" name="Freeform 105">
                <a:extLst>
                  <a:ext uri="{FF2B5EF4-FFF2-40B4-BE49-F238E27FC236}">
                    <a16:creationId xmlns:a16="http://schemas.microsoft.com/office/drawing/2014/main" id="{B4ED7A43-FD74-4E64-A439-5D2BAED06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1514"/>
                <a:ext cx="36" cy="11"/>
              </a:xfrm>
              <a:custGeom>
                <a:avLst/>
                <a:gdLst>
                  <a:gd name="T0" fmla="*/ 0 w 36"/>
                  <a:gd name="T1" fmla="*/ 11 h 11"/>
                  <a:gd name="T2" fmla="*/ 7 w 36"/>
                  <a:gd name="T3" fmla="*/ 11 h 11"/>
                  <a:gd name="T4" fmla="*/ 11 w 36"/>
                  <a:gd name="T5" fmla="*/ 7 h 11"/>
                  <a:gd name="T6" fmla="*/ 36 w 36"/>
                  <a:gd name="T7" fmla="*/ 7 h 11"/>
                  <a:gd name="T8" fmla="*/ 36 w 36"/>
                  <a:gd name="T9" fmla="*/ 0 h 11"/>
                  <a:gd name="T10" fmla="*/ 11 w 36"/>
                  <a:gd name="T11" fmla="*/ 0 h 11"/>
                  <a:gd name="T12" fmla="*/ 7 w 36"/>
                  <a:gd name="T13" fmla="*/ 3 h 11"/>
                  <a:gd name="T14" fmla="*/ 0 w 36"/>
                  <a:gd name="T15" fmla="*/ 3 h 11"/>
                  <a:gd name="T16" fmla="*/ 4 w 36"/>
                  <a:gd name="T17" fmla="*/ 3 h 11"/>
                  <a:gd name="T18" fmla="*/ 0 w 36"/>
                  <a:gd name="T19" fmla="*/ 11 h 11"/>
                  <a:gd name="T20" fmla="*/ 4 w 36"/>
                  <a:gd name="T21" fmla="*/ 11 h 11"/>
                  <a:gd name="T22" fmla="*/ 0 w 36"/>
                  <a:gd name="T23" fmla="*/ 11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11"/>
                  <a:gd name="T38" fmla="*/ 36 w 36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11">
                    <a:moveTo>
                      <a:pt x="0" y="11"/>
                    </a:moveTo>
                    <a:lnTo>
                      <a:pt x="7" y="11"/>
                    </a:lnTo>
                    <a:lnTo>
                      <a:pt x="11" y="7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8" name="Freeform 106">
                <a:extLst>
                  <a:ext uri="{FF2B5EF4-FFF2-40B4-BE49-F238E27FC236}">
                    <a16:creationId xmlns:a16="http://schemas.microsoft.com/office/drawing/2014/main" id="{012D6146-F9E7-49F0-B08D-D12DD5AF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485"/>
                <a:ext cx="58" cy="40"/>
              </a:xfrm>
              <a:custGeom>
                <a:avLst/>
                <a:gdLst>
                  <a:gd name="T0" fmla="*/ 0 w 58"/>
                  <a:gd name="T1" fmla="*/ 4 h 40"/>
                  <a:gd name="T2" fmla="*/ 4 w 58"/>
                  <a:gd name="T3" fmla="*/ 7 h 40"/>
                  <a:gd name="T4" fmla="*/ 54 w 58"/>
                  <a:gd name="T5" fmla="*/ 40 h 40"/>
                  <a:gd name="T6" fmla="*/ 58 w 58"/>
                  <a:gd name="T7" fmla="*/ 32 h 40"/>
                  <a:gd name="T8" fmla="*/ 7 w 58"/>
                  <a:gd name="T9" fmla="*/ 0 h 40"/>
                  <a:gd name="T10" fmla="*/ 7 w 58"/>
                  <a:gd name="T11" fmla="*/ 4 h 40"/>
                  <a:gd name="T12" fmla="*/ 0 w 58"/>
                  <a:gd name="T13" fmla="*/ 4 h 40"/>
                  <a:gd name="T14" fmla="*/ 4 w 58"/>
                  <a:gd name="T15" fmla="*/ 7 h 40"/>
                  <a:gd name="T16" fmla="*/ 0 w 58"/>
                  <a:gd name="T17" fmla="*/ 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40"/>
                  <a:gd name="T29" fmla="*/ 58 w 5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40">
                    <a:moveTo>
                      <a:pt x="0" y="4"/>
                    </a:moveTo>
                    <a:lnTo>
                      <a:pt x="4" y="7"/>
                    </a:lnTo>
                    <a:lnTo>
                      <a:pt x="54" y="40"/>
                    </a:lnTo>
                    <a:lnTo>
                      <a:pt x="58" y="32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9" name="Freeform 107">
                <a:extLst>
                  <a:ext uri="{FF2B5EF4-FFF2-40B4-BE49-F238E27FC236}">
                    <a16:creationId xmlns:a16="http://schemas.microsoft.com/office/drawing/2014/main" id="{12724D02-D93D-45F8-B734-697C8689E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474"/>
                <a:ext cx="50" cy="18"/>
              </a:xfrm>
              <a:custGeom>
                <a:avLst/>
                <a:gdLst>
                  <a:gd name="T0" fmla="*/ 50 w 50"/>
                  <a:gd name="T1" fmla="*/ 7 h 18"/>
                  <a:gd name="T2" fmla="*/ 40 w 50"/>
                  <a:gd name="T3" fmla="*/ 7 h 18"/>
                  <a:gd name="T4" fmla="*/ 32 w 50"/>
                  <a:gd name="T5" fmla="*/ 4 h 18"/>
                  <a:gd name="T6" fmla="*/ 25 w 50"/>
                  <a:gd name="T7" fmla="*/ 4 h 18"/>
                  <a:gd name="T8" fmla="*/ 18 w 50"/>
                  <a:gd name="T9" fmla="*/ 0 h 18"/>
                  <a:gd name="T10" fmla="*/ 11 w 50"/>
                  <a:gd name="T11" fmla="*/ 4 h 18"/>
                  <a:gd name="T12" fmla="*/ 4 w 50"/>
                  <a:gd name="T13" fmla="*/ 7 h 18"/>
                  <a:gd name="T14" fmla="*/ 0 w 50"/>
                  <a:gd name="T15" fmla="*/ 15 h 18"/>
                  <a:gd name="T16" fmla="*/ 7 w 50"/>
                  <a:gd name="T17" fmla="*/ 15 h 18"/>
                  <a:gd name="T18" fmla="*/ 14 w 50"/>
                  <a:gd name="T19" fmla="*/ 7 h 18"/>
                  <a:gd name="T20" fmla="*/ 25 w 50"/>
                  <a:gd name="T21" fmla="*/ 7 h 18"/>
                  <a:gd name="T22" fmla="*/ 29 w 50"/>
                  <a:gd name="T23" fmla="*/ 11 h 18"/>
                  <a:gd name="T24" fmla="*/ 36 w 50"/>
                  <a:gd name="T25" fmla="*/ 15 h 18"/>
                  <a:gd name="T26" fmla="*/ 43 w 50"/>
                  <a:gd name="T27" fmla="*/ 15 h 18"/>
                  <a:gd name="T28" fmla="*/ 50 w 50"/>
                  <a:gd name="T29" fmla="*/ 18 h 18"/>
                  <a:gd name="T30" fmla="*/ 50 w 50"/>
                  <a:gd name="T31" fmla="*/ 7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"/>
                  <a:gd name="T49" fmla="*/ 0 h 18"/>
                  <a:gd name="T50" fmla="*/ 50 w 50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" h="18">
                    <a:moveTo>
                      <a:pt x="50" y="7"/>
                    </a:moveTo>
                    <a:lnTo>
                      <a:pt x="40" y="7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18" y="0"/>
                    </a:lnTo>
                    <a:lnTo>
                      <a:pt x="11" y="4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25" y="7"/>
                    </a:lnTo>
                    <a:lnTo>
                      <a:pt x="29" y="11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0" y="18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0" name="Freeform 108">
                <a:extLst>
                  <a:ext uri="{FF2B5EF4-FFF2-40B4-BE49-F238E27FC236}">
                    <a16:creationId xmlns:a16="http://schemas.microsoft.com/office/drawing/2014/main" id="{81FA2C28-B9DC-4EE8-8F09-5B0E85C3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481"/>
                <a:ext cx="62" cy="47"/>
              </a:xfrm>
              <a:custGeom>
                <a:avLst/>
                <a:gdLst>
                  <a:gd name="T0" fmla="*/ 40 w 62"/>
                  <a:gd name="T1" fmla="*/ 40 h 47"/>
                  <a:gd name="T2" fmla="*/ 44 w 62"/>
                  <a:gd name="T3" fmla="*/ 33 h 47"/>
                  <a:gd name="T4" fmla="*/ 40 w 62"/>
                  <a:gd name="T5" fmla="*/ 29 h 47"/>
                  <a:gd name="T6" fmla="*/ 33 w 62"/>
                  <a:gd name="T7" fmla="*/ 26 h 47"/>
                  <a:gd name="T8" fmla="*/ 26 w 62"/>
                  <a:gd name="T9" fmla="*/ 18 h 47"/>
                  <a:gd name="T10" fmla="*/ 18 w 62"/>
                  <a:gd name="T11" fmla="*/ 15 h 47"/>
                  <a:gd name="T12" fmla="*/ 8 w 62"/>
                  <a:gd name="T13" fmla="*/ 4 h 47"/>
                  <a:gd name="T14" fmla="*/ 0 w 62"/>
                  <a:gd name="T15" fmla="*/ 0 h 47"/>
                  <a:gd name="T16" fmla="*/ 0 w 62"/>
                  <a:gd name="T17" fmla="*/ 11 h 47"/>
                  <a:gd name="T18" fmla="*/ 4 w 62"/>
                  <a:gd name="T19" fmla="*/ 11 h 47"/>
                  <a:gd name="T20" fmla="*/ 11 w 62"/>
                  <a:gd name="T21" fmla="*/ 15 h 47"/>
                  <a:gd name="T22" fmla="*/ 33 w 62"/>
                  <a:gd name="T23" fmla="*/ 36 h 47"/>
                  <a:gd name="T24" fmla="*/ 40 w 62"/>
                  <a:gd name="T25" fmla="*/ 40 h 47"/>
                  <a:gd name="T26" fmla="*/ 40 w 62"/>
                  <a:gd name="T27" fmla="*/ 33 h 47"/>
                  <a:gd name="T28" fmla="*/ 40 w 62"/>
                  <a:gd name="T29" fmla="*/ 40 h 47"/>
                  <a:gd name="T30" fmla="*/ 62 w 62"/>
                  <a:gd name="T31" fmla="*/ 47 h 47"/>
                  <a:gd name="T32" fmla="*/ 44 w 62"/>
                  <a:gd name="T33" fmla="*/ 33 h 47"/>
                  <a:gd name="T34" fmla="*/ 40 w 62"/>
                  <a:gd name="T35" fmla="*/ 40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"/>
                  <a:gd name="T55" fmla="*/ 0 h 47"/>
                  <a:gd name="T56" fmla="*/ 62 w 62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" h="47">
                    <a:moveTo>
                      <a:pt x="40" y="40"/>
                    </a:moveTo>
                    <a:lnTo>
                      <a:pt x="44" y="33"/>
                    </a:lnTo>
                    <a:lnTo>
                      <a:pt x="40" y="29"/>
                    </a:lnTo>
                    <a:lnTo>
                      <a:pt x="33" y="26"/>
                    </a:lnTo>
                    <a:lnTo>
                      <a:pt x="26" y="18"/>
                    </a:lnTo>
                    <a:lnTo>
                      <a:pt x="18" y="15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11" y="15"/>
                    </a:lnTo>
                    <a:lnTo>
                      <a:pt x="33" y="36"/>
                    </a:lnTo>
                    <a:lnTo>
                      <a:pt x="40" y="40"/>
                    </a:lnTo>
                    <a:lnTo>
                      <a:pt x="40" y="33"/>
                    </a:lnTo>
                    <a:lnTo>
                      <a:pt x="40" y="40"/>
                    </a:lnTo>
                    <a:lnTo>
                      <a:pt x="62" y="47"/>
                    </a:lnTo>
                    <a:lnTo>
                      <a:pt x="44" y="33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1" name="Freeform 109">
                <a:extLst>
                  <a:ext uri="{FF2B5EF4-FFF2-40B4-BE49-F238E27FC236}">
                    <a16:creationId xmlns:a16="http://schemas.microsoft.com/office/drawing/2014/main" id="{3FF0A5D5-BF76-42A7-BF05-6619129C9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1492"/>
                <a:ext cx="399" cy="227"/>
              </a:xfrm>
              <a:custGeom>
                <a:avLst/>
                <a:gdLst>
                  <a:gd name="T0" fmla="*/ 338 w 399"/>
                  <a:gd name="T1" fmla="*/ 18 h 227"/>
                  <a:gd name="T2" fmla="*/ 360 w 399"/>
                  <a:gd name="T3" fmla="*/ 18 h 227"/>
                  <a:gd name="T4" fmla="*/ 396 w 399"/>
                  <a:gd name="T5" fmla="*/ 126 h 227"/>
                  <a:gd name="T6" fmla="*/ 378 w 399"/>
                  <a:gd name="T7" fmla="*/ 144 h 227"/>
                  <a:gd name="T8" fmla="*/ 334 w 399"/>
                  <a:gd name="T9" fmla="*/ 144 h 227"/>
                  <a:gd name="T10" fmla="*/ 317 w 399"/>
                  <a:gd name="T11" fmla="*/ 148 h 227"/>
                  <a:gd name="T12" fmla="*/ 295 w 399"/>
                  <a:gd name="T13" fmla="*/ 159 h 227"/>
                  <a:gd name="T14" fmla="*/ 266 w 399"/>
                  <a:gd name="T15" fmla="*/ 162 h 227"/>
                  <a:gd name="T16" fmla="*/ 248 w 399"/>
                  <a:gd name="T17" fmla="*/ 169 h 227"/>
                  <a:gd name="T18" fmla="*/ 227 w 399"/>
                  <a:gd name="T19" fmla="*/ 177 h 227"/>
                  <a:gd name="T20" fmla="*/ 223 w 399"/>
                  <a:gd name="T21" fmla="*/ 177 h 227"/>
                  <a:gd name="T22" fmla="*/ 245 w 399"/>
                  <a:gd name="T23" fmla="*/ 166 h 227"/>
                  <a:gd name="T24" fmla="*/ 270 w 399"/>
                  <a:gd name="T25" fmla="*/ 151 h 227"/>
                  <a:gd name="T26" fmla="*/ 295 w 399"/>
                  <a:gd name="T27" fmla="*/ 141 h 227"/>
                  <a:gd name="T28" fmla="*/ 320 w 399"/>
                  <a:gd name="T29" fmla="*/ 133 h 227"/>
                  <a:gd name="T30" fmla="*/ 352 w 399"/>
                  <a:gd name="T31" fmla="*/ 130 h 227"/>
                  <a:gd name="T32" fmla="*/ 349 w 399"/>
                  <a:gd name="T33" fmla="*/ 108 h 227"/>
                  <a:gd name="T34" fmla="*/ 327 w 399"/>
                  <a:gd name="T35" fmla="*/ 90 h 227"/>
                  <a:gd name="T36" fmla="*/ 288 w 399"/>
                  <a:gd name="T37" fmla="*/ 97 h 227"/>
                  <a:gd name="T38" fmla="*/ 263 w 399"/>
                  <a:gd name="T39" fmla="*/ 112 h 227"/>
                  <a:gd name="T40" fmla="*/ 237 w 399"/>
                  <a:gd name="T41" fmla="*/ 126 h 227"/>
                  <a:gd name="T42" fmla="*/ 212 w 399"/>
                  <a:gd name="T43" fmla="*/ 144 h 227"/>
                  <a:gd name="T44" fmla="*/ 176 w 399"/>
                  <a:gd name="T45" fmla="*/ 166 h 227"/>
                  <a:gd name="T46" fmla="*/ 147 w 399"/>
                  <a:gd name="T47" fmla="*/ 198 h 227"/>
                  <a:gd name="T48" fmla="*/ 162 w 399"/>
                  <a:gd name="T49" fmla="*/ 202 h 227"/>
                  <a:gd name="T50" fmla="*/ 162 w 399"/>
                  <a:gd name="T51" fmla="*/ 223 h 227"/>
                  <a:gd name="T52" fmla="*/ 147 w 399"/>
                  <a:gd name="T53" fmla="*/ 223 h 227"/>
                  <a:gd name="T54" fmla="*/ 140 w 399"/>
                  <a:gd name="T55" fmla="*/ 205 h 227"/>
                  <a:gd name="T56" fmla="*/ 126 w 399"/>
                  <a:gd name="T57" fmla="*/ 205 h 227"/>
                  <a:gd name="T58" fmla="*/ 126 w 399"/>
                  <a:gd name="T59" fmla="*/ 209 h 227"/>
                  <a:gd name="T60" fmla="*/ 101 w 399"/>
                  <a:gd name="T61" fmla="*/ 205 h 227"/>
                  <a:gd name="T62" fmla="*/ 50 w 399"/>
                  <a:gd name="T63" fmla="*/ 198 h 227"/>
                  <a:gd name="T64" fmla="*/ 11 w 399"/>
                  <a:gd name="T65" fmla="*/ 205 h 227"/>
                  <a:gd name="T66" fmla="*/ 7 w 399"/>
                  <a:gd name="T67" fmla="*/ 133 h 227"/>
                  <a:gd name="T68" fmla="*/ 29 w 399"/>
                  <a:gd name="T69" fmla="*/ 87 h 227"/>
                  <a:gd name="T70" fmla="*/ 57 w 399"/>
                  <a:gd name="T71" fmla="*/ 76 h 227"/>
                  <a:gd name="T72" fmla="*/ 90 w 399"/>
                  <a:gd name="T73" fmla="*/ 65 h 227"/>
                  <a:gd name="T74" fmla="*/ 126 w 399"/>
                  <a:gd name="T75" fmla="*/ 54 h 227"/>
                  <a:gd name="T76" fmla="*/ 126 w 399"/>
                  <a:gd name="T77" fmla="*/ 43 h 227"/>
                  <a:gd name="T78" fmla="*/ 147 w 399"/>
                  <a:gd name="T79" fmla="*/ 51 h 227"/>
                  <a:gd name="T80" fmla="*/ 151 w 399"/>
                  <a:gd name="T81" fmla="*/ 36 h 227"/>
                  <a:gd name="T82" fmla="*/ 165 w 399"/>
                  <a:gd name="T83" fmla="*/ 36 h 227"/>
                  <a:gd name="T84" fmla="*/ 180 w 399"/>
                  <a:gd name="T85" fmla="*/ 40 h 227"/>
                  <a:gd name="T86" fmla="*/ 183 w 399"/>
                  <a:gd name="T87" fmla="*/ 25 h 227"/>
                  <a:gd name="T88" fmla="*/ 209 w 399"/>
                  <a:gd name="T89" fmla="*/ 29 h 227"/>
                  <a:gd name="T90" fmla="*/ 219 w 399"/>
                  <a:gd name="T91" fmla="*/ 25 h 227"/>
                  <a:gd name="T92" fmla="*/ 234 w 399"/>
                  <a:gd name="T93" fmla="*/ 22 h 227"/>
                  <a:gd name="T94" fmla="*/ 241 w 399"/>
                  <a:gd name="T95" fmla="*/ 11 h 227"/>
                  <a:gd name="T96" fmla="*/ 237 w 399"/>
                  <a:gd name="T97" fmla="*/ 7 h 227"/>
                  <a:gd name="T98" fmla="*/ 252 w 399"/>
                  <a:gd name="T99" fmla="*/ 4 h 227"/>
                  <a:gd name="T100" fmla="*/ 255 w 399"/>
                  <a:gd name="T101" fmla="*/ 11 h 227"/>
                  <a:gd name="T102" fmla="*/ 281 w 399"/>
                  <a:gd name="T103" fmla="*/ 4 h 227"/>
                  <a:gd name="T104" fmla="*/ 288 w 399"/>
                  <a:gd name="T105" fmla="*/ 15 h 227"/>
                  <a:gd name="T106" fmla="*/ 306 w 399"/>
                  <a:gd name="T107" fmla="*/ 7 h 227"/>
                  <a:gd name="T108" fmla="*/ 317 w 399"/>
                  <a:gd name="T109" fmla="*/ 0 h 227"/>
                  <a:gd name="T110" fmla="*/ 306 w 399"/>
                  <a:gd name="T111" fmla="*/ 11 h 2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9"/>
                  <a:gd name="T169" fmla="*/ 0 h 227"/>
                  <a:gd name="T170" fmla="*/ 399 w 399"/>
                  <a:gd name="T171" fmla="*/ 227 h 2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9" h="227">
                    <a:moveTo>
                      <a:pt x="306" y="15"/>
                    </a:moveTo>
                    <a:lnTo>
                      <a:pt x="313" y="18"/>
                    </a:lnTo>
                    <a:lnTo>
                      <a:pt x="338" y="18"/>
                    </a:lnTo>
                    <a:lnTo>
                      <a:pt x="345" y="15"/>
                    </a:lnTo>
                    <a:lnTo>
                      <a:pt x="352" y="15"/>
                    </a:lnTo>
                    <a:lnTo>
                      <a:pt x="360" y="18"/>
                    </a:lnTo>
                    <a:lnTo>
                      <a:pt x="367" y="22"/>
                    </a:lnTo>
                    <a:lnTo>
                      <a:pt x="399" y="126"/>
                    </a:lnTo>
                    <a:lnTo>
                      <a:pt x="396" y="126"/>
                    </a:lnTo>
                    <a:lnTo>
                      <a:pt x="381" y="141"/>
                    </a:lnTo>
                    <a:lnTo>
                      <a:pt x="378" y="141"/>
                    </a:lnTo>
                    <a:lnTo>
                      <a:pt x="378" y="144"/>
                    </a:lnTo>
                    <a:lnTo>
                      <a:pt x="367" y="141"/>
                    </a:lnTo>
                    <a:lnTo>
                      <a:pt x="342" y="141"/>
                    </a:lnTo>
                    <a:lnTo>
                      <a:pt x="334" y="144"/>
                    </a:lnTo>
                    <a:lnTo>
                      <a:pt x="327" y="144"/>
                    </a:lnTo>
                    <a:lnTo>
                      <a:pt x="324" y="148"/>
                    </a:lnTo>
                    <a:lnTo>
                      <a:pt x="317" y="148"/>
                    </a:lnTo>
                    <a:lnTo>
                      <a:pt x="309" y="151"/>
                    </a:lnTo>
                    <a:lnTo>
                      <a:pt x="302" y="155"/>
                    </a:lnTo>
                    <a:lnTo>
                      <a:pt x="295" y="159"/>
                    </a:lnTo>
                    <a:lnTo>
                      <a:pt x="288" y="159"/>
                    </a:lnTo>
                    <a:lnTo>
                      <a:pt x="284" y="162"/>
                    </a:lnTo>
                    <a:lnTo>
                      <a:pt x="266" y="162"/>
                    </a:lnTo>
                    <a:lnTo>
                      <a:pt x="263" y="166"/>
                    </a:lnTo>
                    <a:lnTo>
                      <a:pt x="255" y="166"/>
                    </a:lnTo>
                    <a:lnTo>
                      <a:pt x="248" y="169"/>
                    </a:lnTo>
                    <a:lnTo>
                      <a:pt x="241" y="173"/>
                    </a:lnTo>
                    <a:lnTo>
                      <a:pt x="234" y="173"/>
                    </a:lnTo>
                    <a:lnTo>
                      <a:pt x="227" y="177"/>
                    </a:lnTo>
                    <a:lnTo>
                      <a:pt x="219" y="180"/>
                    </a:lnTo>
                    <a:lnTo>
                      <a:pt x="212" y="180"/>
                    </a:lnTo>
                    <a:lnTo>
                      <a:pt x="223" y="177"/>
                    </a:lnTo>
                    <a:lnTo>
                      <a:pt x="230" y="173"/>
                    </a:lnTo>
                    <a:lnTo>
                      <a:pt x="237" y="166"/>
                    </a:lnTo>
                    <a:lnTo>
                      <a:pt x="245" y="166"/>
                    </a:lnTo>
                    <a:lnTo>
                      <a:pt x="252" y="159"/>
                    </a:lnTo>
                    <a:lnTo>
                      <a:pt x="263" y="155"/>
                    </a:lnTo>
                    <a:lnTo>
                      <a:pt x="270" y="151"/>
                    </a:lnTo>
                    <a:lnTo>
                      <a:pt x="277" y="148"/>
                    </a:lnTo>
                    <a:lnTo>
                      <a:pt x="288" y="144"/>
                    </a:lnTo>
                    <a:lnTo>
                      <a:pt x="295" y="141"/>
                    </a:lnTo>
                    <a:lnTo>
                      <a:pt x="302" y="137"/>
                    </a:lnTo>
                    <a:lnTo>
                      <a:pt x="313" y="137"/>
                    </a:lnTo>
                    <a:lnTo>
                      <a:pt x="320" y="133"/>
                    </a:lnTo>
                    <a:lnTo>
                      <a:pt x="338" y="133"/>
                    </a:lnTo>
                    <a:lnTo>
                      <a:pt x="349" y="137"/>
                    </a:lnTo>
                    <a:lnTo>
                      <a:pt x="352" y="130"/>
                    </a:lnTo>
                    <a:lnTo>
                      <a:pt x="356" y="123"/>
                    </a:lnTo>
                    <a:lnTo>
                      <a:pt x="352" y="115"/>
                    </a:lnTo>
                    <a:lnTo>
                      <a:pt x="349" y="108"/>
                    </a:lnTo>
                    <a:lnTo>
                      <a:pt x="338" y="97"/>
                    </a:lnTo>
                    <a:lnTo>
                      <a:pt x="331" y="94"/>
                    </a:lnTo>
                    <a:lnTo>
                      <a:pt x="327" y="90"/>
                    </a:lnTo>
                    <a:lnTo>
                      <a:pt x="306" y="90"/>
                    </a:lnTo>
                    <a:lnTo>
                      <a:pt x="295" y="94"/>
                    </a:lnTo>
                    <a:lnTo>
                      <a:pt x="288" y="97"/>
                    </a:lnTo>
                    <a:lnTo>
                      <a:pt x="281" y="101"/>
                    </a:lnTo>
                    <a:lnTo>
                      <a:pt x="270" y="108"/>
                    </a:lnTo>
                    <a:lnTo>
                      <a:pt x="263" y="112"/>
                    </a:lnTo>
                    <a:lnTo>
                      <a:pt x="252" y="119"/>
                    </a:lnTo>
                    <a:lnTo>
                      <a:pt x="245" y="123"/>
                    </a:lnTo>
                    <a:lnTo>
                      <a:pt x="237" y="126"/>
                    </a:lnTo>
                    <a:lnTo>
                      <a:pt x="227" y="133"/>
                    </a:lnTo>
                    <a:lnTo>
                      <a:pt x="219" y="137"/>
                    </a:lnTo>
                    <a:lnTo>
                      <a:pt x="212" y="144"/>
                    </a:lnTo>
                    <a:lnTo>
                      <a:pt x="201" y="148"/>
                    </a:lnTo>
                    <a:lnTo>
                      <a:pt x="187" y="162"/>
                    </a:lnTo>
                    <a:lnTo>
                      <a:pt x="176" y="166"/>
                    </a:lnTo>
                    <a:lnTo>
                      <a:pt x="169" y="169"/>
                    </a:lnTo>
                    <a:lnTo>
                      <a:pt x="147" y="191"/>
                    </a:lnTo>
                    <a:lnTo>
                      <a:pt x="147" y="198"/>
                    </a:lnTo>
                    <a:lnTo>
                      <a:pt x="151" y="198"/>
                    </a:lnTo>
                    <a:lnTo>
                      <a:pt x="155" y="202"/>
                    </a:lnTo>
                    <a:lnTo>
                      <a:pt x="162" y="202"/>
                    </a:lnTo>
                    <a:lnTo>
                      <a:pt x="165" y="205"/>
                    </a:lnTo>
                    <a:lnTo>
                      <a:pt x="165" y="216"/>
                    </a:lnTo>
                    <a:lnTo>
                      <a:pt x="162" y="223"/>
                    </a:lnTo>
                    <a:lnTo>
                      <a:pt x="158" y="227"/>
                    </a:lnTo>
                    <a:lnTo>
                      <a:pt x="151" y="227"/>
                    </a:lnTo>
                    <a:lnTo>
                      <a:pt x="147" y="223"/>
                    </a:lnTo>
                    <a:lnTo>
                      <a:pt x="144" y="216"/>
                    </a:lnTo>
                    <a:lnTo>
                      <a:pt x="144" y="209"/>
                    </a:lnTo>
                    <a:lnTo>
                      <a:pt x="140" y="205"/>
                    </a:lnTo>
                    <a:lnTo>
                      <a:pt x="140" y="198"/>
                    </a:lnTo>
                    <a:lnTo>
                      <a:pt x="133" y="198"/>
                    </a:lnTo>
                    <a:lnTo>
                      <a:pt x="126" y="205"/>
                    </a:lnTo>
                    <a:lnTo>
                      <a:pt x="129" y="216"/>
                    </a:lnTo>
                    <a:lnTo>
                      <a:pt x="126" y="213"/>
                    </a:lnTo>
                    <a:lnTo>
                      <a:pt x="126" y="209"/>
                    </a:lnTo>
                    <a:lnTo>
                      <a:pt x="119" y="202"/>
                    </a:lnTo>
                    <a:lnTo>
                      <a:pt x="115" y="205"/>
                    </a:lnTo>
                    <a:lnTo>
                      <a:pt x="101" y="205"/>
                    </a:lnTo>
                    <a:lnTo>
                      <a:pt x="97" y="202"/>
                    </a:lnTo>
                    <a:lnTo>
                      <a:pt x="61" y="202"/>
                    </a:lnTo>
                    <a:lnTo>
                      <a:pt x="50" y="198"/>
                    </a:lnTo>
                    <a:lnTo>
                      <a:pt x="29" y="198"/>
                    </a:lnTo>
                    <a:lnTo>
                      <a:pt x="21" y="202"/>
                    </a:lnTo>
                    <a:lnTo>
                      <a:pt x="11" y="205"/>
                    </a:lnTo>
                    <a:lnTo>
                      <a:pt x="0" y="209"/>
                    </a:lnTo>
                    <a:lnTo>
                      <a:pt x="7" y="191"/>
                    </a:lnTo>
                    <a:lnTo>
                      <a:pt x="7" y="133"/>
                    </a:lnTo>
                    <a:lnTo>
                      <a:pt x="11" y="115"/>
                    </a:lnTo>
                    <a:lnTo>
                      <a:pt x="18" y="101"/>
                    </a:lnTo>
                    <a:lnTo>
                      <a:pt x="29" y="87"/>
                    </a:lnTo>
                    <a:lnTo>
                      <a:pt x="47" y="79"/>
                    </a:lnTo>
                    <a:lnTo>
                      <a:pt x="50" y="79"/>
                    </a:lnTo>
                    <a:lnTo>
                      <a:pt x="57" y="76"/>
                    </a:lnTo>
                    <a:lnTo>
                      <a:pt x="86" y="76"/>
                    </a:lnTo>
                    <a:lnTo>
                      <a:pt x="90" y="72"/>
                    </a:lnTo>
                    <a:lnTo>
                      <a:pt x="90" y="65"/>
                    </a:lnTo>
                    <a:lnTo>
                      <a:pt x="93" y="61"/>
                    </a:lnTo>
                    <a:lnTo>
                      <a:pt x="119" y="61"/>
                    </a:lnTo>
                    <a:lnTo>
                      <a:pt x="126" y="54"/>
                    </a:lnTo>
                    <a:lnTo>
                      <a:pt x="111" y="47"/>
                    </a:lnTo>
                    <a:lnTo>
                      <a:pt x="119" y="43"/>
                    </a:lnTo>
                    <a:lnTo>
                      <a:pt x="126" y="43"/>
                    </a:lnTo>
                    <a:lnTo>
                      <a:pt x="129" y="47"/>
                    </a:lnTo>
                    <a:lnTo>
                      <a:pt x="144" y="47"/>
                    </a:lnTo>
                    <a:lnTo>
                      <a:pt x="147" y="51"/>
                    </a:lnTo>
                    <a:lnTo>
                      <a:pt x="155" y="47"/>
                    </a:lnTo>
                    <a:lnTo>
                      <a:pt x="158" y="47"/>
                    </a:lnTo>
                    <a:lnTo>
                      <a:pt x="151" y="36"/>
                    </a:lnTo>
                    <a:lnTo>
                      <a:pt x="155" y="33"/>
                    </a:lnTo>
                    <a:lnTo>
                      <a:pt x="162" y="33"/>
                    </a:lnTo>
                    <a:lnTo>
                      <a:pt x="165" y="36"/>
                    </a:lnTo>
                    <a:lnTo>
                      <a:pt x="169" y="36"/>
                    </a:lnTo>
                    <a:lnTo>
                      <a:pt x="176" y="40"/>
                    </a:lnTo>
                    <a:lnTo>
                      <a:pt x="180" y="40"/>
                    </a:lnTo>
                    <a:lnTo>
                      <a:pt x="187" y="33"/>
                    </a:lnTo>
                    <a:lnTo>
                      <a:pt x="187" y="25"/>
                    </a:lnTo>
                    <a:lnTo>
                      <a:pt x="183" y="25"/>
                    </a:lnTo>
                    <a:lnTo>
                      <a:pt x="194" y="25"/>
                    </a:lnTo>
                    <a:lnTo>
                      <a:pt x="201" y="29"/>
                    </a:lnTo>
                    <a:lnTo>
                      <a:pt x="209" y="29"/>
                    </a:lnTo>
                    <a:lnTo>
                      <a:pt x="209" y="25"/>
                    </a:lnTo>
                    <a:lnTo>
                      <a:pt x="212" y="18"/>
                    </a:lnTo>
                    <a:lnTo>
                      <a:pt x="219" y="25"/>
                    </a:lnTo>
                    <a:lnTo>
                      <a:pt x="227" y="25"/>
                    </a:lnTo>
                    <a:lnTo>
                      <a:pt x="230" y="22"/>
                    </a:lnTo>
                    <a:lnTo>
                      <a:pt x="234" y="22"/>
                    </a:lnTo>
                    <a:lnTo>
                      <a:pt x="237" y="18"/>
                    </a:lnTo>
                    <a:lnTo>
                      <a:pt x="241" y="18"/>
                    </a:lnTo>
                    <a:lnTo>
                      <a:pt x="241" y="11"/>
                    </a:lnTo>
                    <a:lnTo>
                      <a:pt x="237" y="11"/>
                    </a:lnTo>
                    <a:lnTo>
                      <a:pt x="234" y="7"/>
                    </a:lnTo>
                    <a:lnTo>
                      <a:pt x="237" y="7"/>
                    </a:lnTo>
                    <a:lnTo>
                      <a:pt x="241" y="11"/>
                    </a:lnTo>
                    <a:lnTo>
                      <a:pt x="248" y="7"/>
                    </a:lnTo>
                    <a:lnTo>
                      <a:pt x="252" y="4"/>
                    </a:lnTo>
                    <a:lnTo>
                      <a:pt x="252" y="7"/>
                    </a:lnTo>
                    <a:lnTo>
                      <a:pt x="255" y="7"/>
                    </a:lnTo>
                    <a:lnTo>
                      <a:pt x="255" y="11"/>
                    </a:lnTo>
                    <a:lnTo>
                      <a:pt x="259" y="15"/>
                    </a:lnTo>
                    <a:lnTo>
                      <a:pt x="270" y="15"/>
                    </a:lnTo>
                    <a:lnTo>
                      <a:pt x="281" y="4"/>
                    </a:lnTo>
                    <a:lnTo>
                      <a:pt x="281" y="11"/>
                    </a:lnTo>
                    <a:lnTo>
                      <a:pt x="284" y="15"/>
                    </a:lnTo>
                    <a:lnTo>
                      <a:pt x="288" y="15"/>
                    </a:lnTo>
                    <a:lnTo>
                      <a:pt x="295" y="11"/>
                    </a:lnTo>
                    <a:lnTo>
                      <a:pt x="299" y="7"/>
                    </a:lnTo>
                    <a:lnTo>
                      <a:pt x="306" y="7"/>
                    </a:lnTo>
                    <a:lnTo>
                      <a:pt x="309" y="4"/>
                    </a:lnTo>
                    <a:lnTo>
                      <a:pt x="313" y="4"/>
                    </a:lnTo>
                    <a:lnTo>
                      <a:pt x="317" y="0"/>
                    </a:lnTo>
                    <a:lnTo>
                      <a:pt x="317" y="4"/>
                    </a:lnTo>
                    <a:lnTo>
                      <a:pt x="313" y="7"/>
                    </a:lnTo>
                    <a:lnTo>
                      <a:pt x="306" y="11"/>
                    </a:lnTo>
                    <a:lnTo>
                      <a:pt x="306" y="15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2" name="Freeform 110">
                <a:extLst>
                  <a:ext uri="{FF2B5EF4-FFF2-40B4-BE49-F238E27FC236}">
                    <a16:creationId xmlns:a16="http://schemas.microsoft.com/office/drawing/2014/main" id="{300D3E47-D932-41D0-92C2-7BE9F43AD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503"/>
                <a:ext cx="61" cy="14"/>
              </a:xfrm>
              <a:custGeom>
                <a:avLst/>
                <a:gdLst>
                  <a:gd name="T0" fmla="*/ 61 w 61"/>
                  <a:gd name="T1" fmla="*/ 11 h 14"/>
                  <a:gd name="T2" fmla="*/ 61 w 61"/>
                  <a:gd name="T3" fmla="*/ 7 h 14"/>
                  <a:gd name="T4" fmla="*/ 54 w 61"/>
                  <a:gd name="T5" fmla="*/ 4 h 14"/>
                  <a:gd name="T6" fmla="*/ 46 w 61"/>
                  <a:gd name="T7" fmla="*/ 0 h 14"/>
                  <a:gd name="T8" fmla="*/ 39 w 61"/>
                  <a:gd name="T9" fmla="*/ 0 h 14"/>
                  <a:gd name="T10" fmla="*/ 28 w 61"/>
                  <a:gd name="T11" fmla="*/ 4 h 14"/>
                  <a:gd name="T12" fmla="*/ 3 w 61"/>
                  <a:gd name="T13" fmla="*/ 4 h 14"/>
                  <a:gd name="T14" fmla="*/ 0 w 61"/>
                  <a:gd name="T15" fmla="*/ 7 h 14"/>
                  <a:gd name="T16" fmla="*/ 7 w 61"/>
                  <a:gd name="T17" fmla="*/ 11 h 14"/>
                  <a:gd name="T18" fmla="*/ 14 w 61"/>
                  <a:gd name="T19" fmla="*/ 14 h 14"/>
                  <a:gd name="T20" fmla="*/ 21 w 61"/>
                  <a:gd name="T21" fmla="*/ 11 h 14"/>
                  <a:gd name="T22" fmla="*/ 32 w 61"/>
                  <a:gd name="T23" fmla="*/ 11 h 14"/>
                  <a:gd name="T24" fmla="*/ 39 w 61"/>
                  <a:gd name="T25" fmla="*/ 7 h 14"/>
                  <a:gd name="T26" fmla="*/ 46 w 61"/>
                  <a:gd name="T27" fmla="*/ 7 h 14"/>
                  <a:gd name="T28" fmla="*/ 50 w 61"/>
                  <a:gd name="T29" fmla="*/ 11 h 14"/>
                  <a:gd name="T30" fmla="*/ 57 w 61"/>
                  <a:gd name="T31" fmla="*/ 14 h 14"/>
                  <a:gd name="T32" fmla="*/ 57 w 61"/>
                  <a:gd name="T33" fmla="*/ 11 h 14"/>
                  <a:gd name="T34" fmla="*/ 61 w 61"/>
                  <a:gd name="T35" fmla="*/ 11 h 14"/>
                  <a:gd name="T36" fmla="*/ 61 w 61"/>
                  <a:gd name="T37" fmla="*/ 7 h 14"/>
                  <a:gd name="T38" fmla="*/ 61 w 61"/>
                  <a:gd name="T39" fmla="*/ 11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14"/>
                  <a:gd name="T62" fmla="*/ 61 w 61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14">
                    <a:moveTo>
                      <a:pt x="61" y="11"/>
                    </a:moveTo>
                    <a:lnTo>
                      <a:pt x="61" y="7"/>
                    </a:lnTo>
                    <a:lnTo>
                      <a:pt x="54" y="4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28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7" y="11"/>
                    </a:lnTo>
                    <a:lnTo>
                      <a:pt x="14" y="14"/>
                    </a:lnTo>
                    <a:lnTo>
                      <a:pt x="21" y="11"/>
                    </a:lnTo>
                    <a:lnTo>
                      <a:pt x="32" y="11"/>
                    </a:lnTo>
                    <a:lnTo>
                      <a:pt x="39" y="7"/>
                    </a:lnTo>
                    <a:lnTo>
                      <a:pt x="46" y="7"/>
                    </a:lnTo>
                    <a:lnTo>
                      <a:pt x="50" y="11"/>
                    </a:lnTo>
                    <a:lnTo>
                      <a:pt x="57" y="14"/>
                    </a:lnTo>
                    <a:lnTo>
                      <a:pt x="57" y="11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3" name="Freeform 111">
                <a:extLst>
                  <a:ext uri="{FF2B5EF4-FFF2-40B4-BE49-F238E27FC236}">
                    <a16:creationId xmlns:a16="http://schemas.microsoft.com/office/drawing/2014/main" id="{0CC7E1B5-E230-43B1-A28C-1D855136D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514"/>
                <a:ext cx="40" cy="104"/>
              </a:xfrm>
              <a:custGeom>
                <a:avLst/>
                <a:gdLst>
                  <a:gd name="T0" fmla="*/ 40 w 40"/>
                  <a:gd name="T1" fmla="*/ 104 h 104"/>
                  <a:gd name="T2" fmla="*/ 4 w 40"/>
                  <a:gd name="T3" fmla="*/ 0 h 104"/>
                  <a:gd name="T4" fmla="*/ 0 w 40"/>
                  <a:gd name="T5" fmla="*/ 0 h 104"/>
                  <a:gd name="T6" fmla="*/ 33 w 40"/>
                  <a:gd name="T7" fmla="*/ 104 h 104"/>
                  <a:gd name="T8" fmla="*/ 33 w 40"/>
                  <a:gd name="T9" fmla="*/ 101 h 104"/>
                  <a:gd name="T10" fmla="*/ 40 w 40"/>
                  <a:gd name="T11" fmla="*/ 10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04"/>
                  <a:gd name="T20" fmla="*/ 40 w 40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04">
                    <a:moveTo>
                      <a:pt x="40" y="10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3" y="104"/>
                    </a:lnTo>
                    <a:lnTo>
                      <a:pt x="33" y="101"/>
                    </a:lnTo>
                    <a:lnTo>
                      <a:pt x="4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" name="Freeform 112">
                <a:extLst>
                  <a:ext uri="{FF2B5EF4-FFF2-40B4-BE49-F238E27FC236}">
                    <a16:creationId xmlns:a16="http://schemas.microsoft.com/office/drawing/2014/main" id="{16564E54-4935-46C0-9072-9F13F5EF8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615"/>
                <a:ext cx="29" cy="25"/>
              </a:xfrm>
              <a:custGeom>
                <a:avLst/>
                <a:gdLst>
                  <a:gd name="T0" fmla="*/ 0 w 29"/>
                  <a:gd name="T1" fmla="*/ 25 h 25"/>
                  <a:gd name="T2" fmla="*/ 7 w 29"/>
                  <a:gd name="T3" fmla="*/ 25 h 25"/>
                  <a:gd name="T4" fmla="*/ 7 w 29"/>
                  <a:gd name="T5" fmla="*/ 21 h 25"/>
                  <a:gd name="T6" fmla="*/ 11 w 29"/>
                  <a:gd name="T7" fmla="*/ 21 h 25"/>
                  <a:gd name="T8" fmla="*/ 11 w 29"/>
                  <a:gd name="T9" fmla="*/ 18 h 25"/>
                  <a:gd name="T10" fmla="*/ 14 w 29"/>
                  <a:gd name="T11" fmla="*/ 14 h 25"/>
                  <a:gd name="T12" fmla="*/ 18 w 29"/>
                  <a:gd name="T13" fmla="*/ 14 h 25"/>
                  <a:gd name="T14" fmla="*/ 29 w 29"/>
                  <a:gd name="T15" fmla="*/ 3 h 25"/>
                  <a:gd name="T16" fmla="*/ 22 w 29"/>
                  <a:gd name="T17" fmla="*/ 0 h 25"/>
                  <a:gd name="T18" fmla="*/ 14 w 29"/>
                  <a:gd name="T19" fmla="*/ 7 h 25"/>
                  <a:gd name="T20" fmla="*/ 11 w 29"/>
                  <a:gd name="T21" fmla="*/ 7 h 25"/>
                  <a:gd name="T22" fmla="*/ 7 w 29"/>
                  <a:gd name="T23" fmla="*/ 10 h 25"/>
                  <a:gd name="T24" fmla="*/ 7 w 29"/>
                  <a:gd name="T25" fmla="*/ 14 h 25"/>
                  <a:gd name="T26" fmla="*/ 0 w 29"/>
                  <a:gd name="T27" fmla="*/ 21 h 25"/>
                  <a:gd name="T28" fmla="*/ 4 w 29"/>
                  <a:gd name="T29" fmla="*/ 18 h 25"/>
                  <a:gd name="T30" fmla="*/ 0 w 29"/>
                  <a:gd name="T31" fmla="*/ 25 h 25"/>
                  <a:gd name="T32" fmla="*/ 7 w 29"/>
                  <a:gd name="T33" fmla="*/ 25 h 25"/>
                  <a:gd name="T34" fmla="*/ 0 w 29"/>
                  <a:gd name="T35" fmla="*/ 25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25"/>
                  <a:gd name="T56" fmla="*/ 29 w 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25">
                    <a:moveTo>
                      <a:pt x="0" y="25"/>
                    </a:moveTo>
                    <a:lnTo>
                      <a:pt x="7" y="25"/>
                    </a:lnTo>
                    <a:lnTo>
                      <a:pt x="7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9" y="3"/>
                    </a:lnTo>
                    <a:lnTo>
                      <a:pt x="22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0" y="2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7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5" name="Freeform 113">
                <a:extLst>
                  <a:ext uri="{FF2B5EF4-FFF2-40B4-BE49-F238E27FC236}">
                    <a16:creationId xmlns:a16="http://schemas.microsoft.com/office/drawing/2014/main" id="{48207C44-C572-4979-863E-F95DD6C97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625"/>
                <a:ext cx="112" cy="33"/>
              </a:xfrm>
              <a:custGeom>
                <a:avLst/>
                <a:gdLst>
                  <a:gd name="T0" fmla="*/ 4 w 112"/>
                  <a:gd name="T1" fmla="*/ 33 h 33"/>
                  <a:gd name="T2" fmla="*/ 0 w 112"/>
                  <a:gd name="T3" fmla="*/ 33 h 33"/>
                  <a:gd name="T4" fmla="*/ 18 w 112"/>
                  <a:gd name="T5" fmla="*/ 33 h 33"/>
                  <a:gd name="T6" fmla="*/ 22 w 112"/>
                  <a:gd name="T7" fmla="*/ 29 h 33"/>
                  <a:gd name="T8" fmla="*/ 33 w 112"/>
                  <a:gd name="T9" fmla="*/ 29 h 33"/>
                  <a:gd name="T10" fmla="*/ 40 w 112"/>
                  <a:gd name="T11" fmla="*/ 26 h 33"/>
                  <a:gd name="T12" fmla="*/ 43 w 112"/>
                  <a:gd name="T13" fmla="*/ 22 h 33"/>
                  <a:gd name="T14" fmla="*/ 51 w 112"/>
                  <a:gd name="T15" fmla="*/ 18 h 33"/>
                  <a:gd name="T16" fmla="*/ 58 w 112"/>
                  <a:gd name="T17" fmla="*/ 18 h 33"/>
                  <a:gd name="T18" fmla="*/ 65 w 112"/>
                  <a:gd name="T19" fmla="*/ 15 h 33"/>
                  <a:gd name="T20" fmla="*/ 72 w 112"/>
                  <a:gd name="T21" fmla="*/ 15 h 33"/>
                  <a:gd name="T22" fmla="*/ 76 w 112"/>
                  <a:gd name="T23" fmla="*/ 11 h 33"/>
                  <a:gd name="T24" fmla="*/ 101 w 112"/>
                  <a:gd name="T25" fmla="*/ 11 h 33"/>
                  <a:gd name="T26" fmla="*/ 108 w 112"/>
                  <a:gd name="T27" fmla="*/ 15 h 33"/>
                  <a:gd name="T28" fmla="*/ 112 w 112"/>
                  <a:gd name="T29" fmla="*/ 8 h 33"/>
                  <a:gd name="T30" fmla="*/ 104 w 112"/>
                  <a:gd name="T31" fmla="*/ 4 h 33"/>
                  <a:gd name="T32" fmla="*/ 97 w 112"/>
                  <a:gd name="T33" fmla="*/ 4 h 33"/>
                  <a:gd name="T34" fmla="*/ 90 w 112"/>
                  <a:gd name="T35" fmla="*/ 0 h 33"/>
                  <a:gd name="T36" fmla="*/ 83 w 112"/>
                  <a:gd name="T37" fmla="*/ 4 h 33"/>
                  <a:gd name="T38" fmla="*/ 68 w 112"/>
                  <a:gd name="T39" fmla="*/ 4 h 33"/>
                  <a:gd name="T40" fmla="*/ 61 w 112"/>
                  <a:gd name="T41" fmla="*/ 8 h 33"/>
                  <a:gd name="T42" fmla="*/ 54 w 112"/>
                  <a:gd name="T43" fmla="*/ 11 h 33"/>
                  <a:gd name="T44" fmla="*/ 47 w 112"/>
                  <a:gd name="T45" fmla="*/ 15 h 33"/>
                  <a:gd name="T46" fmla="*/ 43 w 112"/>
                  <a:gd name="T47" fmla="*/ 15 h 33"/>
                  <a:gd name="T48" fmla="*/ 36 w 112"/>
                  <a:gd name="T49" fmla="*/ 18 h 33"/>
                  <a:gd name="T50" fmla="*/ 29 w 112"/>
                  <a:gd name="T51" fmla="*/ 22 h 33"/>
                  <a:gd name="T52" fmla="*/ 22 w 112"/>
                  <a:gd name="T53" fmla="*/ 22 h 33"/>
                  <a:gd name="T54" fmla="*/ 15 w 112"/>
                  <a:gd name="T55" fmla="*/ 26 h 33"/>
                  <a:gd name="T56" fmla="*/ 0 w 112"/>
                  <a:gd name="T57" fmla="*/ 26 h 33"/>
                  <a:gd name="T58" fmla="*/ 4 w 112"/>
                  <a:gd name="T59" fmla="*/ 33 h 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2"/>
                  <a:gd name="T91" fmla="*/ 0 h 33"/>
                  <a:gd name="T92" fmla="*/ 112 w 112"/>
                  <a:gd name="T93" fmla="*/ 33 h 3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2" h="33">
                    <a:moveTo>
                      <a:pt x="4" y="33"/>
                    </a:moveTo>
                    <a:lnTo>
                      <a:pt x="0" y="33"/>
                    </a:lnTo>
                    <a:lnTo>
                      <a:pt x="18" y="33"/>
                    </a:lnTo>
                    <a:lnTo>
                      <a:pt x="22" y="29"/>
                    </a:lnTo>
                    <a:lnTo>
                      <a:pt x="33" y="29"/>
                    </a:lnTo>
                    <a:lnTo>
                      <a:pt x="40" y="26"/>
                    </a:lnTo>
                    <a:lnTo>
                      <a:pt x="43" y="22"/>
                    </a:lnTo>
                    <a:lnTo>
                      <a:pt x="51" y="18"/>
                    </a:lnTo>
                    <a:lnTo>
                      <a:pt x="58" y="18"/>
                    </a:lnTo>
                    <a:lnTo>
                      <a:pt x="65" y="15"/>
                    </a:lnTo>
                    <a:lnTo>
                      <a:pt x="72" y="15"/>
                    </a:lnTo>
                    <a:lnTo>
                      <a:pt x="76" y="11"/>
                    </a:lnTo>
                    <a:lnTo>
                      <a:pt x="101" y="11"/>
                    </a:lnTo>
                    <a:lnTo>
                      <a:pt x="108" y="15"/>
                    </a:lnTo>
                    <a:lnTo>
                      <a:pt x="112" y="8"/>
                    </a:lnTo>
                    <a:lnTo>
                      <a:pt x="104" y="4"/>
                    </a:lnTo>
                    <a:lnTo>
                      <a:pt x="97" y="4"/>
                    </a:lnTo>
                    <a:lnTo>
                      <a:pt x="90" y="0"/>
                    </a:lnTo>
                    <a:lnTo>
                      <a:pt x="83" y="4"/>
                    </a:lnTo>
                    <a:lnTo>
                      <a:pt x="68" y="4"/>
                    </a:lnTo>
                    <a:lnTo>
                      <a:pt x="61" y="8"/>
                    </a:lnTo>
                    <a:lnTo>
                      <a:pt x="54" y="11"/>
                    </a:lnTo>
                    <a:lnTo>
                      <a:pt x="47" y="15"/>
                    </a:lnTo>
                    <a:lnTo>
                      <a:pt x="43" y="15"/>
                    </a:lnTo>
                    <a:lnTo>
                      <a:pt x="36" y="18"/>
                    </a:lnTo>
                    <a:lnTo>
                      <a:pt x="29" y="22"/>
                    </a:lnTo>
                    <a:lnTo>
                      <a:pt x="22" y="22"/>
                    </a:lnTo>
                    <a:lnTo>
                      <a:pt x="15" y="26"/>
                    </a:lnTo>
                    <a:lnTo>
                      <a:pt x="0" y="26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6" name="Freeform 114">
                <a:extLst>
                  <a:ext uri="{FF2B5EF4-FFF2-40B4-BE49-F238E27FC236}">
                    <a16:creationId xmlns:a16="http://schemas.microsoft.com/office/drawing/2014/main" id="{A623748F-836E-409F-B8F7-9EAD956E3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651"/>
                <a:ext cx="58" cy="25"/>
              </a:xfrm>
              <a:custGeom>
                <a:avLst/>
                <a:gdLst>
                  <a:gd name="T0" fmla="*/ 0 w 58"/>
                  <a:gd name="T1" fmla="*/ 18 h 25"/>
                  <a:gd name="T2" fmla="*/ 4 w 58"/>
                  <a:gd name="T3" fmla="*/ 25 h 25"/>
                  <a:gd name="T4" fmla="*/ 11 w 58"/>
                  <a:gd name="T5" fmla="*/ 25 h 25"/>
                  <a:gd name="T6" fmla="*/ 15 w 58"/>
                  <a:gd name="T7" fmla="*/ 21 h 25"/>
                  <a:gd name="T8" fmla="*/ 22 w 58"/>
                  <a:gd name="T9" fmla="*/ 18 h 25"/>
                  <a:gd name="T10" fmla="*/ 29 w 58"/>
                  <a:gd name="T11" fmla="*/ 18 h 25"/>
                  <a:gd name="T12" fmla="*/ 36 w 58"/>
                  <a:gd name="T13" fmla="*/ 14 h 25"/>
                  <a:gd name="T14" fmla="*/ 43 w 58"/>
                  <a:gd name="T15" fmla="*/ 10 h 25"/>
                  <a:gd name="T16" fmla="*/ 51 w 58"/>
                  <a:gd name="T17" fmla="*/ 7 h 25"/>
                  <a:gd name="T18" fmla="*/ 58 w 58"/>
                  <a:gd name="T19" fmla="*/ 7 h 25"/>
                  <a:gd name="T20" fmla="*/ 54 w 58"/>
                  <a:gd name="T21" fmla="*/ 0 h 25"/>
                  <a:gd name="T22" fmla="*/ 47 w 58"/>
                  <a:gd name="T23" fmla="*/ 3 h 25"/>
                  <a:gd name="T24" fmla="*/ 43 w 58"/>
                  <a:gd name="T25" fmla="*/ 7 h 25"/>
                  <a:gd name="T26" fmla="*/ 36 w 58"/>
                  <a:gd name="T27" fmla="*/ 7 h 25"/>
                  <a:gd name="T28" fmla="*/ 29 w 58"/>
                  <a:gd name="T29" fmla="*/ 10 h 25"/>
                  <a:gd name="T30" fmla="*/ 22 w 58"/>
                  <a:gd name="T31" fmla="*/ 10 h 25"/>
                  <a:gd name="T32" fmla="*/ 15 w 58"/>
                  <a:gd name="T33" fmla="*/ 14 h 25"/>
                  <a:gd name="T34" fmla="*/ 7 w 58"/>
                  <a:gd name="T35" fmla="*/ 14 h 25"/>
                  <a:gd name="T36" fmla="*/ 0 w 58"/>
                  <a:gd name="T37" fmla="*/ 18 h 25"/>
                  <a:gd name="T38" fmla="*/ 4 w 58"/>
                  <a:gd name="T39" fmla="*/ 25 h 25"/>
                  <a:gd name="T40" fmla="*/ 0 w 58"/>
                  <a:gd name="T41" fmla="*/ 1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5"/>
                  <a:gd name="T65" fmla="*/ 58 w 58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5">
                    <a:moveTo>
                      <a:pt x="0" y="18"/>
                    </a:moveTo>
                    <a:lnTo>
                      <a:pt x="4" y="25"/>
                    </a:lnTo>
                    <a:lnTo>
                      <a:pt x="11" y="25"/>
                    </a:lnTo>
                    <a:lnTo>
                      <a:pt x="15" y="21"/>
                    </a:lnTo>
                    <a:lnTo>
                      <a:pt x="22" y="18"/>
                    </a:lnTo>
                    <a:lnTo>
                      <a:pt x="29" y="18"/>
                    </a:lnTo>
                    <a:lnTo>
                      <a:pt x="36" y="14"/>
                    </a:lnTo>
                    <a:lnTo>
                      <a:pt x="43" y="10"/>
                    </a:lnTo>
                    <a:lnTo>
                      <a:pt x="51" y="7"/>
                    </a:lnTo>
                    <a:lnTo>
                      <a:pt x="58" y="7"/>
                    </a:lnTo>
                    <a:lnTo>
                      <a:pt x="54" y="0"/>
                    </a:lnTo>
                    <a:lnTo>
                      <a:pt x="47" y="3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9" y="10"/>
                    </a:lnTo>
                    <a:lnTo>
                      <a:pt x="22" y="10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4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7" name="Freeform 115">
                <a:extLst>
                  <a:ext uri="{FF2B5EF4-FFF2-40B4-BE49-F238E27FC236}">
                    <a16:creationId xmlns:a16="http://schemas.microsoft.com/office/drawing/2014/main" id="{EB9030EE-01D5-4006-8802-A8862877F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622"/>
                <a:ext cx="137" cy="54"/>
              </a:xfrm>
              <a:custGeom>
                <a:avLst/>
                <a:gdLst>
                  <a:gd name="T0" fmla="*/ 133 w 137"/>
                  <a:gd name="T1" fmla="*/ 3 h 54"/>
                  <a:gd name="T2" fmla="*/ 137 w 137"/>
                  <a:gd name="T3" fmla="*/ 3 h 54"/>
                  <a:gd name="T4" fmla="*/ 126 w 137"/>
                  <a:gd name="T5" fmla="*/ 0 h 54"/>
                  <a:gd name="T6" fmla="*/ 108 w 137"/>
                  <a:gd name="T7" fmla="*/ 0 h 54"/>
                  <a:gd name="T8" fmla="*/ 97 w 137"/>
                  <a:gd name="T9" fmla="*/ 3 h 54"/>
                  <a:gd name="T10" fmla="*/ 90 w 137"/>
                  <a:gd name="T11" fmla="*/ 3 h 54"/>
                  <a:gd name="T12" fmla="*/ 79 w 137"/>
                  <a:gd name="T13" fmla="*/ 7 h 54"/>
                  <a:gd name="T14" fmla="*/ 72 w 137"/>
                  <a:gd name="T15" fmla="*/ 11 h 54"/>
                  <a:gd name="T16" fmla="*/ 65 w 137"/>
                  <a:gd name="T17" fmla="*/ 14 h 54"/>
                  <a:gd name="T18" fmla="*/ 54 w 137"/>
                  <a:gd name="T19" fmla="*/ 18 h 54"/>
                  <a:gd name="T20" fmla="*/ 47 w 137"/>
                  <a:gd name="T21" fmla="*/ 21 h 54"/>
                  <a:gd name="T22" fmla="*/ 40 w 137"/>
                  <a:gd name="T23" fmla="*/ 25 h 54"/>
                  <a:gd name="T24" fmla="*/ 33 w 137"/>
                  <a:gd name="T25" fmla="*/ 32 h 54"/>
                  <a:gd name="T26" fmla="*/ 25 w 137"/>
                  <a:gd name="T27" fmla="*/ 36 h 54"/>
                  <a:gd name="T28" fmla="*/ 15 w 137"/>
                  <a:gd name="T29" fmla="*/ 39 h 54"/>
                  <a:gd name="T30" fmla="*/ 7 w 137"/>
                  <a:gd name="T31" fmla="*/ 43 h 54"/>
                  <a:gd name="T32" fmla="*/ 0 w 137"/>
                  <a:gd name="T33" fmla="*/ 47 h 54"/>
                  <a:gd name="T34" fmla="*/ 4 w 137"/>
                  <a:gd name="T35" fmla="*/ 54 h 54"/>
                  <a:gd name="T36" fmla="*/ 11 w 137"/>
                  <a:gd name="T37" fmla="*/ 50 h 54"/>
                  <a:gd name="T38" fmla="*/ 18 w 137"/>
                  <a:gd name="T39" fmla="*/ 47 h 54"/>
                  <a:gd name="T40" fmla="*/ 29 w 137"/>
                  <a:gd name="T41" fmla="*/ 39 h 54"/>
                  <a:gd name="T42" fmla="*/ 36 w 137"/>
                  <a:gd name="T43" fmla="*/ 36 h 54"/>
                  <a:gd name="T44" fmla="*/ 43 w 137"/>
                  <a:gd name="T45" fmla="*/ 32 h 54"/>
                  <a:gd name="T46" fmla="*/ 51 w 137"/>
                  <a:gd name="T47" fmla="*/ 29 h 54"/>
                  <a:gd name="T48" fmla="*/ 58 w 137"/>
                  <a:gd name="T49" fmla="*/ 25 h 54"/>
                  <a:gd name="T50" fmla="*/ 69 w 137"/>
                  <a:gd name="T51" fmla="*/ 21 h 54"/>
                  <a:gd name="T52" fmla="*/ 76 w 137"/>
                  <a:gd name="T53" fmla="*/ 18 h 54"/>
                  <a:gd name="T54" fmla="*/ 83 w 137"/>
                  <a:gd name="T55" fmla="*/ 14 h 54"/>
                  <a:gd name="T56" fmla="*/ 94 w 137"/>
                  <a:gd name="T57" fmla="*/ 11 h 54"/>
                  <a:gd name="T58" fmla="*/ 101 w 137"/>
                  <a:gd name="T59" fmla="*/ 11 h 54"/>
                  <a:gd name="T60" fmla="*/ 108 w 137"/>
                  <a:gd name="T61" fmla="*/ 7 h 54"/>
                  <a:gd name="T62" fmla="*/ 126 w 137"/>
                  <a:gd name="T63" fmla="*/ 7 h 54"/>
                  <a:gd name="T64" fmla="*/ 133 w 137"/>
                  <a:gd name="T65" fmla="*/ 11 h 54"/>
                  <a:gd name="T66" fmla="*/ 137 w 137"/>
                  <a:gd name="T67" fmla="*/ 11 h 54"/>
                  <a:gd name="T68" fmla="*/ 133 w 137"/>
                  <a:gd name="T69" fmla="*/ 11 h 54"/>
                  <a:gd name="T70" fmla="*/ 137 w 137"/>
                  <a:gd name="T71" fmla="*/ 11 h 54"/>
                  <a:gd name="T72" fmla="*/ 133 w 137"/>
                  <a:gd name="T73" fmla="*/ 3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"/>
                  <a:gd name="T112" fmla="*/ 0 h 54"/>
                  <a:gd name="T113" fmla="*/ 137 w 137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" h="54">
                    <a:moveTo>
                      <a:pt x="133" y="3"/>
                    </a:moveTo>
                    <a:lnTo>
                      <a:pt x="137" y="3"/>
                    </a:lnTo>
                    <a:lnTo>
                      <a:pt x="126" y="0"/>
                    </a:lnTo>
                    <a:lnTo>
                      <a:pt x="108" y="0"/>
                    </a:lnTo>
                    <a:lnTo>
                      <a:pt x="97" y="3"/>
                    </a:lnTo>
                    <a:lnTo>
                      <a:pt x="90" y="3"/>
                    </a:lnTo>
                    <a:lnTo>
                      <a:pt x="79" y="7"/>
                    </a:lnTo>
                    <a:lnTo>
                      <a:pt x="72" y="11"/>
                    </a:lnTo>
                    <a:lnTo>
                      <a:pt x="65" y="14"/>
                    </a:lnTo>
                    <a:lnTo>
                      <a:pt x="54" y="18"/>
                    </a:lnTo>
                    <a:lnTo>
                      <a:pt x="47" y="21"/>
                    </a:lnTo>
                    <a:lnTo>
                      <a:pt x="40" y="25"/>
                    </a:lnTo>
                    <a:lnTo>
                      <a:pt x="33" y="32"/>
                    </a:lnTo>
                    <a:lnTo>
                      <a:pt x="25" y="36"/>
                    </a:lnTo>
                    <a:lnTo>
                      <a:pt x="15" y="39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4" y="54"/>
                    </a:lnTo>
                    <a:lnTo>
                      <a:pt x="11" y="50"/>
                    </a:lnTo>
                    <a:lnTo>
                      <a:pt x="18" y="47"/>
                    </a:lnTo>
                    <a:lnTo>
                      <a:pt x="29" y="39"/>
                    </a:lnTo>
                    <a:lnTo>
                      <a:pt x="36" y="36"/>
                    </a:lnTo>
                    <a:lnTo>
                      <a:pt x="43" y="32"/>
                    </a:lnTo>
                    <a:lnTo>
                      <a:pt x="51" y="29"/>
                    </a:lnTo>
                    <a:lnTo>
                      <a:pt x="58" y="25"/>
                    </a:lnTo>
                    <a:lnTo>
                      <a:pt x="69" y="21"/>
                    </a:lnTo>
                    <a:lnTo>
                      <a:pt x="76" y="18"/>
                    </a:lnTo>
                    <a:lnTo>
                      <a:pt x="83" y="14"/>
                    </a:lnTo>
                    <a:lnTo>
                      <a:pt x="94" y="11"/>
                    </a:lnTo>
                    <a:lnTo>
                      <a:pt x="101" y="11"/>
                    </a:lnTo>
                    <a:lnTo>
                      <a:pt x="108" y="7"/>
                    </a:lnTo>
                    <a:lnTo>
                      <a:pt x="126" y="7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8" name="Freeform 116">
                <a:extLst>
                  <a:ext uri="{FF2B5EF4-FFF2-40B4-BE49-F238E27FC236}">
                    <a16:creationId xmlns:a16="http://schemas.microsoft.com/office/drawing/2014/main" id="{FCD4D8E2-1932-4F19-AA8C-A201E486D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600"/>
                <a:ext cx="15" cy="33"/>
              </a:xfrm>
              <a:custGeom>
                <a:avLst/>
                <a:gdLst>
                  <a:gd name="T0" fmla="*/ 0 w 15"/>
                  <a:gd name="T1" fmla="*/ 4 h 33"/>
                  <a:gd name="T2" fmla="*/ 4 w 15"/>
                  <a:gd name="T3" fmla="*/ 4 h 33"/>
                  <a:gd name="T4" fmla="*/ 4 w 15"/>
                  <a:gd name="T5" fmla="*/ 11 h 33"/>
                  <a:gd name="T6" fmla="*/ 7 w 15"/>
                  <a:gd name="T7" fmla="*/ 15 h 33"/>
                  <a:gd name="T8" fmla="*/ 4 w 15"/>
                  <a:gd name="T9" fmla="*/ 22 h 33"/>
                  <a:gd name="T10" fmla="*/ 0 w 15"/>
                  <a:gd name="T11" fmla="*/ 25 h 33"/>
                  <a:gd name="T12" fmla="*/ 4 w 15"/>
                  <a:gd name="T13" fmla="*/ 33 h 33"/>
                  <a:gd name="T14" fmla="*/ 11 w 15"/>
                  <a:gd name="T15" fmla="*/ 25 h 33"/>
                  <a:gd name="T16" fmla="*/ 15 w 15"/>
                  <a:gd name="T17" fmla="*/ 15 h 33"/>
                  <a:gd name="T18" fmla="*/ 11 w 15"/>
                  <a:gd name="T19" fmla="*/ 7 h 33"/>
                  <a:gd name="T20" fmla="*/ 7 w 15"/>
                  <a:gd name="T21" fmla="*/ 0 h 33"/>
                  <a:gd name="T22" fmla="*/ 0 w 15"/>
                  <a:gd name="T23" fmla="*/ 4 h 33"/>
                  <a:gd name="T24" fmla="*/ 4 w 15"/>
                  <a:gd name="T25" fmla="*/ 4 h 33"/>
                  <a:gd name="T26" fmla="*/ 0 w 15"/>
                  <a:gd name="T27" fmla="*/ 4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33"/>
                  <a:gd name="T44" fmla="*/ 15 w 15"/>
                  <a:gd name="T45" fmla="*/ 33 h 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33">
                    <a:moveTo>
                      <a:pt x="0" y="4"/>
                    </a:moveTo>
                    <a:lnTo>
                      <a:pt x="4" y="4"/>
                    </a:lnTo>
                    <a:lnTo>
                      <a:pt x="4" y="11"/>
                    </a:lnTo>
                    <a:lnTo>
                      <a:pt x="7" y="15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4" y="33"/>
                    </a:lnTo>
                    <a:lnTo>
                      <a:pt x="11" y="25"/>
                    </a:lnTo>
                    <a:lnTo>
                      <a:pt x="15" y="15"/>
                    </a:lnTo>
                    <a:lnTo>
                      <a:pt x="11" y="7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9" name="Freeform 117">
                <a:extLst>
                  <a:ext uri="{FF2B5EF4-FFF2-40B4-BE49-F238E27FC236}">
                    <a16:creationId xmlns:a16="http://schemas.microsoft.com/office/drawing/2014/main" id="{10B1445A-7AD1-4B53-BCD6-79389F19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1579"/>
                <a:ext cx="57" cy="25"/>
              </a:xfrm>
              <a:custGeom>
                <a:avLst/>
                <a:gdLst>
                  <a:gd name="T0" fmla="*/ 4 w 57"/>
                  <a:gd name="T1" fmla="*/ 10 h 25"/>
                  <a:gd name="T2" fmla="*/ 11 w 57"/>
                  <a:gd name="T3" fmla="*/ 7 h 25"/>
                  <a:gd name="T4" fmla="*/ 32 w 57"/>
                  <a:gd name="T5" fmla="*/ 7 h 25"/>
                  <a:gd name="T6" fmla="*/ 36 w 57"/>
                  <a:gd name="T7" fmla="*/ 10 h 25"/>
                  <a:gd name="T8" fmla="*/ 43 w 57"/>
                  <a:gd name="T9" fmla="*/ 14 h 25"/>
                  <a:gd name="T10" fmla="*/ 47 w 57"/>
                  <a:gd name="T11" fmla="*/ 18 h 25"/>
                  <a:gd name="T12" fmla="*/ 50 w 57"/>
                  <a:gd name="T13" fmla="*/ 25 h 25"/>
                  <a:gd name="T14" fmla="*/ 57 w 57"/>
                  <a:gd name="T15" fmla="*/ 21 h 25"/>
                  <a:gd name="T16" fmla="*/ 54 w 57"/>
                  <a:gd name="T17" fmla="*/ 14 h 25"/>
                  <a:gd name="T18" fmla="*/ 47 w 57"/>
                  <a:gd name="T19" fmla="*/ 7 h 25"/>
                  <a:gd name="T20" fmla="*/ 39 w 57"/>
                  <a:gd name="T21" fmla="*/ 3 h 25"/>
                  <a:gd name="T22" fmla="*/ 32 w 57"/>
                  <a:gd name="T23" fmla="*/ 0 h 25"/>
                  <a:gd name="T24" fmla="*/ 11 w 57"/>
                  <a:gd name="T25" fmla="*/ 0 h 25"/>
                  <a:gd name="T26" fmla="*/ 0 w 57"/>
                  <a:gd name="T27" fmla="*/ 3 h 25"/>
                  <a:gd name="T28" fmla="*/ 4 w 57"/>
                  <a:gd name="T29" fmla="*/ 1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25"/>
                  <a:gd name="T47" fmla="*/ 57 w 57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25">
                    <a:moveTo>
                      <a:pt x="4" y="10"/>
                    </a:moveTo>
                    <a:lnTo>
                      <a:pt x="11" y="7"/>
                    </a:lnTo>
                    <a:lnTo>
                      <a:pt x="32" y="7"/>
                    </a:lnTo>
                    <a:lnTo>
                      <a:pt x="36" y="10"/>
                    </a:lnTo>
                    <a:lnTo>
                      <a:pt x="43" y="14"/>
                    </a:lnTo>
                    <a:lnTo>
                      <a:pt x="47" y="18"/>
                    </a:lnTo>
                    <a:lnTo>
                      <a:pt x="50" y="25"/>
                    </a:lnTo>
                    <a:lnTo>
                      <a:pt x="57" y="21"/>
                    </a:lnTo>
                    <a:lnTo>
                      <a:pt x="54" y="14"/>
                    </a:lnTo>
                    <a:lnTo>
                      <a:pt x="47" y="7"/>
                    </a:lnTo>
                    <a:lnTo>
                      <a:pt x="39" y="3"/>
                    </a:lnTo>
                    <a:lnTo>
                      <a:pt x="32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0" name="Freeform 118">
                <a:extLst>
                  <a:ext uri="{FF2B5EF4-FFF2-40B4-BE49-F238E27FC236}">
                    <a16:creationId xmlns:a16="http://schemas.microsoft.com/office/drawing/2014/main" id="{2A762760-3468-4CF2-85D7-1A5EAAD71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582"/>
                <a:ext cx="141" cy="90"/>
              </a:xfrm>
              <a:custGeom>
                <a:avLst/>
                <a:gdLst>
                  <a:gd name="T0" fmla="*/ 7 w 141"/>
                  <a:gd name="T1" fmla="*/ 90 h 90"/>
                  <a:gd name="T2" fmla="*/ 4 w 141"/>
                  <a:gd name="T3" fmla="*/ 90 h 90"/>
                  <a:gd name="T4" fmla="*/ 11 w 141"/>
                  <a:gd name="T5" fmla="*/ 83 h 90"/>
                  <a:gd name="T6" fmla="*/ 22 w 141"/>
                  <a:gd name="T7" fmla="*/ 79 h 90"/>
                  <a:gd name="T8" fmla="*/ 29 w 141"/>
                  <a:gd name="T9" fmla="*/ 72 h 90"/>
                  <a:gd name="T10" fmla="*/ 40 w 141"/>
                  <a:gd name="T11" fmla="*/ 69 h 90"/>
                  <a:gd name="T12" fmla="*/ 47 w 141"/>
                  <a:gd name="T13" fmla="*/ 61 h 90"/>
                  <a:gd name="T14" fmla="*/ 54 w 141"/>
                  <a:gd name="T15" fmla="*/ 58 h 90"/>
                  <a:gd name="T16" fmla="*/ 65 w 141"/>
                  <a:gd name="T17" fmla="*/ 51 h 90"/>
                  <a:gd name="T18" fmla="*/ 72 w 141"/>
                  <a:gd name="T19" fmla="*/ 47 h 90"/>
                  <a:gd name="T20" fmla="*/ 79 w 141"/>
                  <a:gd name="T21" fmla="*/ 40 h 90"/>
                  <a:gd name="T22" fmla="*/ 90 w 141"/>
                  <a:gd name="T23" fmla="*/ 36 h 90"/>
                  <a:gd name="T24" fmla="*/ 97 w 141"/>
                  <a:gd name="T25" fmla="*/ 33 h 90"/>
                  <a:gd name="T26" fmla="*/ 108 w 141"/>
                  <a:gd name="T27" fmla="*/ 25 h 90"/>
                  <a:gd name="T28" fmla="*/ 115 w 141"/>
                  <a:gd name="T29" fmla="*/ 22 h 90"/>
                  <a:gd name="T30" fmla="*/ 123 w 141"/>
                  <a:gd name="T31" fmla="*/ 18 h 90"/>
                  <a:gd name="T32" fmla="*/ 130 w 141"/>
                  <a:gd name="T33" fmla="*/ 11 h 90"/>
                  <a:gd name="T34" fmla="*/ 141 w 141"/>
                  <a:gd name="T35" fmla="*/ 7 h 90"/>
                  <a:gd name="T36" fmla="*/ 137 w 141"/>
                  <a:gd name="T37" fmla="*/ 0 h 90"/>
                  <a:gd name="T38" fmla="*/ 130 w 141"/>
                  <a:gd name="T39" fmla="*/ 4 h 90"/>
                  <a:gd name="T40" fmla="*/ 119 w 141"/>
                  <a:gd name="T41" fmla="*/ 7 h 90"/>
                  <a:gd name="T42" fmla="*/ 112 w 141"/>
                  <a:gd name="T43" fmla="*/ 15 h 90"/>
                  <a:gd name="T44" fmla="*/ 101 w 141"/>
                  <a:gd name="T45" fmla="*/ 18 h 90"/>
                  <a:gd name="T46" fmla="*/ 94 w 141"/>
                  <a:gd name="T47" fmla="*/ 25 h 90"/>
                  <a:gd name="T48" fmla="*/ 87 w 141"/>
                  <a:gd name="T49" fmla="*/ 29 h 90"/>
                  <a:gd name="T50" fmla="*/ 76 w 141"/>
                  <a:gd name="T51" fmla="*/ 36 h 90"/>
                  <a:gd name="T52" fmla="*/ 69 w 141"/>
                  <a:gd name="T53" fmla="*/ 40 h 90"/>
                  <a:gd name="T54" fmla="*/ 61 w 141"/>
                  <a:gd name="T55" fmla="*/ 47 h 90"/>
                  <a:gd name="T56" fmla="*/ 51 w 141"/>
                  <a:gd name="T57" fmla="*/ 51 h 90"/>
                  <a:gd name="T58" fmla="*/ 43 w 141"/>
                  <a:gd name="T59" fmla="*/ 58 h 90"/>
                  <a:gd name="T60" fmla="*/ 36 w 141"/>
                  <a:gd name="T61" fmla="*/ 61 h 90"/>
                  <a:gd name="T62" fmla="*/ 25 w 141"/>
                  <a:gd name="T63" fmla="*/ 69 h 90"/>
                  <a:gd name="T64" fmla="*/ 18 w 141"/>
                  <a:gd name="T65" fmla="*/ 72 h 90"/>
                  <a:gd name="T66" fmla="*/ 11 w 141"/>
                  <a:gd name="T67" fmla="*/ 79 h 90"/>
                  <a:gd name="T68" fmla="*/ 0 w 141"/>
                  <a:gd name="T69" fmla="*/ 83 h 90"/>
                  <a:gd name="T70" fmla="*/ 7 w 141"/>
                  <a:gd name="T71" fmla="*/ 90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1"/>
                  <a:gd name="T109" fmla="*/ 0 h 90"/>
                  <a:gd name="T110" fmla="*/ 141 w 14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1" h="90">
                    <a:moveTo>
                      <a:pt x="7" y="90"/>
                    </a:moveTo>
                    <a:lnTo>
                      <a:pt x="4" y="90"/>
                    </a:lnTo>
                    <a:lnTo>
                      <a:pt x="11" y="83"/>
                    </a:lnTo>
                    <a:lnTo>
                      <a:pt x="22" y="79"/>
                    </a:lnTo>
                    <a:lnTo>
                      <a:pt x="29" y="72"/>
                    </a:lnTo>
                    <a:lnTo>
                      <a:pt x="40" y="69"/>
                    </a:lnTo>
                    <a:lnTo>
                      <a:pt x="47" y="61"/>
                    </a:lnTo>
                    <a:lnTo>
                      <a:pt x="54" y="58"/>
                    </a:lnTo>
                    <a:lnTo>
                      <a:pt x="65" y="51"/>
                    </a:lnTo>
                    <a:lnTo>
                      <a:pt x="72" y="47"/>
                    </a:lnTo>
                    <a:lnTo>
                      <a:pt x="79" y="40"/>
                    </a:lnTo>
                    <a:lnTo>
                      <a:pt x="90" y="36"/>
                    </a:lnTo>
                    <a:lnTo>
                      <a:pt x="97" y="33"/>
                    </a:lnTo>
                    <a:lnTo>
                      <a:pt x="108" y="25"/>
                    </a:lnTo>
                    <a:lnTo>
                      <a:pt x="115" y="22"/>
                    </a:lnTo>
                    <a:lnTo>
                      <a:pt x="123" y="18"/>
                    </a:lnTo>
                    <a:lnTo>
                      <a:pt x="130" y="11"/>
                    </a:lnTo>
                    <a:lnTo>
                      <a:pt x="141" y="7"/>
                    </a:lnTo>
                    <a:lnTo>
                      <a:pt x="137" y="0"/>
                    </a:lnTo>
                    <a:lnTo>
                      <a:pt x="130" y="4"/>
                    </a:lnTo>
                    <a:lnTo>
                      <a:pt x="119" y="7"/>
                    </a:lnTo>
                    <a:lnTo>
                      <a:pt x="112" y="15"/>
                    </a:lnTo>
                    <a:lnTo>
                      <a:pt x="101" y="18"/>
                    </a:lnTo>
                    <a:lnTo>
                      <a:pt x="94" y="25"/>
                    </a:lnTo>
                    <a:lnTo>
                      <a:pt x="87" y="29"/>
                    </a:lnTo>
                    <a:lnTo>
                      <a:pt x="76" y="36"/>
                    </a:lnTo>
                    <a:lnTo>
                      <a:pt x="69" y="40"/>
                    </a:lnTo>
                    <a:lnTo>
                      <a:pt x="61" y="47"/>
                    </a:lnTo>
                    <a:lnTo>
                      <a:pt x="51" y="51"/>
                    </a:lnTo>
                    <a:lnTo>
                      <a:pt x="43" y="58"/>
                    </a:lnTo>
                    <a:lnTo>
                      <a:pt x="36" y="61"/>
                    </a:lnTo>
                    <a:lnTo>
                      <a:pt x="25" y="69"/>
                    </a:lnTo>
                    <a:lnTo>
                      <a:pt x="18" y="72"/>
                    </a:lnTo>
                    <a:lnTo>
                      <a:pt x="11" y="79"/>
                    </a:lnTo>
                    <a:lnTo>
                      <a:pt x="0" y="83"/>
                    </a:lnTo>
                    <a:lnTo>
                      <a:pt x="7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1" name="Freeform 119">
                <a:extLst>
                  <a:ext uri="{FF2B5EF4-FFF2-40B4-BE49-F238E27FC236}">
                    <a16:creationId xmlns:a16="http://schemas.microsoft.com/office/drawing/2014/main" id="{A694DC7F-BEDE-4755-A3DB-9ACD8DF80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665"/>
                <a:ext cx="21" cy="22"/>
              </a:xfrm>
              <a:custGeom>
                <a:avLst/>
                <a:gdLst>
                  <a:gd name="T0" fmla="*/ 7 w 21"/>
                  <a:gd name="T1" fmla="*/ 18 h 22"/>
                  <a:gd name="T2" fmla="*/ 3 w 21"/>
                  <a:gd name="T3" fmla="*/ 22 h 22"/>
                  <a:gd name="T4" fmla="*/ 21 w 21"/>
                  <a:gd name="T5" fmla="*/ 7 h 22"/>
                  <a:gd name="T6" fmla="*/ 14 w 21"/>
                  <a:gd name="T7" fmla="*/ 0 h 22"/>
                  <a:gd name="T8" fmla="*/ 0 w 21"/>
                  <a:gd name="T9" fmla="*/ 18 h 22"/>
                  <a:gd name="T10" fmla="*/ 7 w 21"/>
                  <a:gd name="T11" fmla="*/ 1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2"/>
                  <a:gd name="T20" fmla="*/ 21 w 2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2">
                    <a:moveTo>
                      <a:pt x="7" y="18"/>
                    </a:moveTo>
                    <a:lnTo>
                      <a:pt x="3" y="22"/>
                    </a:lnTo>
                    <a:lnTo>
                      <a:pt x="21" y="7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2" name="Freeform 120">
                <a:extLst>
                  <a:ext uri="{FF2B5EF4-FFF2-40B4-BE49-F238E27FC236}">
                    <a16:creationId xmlns:a16="http://schemas.microsoft.com/office/drawing/2014/main" id="{2144467A-20A4-44D2-9BF9-142066D95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683"/>
                <a:ext cx="25" cy="14"/>
              </a:xfrm>
              <a:custGeom>
                <a:avLst/>
                <a:gdLst>
                  <a:gd name="T0" fmla="*/ 25 w 25"/>
                  <a:gd name="T1" fmla="*/ 14 h 14"/>
                  <a:gd name="T2" fmla="*/ 21 w 25"/>
                  <a:gd name="T3" fmla="*/ 11 h 14"/>
                  <a:gd name="T4" fmla="*/ 21 w 25"/>
                  <a:gd name="T5" fmla="*/ 7 h 14"/>
                  <a:gd name="T6" fmla="*/ 11 w 25"/>
                  <a:gd name="T7" fmla="*/ 7 h 14"/>
                  <a:gd name="T8" fmla="*/ 11 w 25"/>
                  <a:gd name="T9" fmla="*/ 4 h 14"/>
                  <a:gd name="T10" fmla="*/ 7 w 25"/>
                  <a:gd name="T11" fmla="*/ 4 h 14"/>
                  <a:gd name="T12" fmla="*/ 7 w 25"/>
                  <a:gd name="T13" fmla="*/ 0 h 14"/>
                  <a:gd name="T14" fmla="*/ 0 w 25"/>
                  <a:gd name="T15" fmla="*/ 0 h 14"/>
                  <a:gd name="T16" fmla="*/ 0 w 25"/>
                  <a:gd name="T17" fmla="*/ 7 h 14"/>
                  <a:gd name="T18" fmla="*/ 3 w 25"/>
                  <a:gd name="T19" fmla="*/ 7 h 14"/>
                  <a:gd name="T20" fmla="*/ 11 w 25"/>
                  <a:gd name="T21" fmla="*/ 14 h 14"/>
                  <a:gd name="T22" fmla="*/ 25 w 25"/>
                  <a:gd name="T23" fmla="*/ 14 h 14"/>
                  <a:gd name="T24" fmla="*/ 25 w 25"/>
                  <a:gd name="T25" fmla="*/ 11 h 14"/>
                  <a:gd name="T26" fmla="*/ 21 w 25"/>
                  <a:gd name="T27" fmla="*/ 11 h 14"/>
                  <a:gd name="T28" fmla="*/ 25 w 25"/>
                  <a:gd name="T29" fmla="*/ 14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14"/>
                  <a:gd name="T47" fmla="*/ 25 w 25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14">
                    <a:moveTo>
                      <a:pt x="25" y="14"/>
                    </a:moveTo>
                    <a:lnTo>
                      <a:pt x="21" y="11"/>
                    </a:lnTo>
                    <a:lnTo>
                      <a:pt x="21" y="7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11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" name="Freeform 121">
                <a:extLst>
                  <a:ext uri="{FF2B5EF4-FFF2-40B4-BE49-F238E27FC236}">
                    <a16:creationId xmlns:a16="http://schemas.microsoft.com/office/drawing/2014/main" id="{1DD33209-43E3-4183-9F2D-23EA0320E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1697"/>
                <a:ext cx="14" cy="26"/>
              </a:xfrm>
              <a:custGeom>
                <a:avLst/>
                <a:gdLst>
                  <a:gd name="T0" fmla="*/ 3 w 14"/>
                  <a:gd name="T1" fmla="*/ 26 h 26"/>
                  <a:gd name="T2" fmla="*/ 10 w 14"/>
                  <a:gd name="T3" fmla="*/ 18 h 26"/>
                  <a:gd name="T4" fmla="*/ 14 w 14"/>
                  <a:gd name="T5" fmla="*/ 11 h 26"/>
                  <a:gd name="T6" fmla="*/ 14 w 14"/>
                  <a:gd name="T7" fmla="*/ 0 h 26"/>
                  <a:gd name="T8" fmla="*/ 7 w 14"/>
                  <a:gd name="T9" fmla="*/ 0 h 26"/>
                  <a:gd name="T10" fmla="*/ 7 w 14"/>
                  <a:gd name="T11" fmla="*/ 11 h 26"/>
                  <a:gd name="T12" fmla="*/ 0 w 14"/>
                  <a:gd name="T13" fmla="*/ 18 h 26"/>
                  <a:gd name="T14" fmla="*/ 3 w 14"/>
                  <a:gd name="T15" fmla="*/ 18 h 26"/>
                  <a:gd name="T16" fmla="*/ 3 w 14"/>
                  <a:gd name="T17" fmla="*/ 26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6"/>
                  <a:gd name="T29" fmla="*/ 14 w 1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6">
                    <a:moveTo>
                      <a:pt x="3" y="26"/>
                    </a:moveTo>
                    <a:lnTo>
                      <a:pt x="10" y="18"/>
                    </a:lnTo>
                    <a:lnTo>
                      <a:pt x="14" y="11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11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4" name="Freeform 122">
                <a:extLst>
                  <a:ext uri="{FF2B5EF4-FFF2-40B4-BE49-F238E27FC236}">
                    <a16:creationId xmlns:a16="http://schemas.microsoft.com/office/drawing/2014/main" id="{7DC96C4A-6D1E-4D58-892C-82859525F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687"/>
                <a:ext cx="32" cy="36"/>
              </a:xfrm>
              <a:custGeom>
                <a:avLst/>
                <a:gdLst>
                  <a:gd name="T0" fmla="*/ 3 w 32"/>
                  <a:gd name="T1" fmla="*/ 7 h 36"/>
                  <a:gd name="T2" fmla="*/ 3 w 32"/>
                  <a:gd name="T3" fmla="*/ 10 h 36"/>
                  <a:gd name="T4" fmla="*/ 11 w 32"/>
                  <a:gd name="T5" fmla="*/ 7 h 36"/>
                  <a:gd name="T6" fmla="*/ 11 w 32"/>
                  <a:gd name="T7" fmla="*/ 10 h 36"/>
                  <a:gd name="T8" fmla="*/ 14 w 32"/>
                  <a:gd name="T9" fmla="*/ 14 h 36"/>
                  <a:gd name="T10" fmla="*/ 14 w 32"/>
                  <a:gd name="T11" fmla="*/ 21 h 36"/>
                  <a:gd name="T12" fmla="*/ 18 w 32"/>
                  <a:gd name="T13" fmla="*/ 28 h 36"/>
                  <a:gd name="T14" fmla="*/ 21 w 32"/>
                  <a:gd name="T15" fmla="*/ 32 h 36"/>
                  <a:gd name="T16" fmla="*/ 32 w 32"/>
                  <a:gd name="T17" fmla="*/ 36 h 36"/>
                  <a:gd name="T18" fmla="*/ 32 w 32"/>
                  <a:gd name="T19" fmla="*/ 28 h 36"/>
                  <a:gd name="T20" fmla="*/ 25 w 32"/>
                  <a:gd name="T21" fmla="*/ 28 h 36"/>
                  <a:gd name="T22" fmla="*/ 25 w 32"/>
                  <a:gd name="T23" fmla="*/ 25 h 36"/>
                  <a:gd name="T24" fmla="*/ 21 w 32"/>
                  <a:gd name="T25" fmla="*/ 21 h 36"/>
                  <a:gd name="T26" fmla="*/ 21 w 32"/>
                  <a:gd name="T27" fmla="*/ 14 h 36"/>
                  <a:gd name="T28" fmla="*/ 18 w 32"/>
                  <a:gd name="T29" fmla="*/ 7 h 36"/>
                  <a:gd name="T30" fmla="*/ 14 w 32"/>
                  <a:gd name="T31" fmla="*/ 0 h 36"/>
                  <a:gd name="T32" fmla="*/ 7 w 32"/>
                  <a:gd name="T33" fmla="*/ 0 h 36"/>
                  <a:gd name="T34" fmla="*/ 0 w 32"/>
                  <a:gd name="T35" fmla="*/ 7 h 36"/>
                  <a:gd name="T36" fmla="*/ 0 w 32"/>
                  <a:gd name="T37" fmla="*/ 10 h 36"/>
                  <a:gd name="T38" fmla="*/ 0 w 32"/>
                  <a:gd name="T39" fmla="*/ 7 h 36"/>
                  <a:gd name="T40" fmla="*/ 0 w 32"/>
                  <a:gd name="T41" fmla="*/ 10 h 36"/>
                  <a:gd name="T42" fmla="*/ 3 w 32"/>
                  <a:gd name="T43" fmla="*/ 7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36"/>
                  <a:gd name="T68" fmla="*/ 32 w 32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36">
                    <a:moveTo>
                      <a:pt x="3" y="7"/>
                    </a:moveTo>
                    <a:lnTo>
                      <a:pt x="3" y="10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8" y="28"/>
                    </a:lnTo>
                    <a:lnTo>
                      <a:pt x="21" y="32"/>
                    </a:lnTo>
                    <a:lnTo>
                      <a:pt x="32" y="36"/>
                    </a:lnTo>
                    <a:lnTo>
                      <a:pt x="32" y="28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18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" name="Freeform 123">
                <a:extLst>
                  <a:ext uri="{FF2B5EF4-FFF2-40B4-BE49-F238E27FC236}">
                    <a16:creationId xmlns:a16="http://schemas.microsoft.com/office/drawing/2014/main" id="{8FF0EE46-0706-40A7-856D-8C55A7369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694"/>
                <a:ext cx="11" cy="29"/>
              </a:xfrm>
              <a:custGeom>
                <a:avLst/>
                <a:gdLst>
                  <a:gd name="T0" fmla="*/ 0 w 11"/>
                  <a:gd name="T1" fmla="*/ 18 h 29"/>
                  <a:gd name="T2" fmla="*/ 7 w 11"/>
                  <a:gd name="T3" fmla="*/ 14 h 29"/>
                  <a:gd name="T4" fmla="*/ 3 w 11"/>
                  <a:gd name="T5" fmla="*/ 0 h 29"/>
                  <a:gd name="T6" fmla="*/ 0 w 11"/>
                  <a:gd name="T7" fmla="*/ 3 h 29"/>
                  <a:gd name="T8" fmla="*/ 0 w 11"/>
                  <a:gd name="T9" fmla="*/ 14 h 29"/>
                  <a:gd name="T10" fmla="*/ 7 w 11"/>
                  <a:gd name="T11" fmla="*/ 14 h 29"/>
                  <a:gd name="T12" fmla="*/ 0 w 11"/>
                  <a:gd name="T13" fmla="*/ 18 h 29"/>
                  <a:gd name="T14" fmla="*/ 11 w 11"/>
                  <a:gd name="T15" fmla="*/ 29 h 29"/>
                  <a:gd name="T16" fmla="*/ 7 w 11"/>
                  <a:gd name="T17" fmla="*/ 14 h 29"/>
                  <a:gd name="T18" fmla="*/ 0 w 11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29"/>
                  <a:gd name="T32" fmla="*/ 11 w 11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29">
                    <a:moveTo>
                      <a:pt x="0" y="18"/>
                    </a:moveTo>
                    <a:lnTo>
                      <a:pt x="7" y="1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11" y="29"/>
                    </a:lnTo>
                    <a:lnTo>
                      <a:pt x="7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" name="Freeform 124">
                <a:extLst>
                  <a:ext uri="{FF2B5EF4-FFF2-40B4-BE49-F238E27FC236}">
                    <a16:creationId xmlns:a16="http://schemas.microsoft.com/office/drawing/2014/main" id="{B4C3F769-7BE0-4EEB-97CE-6B1C1BEBC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690"/>
                <a:ext cx="18" cy="22"/>
              </a:xfrm>
              <a:custGeom>
                <a:avLst/>
                <a:gdLst>
                  <a:gd name="T0" fmla="*/ 7 w 18"/>
                  <a:gd name="T1" fmla="*/ 7 h 22"/>
                  <a:gd name="T2" fmla="*/ 0 w 18"/>
                  <a:gd name="T3" fmla="*/ 7 h 22"/>
                  <a:gd name="T4" fmla="*/ 11 w 18"/>
                  <a:gd name="T5" fmla="*/ 18 h 22"/>
                  <a:gd name="T6" fmla="*/ 11 w 18"/>
                  <a:gd name="T7" fmla="*/ 22 h 22"/>
                  <a:gd name="T8" fmla="*/ 18 w 18"/>
                  <a:gd name="T9" fmla="*/ 18 h 22"/>
                  <a:gd name="T10" fmla="*/ 11 w 18"/>
                  <a:gd name="T11" fmla="*/ 11 h 22"/>
                  <a:gd name="T12" fmla="*/ 11 w 18"/>
                  <a:gd name="T13" fmla="*/ 4 h 22"/>
                  <a:gd name="T14" fmla="*/ 4 w 18"/>
                  <a:gd name="T15" fmla="*/ 0 h 22"/>
                  <a:gd name="T16" fmla="*/ 0 w 18"/>
                  <a:gd name="T17" fmla="*/ 0 h 22"/>
                  <a:gd name="T18" fmla="*/ 4 w 18"/>
                  <a:gd name="T19" fmla="*/ 0 h 22"/>
                  <a:gd name="T20" fmla="*/ 0 w 18"/>
                  <a:gd name="T21" fmla="*/ 0 h 22"/>
                  <a:gd name="T22" fmla="*/ 7 w 18"/>
                  <a:gd name="T23" fmla="*/ 7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2"/>
                  <a:gd name="T38" fmla="*/ 18 w 18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2">
                    <a:moveTo>
                      <a:pt x="7" y="7"/>
                    </a:moveTo>
                    <a:lnTo>
                      <a:pt x="0" y="7"/>
                    </a:lnTo>
                    <a:lnTo>
                      <a:pt x="11" y="18"/>
                    </a:lnTo>
                    <a:lnTo>
                      <a:pt x="11" y="22"/>
                    </a:lnTo>
                    <a:lnTo>
                      <a:pt x="18" y="18"/>
                    </a:lnTo>
                    <a:lnTo>
                      <a:pt x="11" y="11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" name="Freeform 125">
                <a:extLst>
                  <a:ext uri="{FF2B5EF4-FFF2-40B4-BE49-F238E27FC236}">
                    <a16:creationId xmlns:a16="http://schemas.microsoft.com/office/drawing/2014/main" id="{F6B52731-5DF8-4B14-BA12-FF22BEA4A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690"/>
                <a:ext cx="43" cy="11"/>
              </a:xfrm>
              <a:custGeom>
                <a:avLst/>
                <a:gdLst>
                  <a:gd name="T0" fmla="*/ 0 w 43"/>
                  <a:gd name="T1" fmla="*/ 7 h 11"/>
                  <a:gd name="T2" fmla="*/ 14 w 43"/>
                  <a:gd name="T3" fmla="*/ 7 h 11"/>
                  <a:gd name="T4" fmla="*/ 22 w 43"/>
                  <a:gd name="T5" fmla="*/ 11 h 11"/>
                  <a:gd name="T6" fmla="*/ 36 w 43"/>
                  <a:gd name="T7" fmla="*/ 11 h 11"/>
                  <a:gd name="T8" fmla="*/ 43 w 43"/>
                  <a:gd name="T9" fmla="*/ 7 h 11"/>
                  <a:gd name="T10" fmla="*/ 36 w 43"/>
                  <a:gd name="T11" fmla="*/ 0 h 11"/>
                  <a:gd name="T12" fmla="*/ 32 w 43"/>
                  <a:gd name="T13" fmla="*/ 4 h 11"/>
                  <a:gd name="T14" fmla="*/ 22 w 43"/>
                  <a:gd name="T15" fmla="*/ 4 h 11"/>
                  <a:gd name="T16" fmla="*/ 18 w 43"/>
                  <a:gd name="T17" fmla="*/ 0 h 11"/>
                  <a:gd name="T18" fmla="*/ 0 w 43"/>
                  <a:gd name="T19" fmla="*/ 0 h 11"/>
                  <a:gd name="T20" fmla="*/ 0 w 43"/>
                  <a:gd name="T21" fmla="*/ 7 h 11"/>
                  <a:gd name="T22" fmla="*/ 4 w 43"/>
                  <a:gd name="T23" fmla="*/ 7 h 11"/>
                  <a:gd name="T24" fmla="*/ 0 w 43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1"/>
                  <a:gd name="T41" fmla="*/ 43 w 4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1">
                    <a:moveTo>
                      <a:pt x="0" y="7"/>
                    </a:moveTo>
                    <a:lnTo>
                      <a:pt x="14" y="7"/>
                    </a:lnTo>
                    <a:lnTo>
                      <a:pt x="22" y="11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36" y="0"/>
                    </a:lnTo>
                    <a:lnTo>
                      <a:pt x="32" y="4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" name="Freeform 126">
                <a:extLst>
                  <a:ext uri="{FF2B5EF4-FFF2-40B4-BE49-F238E27FC236}">
                    <a16:creationId xmlns:a16="http://schemas.microsoft.com/office/drawing/2014/main" id="{2DCD3E4D-82F6-4AF5-A2BB-BB91195BA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687"/>
                <a:ext cx="83" cy="25"/>
              </a:xfrm>
              <a:custGeom>
                <a:avLst/>
                <a:gdLst>
                  <a:gd name="T0" fmla="*/ 0 w 83"/>
                  <a:gd name="T1" fmla="*/ 14 h 25"/>
                  <a:gd name="T2" fmla="*/ 7 w 83"/>
                  <a:gd name="T3" fmla="*/ 18 h 25"/>
                  <a:gd name="T4" fmla="*/ 15 w 83"/>
                  <a:gd name="T5" fmla="*/ 14 h 25"/>
                  <a:gd name="T6" fmla="*/ 25 w 83"/>
                  <a:gd name="T7" fmla="*/ 10 h 25"/>
                  <a:gd name="T8" fmla="*/ 33 w 83"/>
                  <a:gd name="T9" fmla="*/ 7 h 25"/>
                  <a:gd name="T10" fmla="*/ 43 w 83"/>
                  <a:gd name="T11" fmla="*/ 10 h 25"/>
                  <a:gd name="T12" fmla="*/ 54 w 83"/>
                  <a:gd name="T13" fmla="*/ 7 h 25"/>
                  <a:gd name="T14" fmla="*/ 65 w 83"/>
                  <a:gd name="T15" fmla="*/ 10 h 25"/>
                  <a:gd name="T16" fmla="*/ 83 w 83"/>
                  <a:gd name="T17" fmla="*/ 10 h 25"/>
                  <a:gd name="T18" fmla="*/ 83 w 83"/>
                  <a:gd name="T19" fmla="*/ 3 h 25"/>
                  <a:gd name="T20" fmla="*/ 65 w 83"/>
                  <a:gd name="T21" fmla="*/ 3 h 25"/>
                  <a:gd name="T22" fmla="*/ 54 w 83"/>
                  <a:gd name="T23" fmla="*/ 0 h 25"/>
                  <a:gd name="T24" fmla="*/ 33 w 83"/>
                  <a:gd name="T25" fmla="*/ 0 h 25"/>
                  <a:gd name="T26" fmla="*/ 25 w 83"/>
                  <a:gd name="T27" fmla="*/ 3 h 25"/>
                  <a:gd name="T28" fmla="*/ 15 w 83"/>
                  <a:gd name="T29" fmla="*/ 7 h 25"/>
                  <a:gd name="T30" fmla="*/ 4 w 83"/>
                  <a:gd name="T31" fmla="*/ 10 h 25"/>
                  <a:gd name="T32" fmla="*/ 11 w 83"/>
                  <a:gd name="T33" fmla="*/ 14 h 25"/>
                  <a:gd name="T34" fmla="*/ 0 w 83"/>
                  <a:gd name="T35" fmla="*/ 14 h 25"/>
                  <a:gd name="T36" fmla="*/ 0 w 83"/>
                  <a:gd name="T37" fmla="*/ 25 h 25"/>
                  <a:gd name="T38" fmla="*/ 7 w 83"/>
                  <a:gd name="T39" fmla="*/ 18 h 25"/>
                  <a:gd name="T40" fmla="*/ 0 w 83"/>
                  <a:gd name="T41" fmla="*/ 14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25"/>
                  <a:gd name="T65" fmla="*/ 83 w 83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25">
                    <a:moveTo>
                      <a:pt x="0" y="14"/>
                    </a:moveTo>
                    <a:lnTo>
                      <a:pt x="7" y="18"/>
                    </a:lnTo>
                    <a:lnTo>
                      <a:pt x="15" y="14"/>
                    </a:lnTo>
                    <a:lnTo>
                      <a:pt x="25" y="10"/>
                    </a:lnTo>
                    <a:lnTo>
                      <a:pt x="33" y="7"/>
                    </a:lnTo>
                    <a:lnTo>
                      <a:pt x="43" y="10"/>
                    </a:lnTo>
                    <a:lnTo>
                      <a:pt x="54" y="7"/>
                    </a:lnTo>
                    <a:lnTo>
                      <a:pt x="65" y="10"/>
                    </a:lnTo>
                    <a:lnTo>
                      <a:pt x="83" y="10"/>
                    </a:lnTo>
                    <a:lnTo>
                      <a:pt x="83" y="3"/>
                    </a:lnTo>
                    <a:lnTo>
                      <a:pt x="65" y="3"/>
                    </a:lnTo>
                    <a:lnTo>
                      <a:pt x="54" y="0"/>
                    </a:lnTo>
                    <a:lnTo>
                      <a:pt x="33" y="0"/>
                    </a:lnTo>
                    <a:lnTo>
                      <a:pt x="25" y="3"/>
                    </a:lnTo>
                    <a:lnTo>
                      <a:pt x="15" y="7"/>
                    </a:lnTo>
                    <a:lnTo>
                      <a:pt x="4" y="10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7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9" name="Freeform 127">
                <a:extLst>
                  <a:ext uri="{FF2B5EF4-FFF2-40B4-BE49-F238E27FC236}">
                    <a16:creationId xmlns:a16="http://schemas.microsoft.com/office/drawing/2014/main" id="{1B8EE3AC-3E3E-4E2A-90E0-93229603B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568"/>
                <a:ext cx="51" cy="133"/>
              </a:xfrm>
              <a:custGeom>
                <a:avLst/>
                <a:gdLst>
                  <a:gd name="T0" fmla="*/ 51 w 51"/>
                  <a:gd name="T1" fmla="*/ 0 h 133"/>
                  <a:gd name="T2" fmla="*/ 29 w 51"/>
                  <a:gd name="T3" fmla="*/ 11 h 133"/>
                  <a:gd name="T4" fmla="*/ 18 w 51"/>
                  <a:gd name="T5" fmla="*/ 21 h 133"/>
                  <a:gd name="T6" fmla="*/ 11 w 51"/>
                  <a:gd name="T7" fmla="*/ 39 h 133"/>
                  <a:gd name="T8" fmla="*/ 7 w 51"/>
                  <a:gd name="T9" fmla="*/ 57 h 133"/>
                  <a:gd name="T10" fmla="*/ 7 w 51"/>
                  <a:gd name="T11" fmla="*/ 97 h 133"/>
                  <a:gd name="T12" fmla="*/ 4 w 51"/>
                  <a:gd name="T13" fmla="*/ 115 h 133"/>
                  <a:gd name="T14" fmla="*/ 0 w 51"/>
                  <a:gd name="T15" fmla="*/ 133 h 133"/>
                  <a:gd name="T16" fmla="*/ 11 w 51"/>
                  <a:gd name="T17" fmla="*/ 133 h 133"/>
                  <a:gd name="T18" fmla="*/ 11 w 51"/>
                  <a:gd name="T19" fmla="*/ 115 h 133"/>
                  <a:gd name="T20" fmla="*/ 15 w 51"/>
                  <a:gd name="T21" fmla="*/ 97 h 133"/>
                  <a:gd name="T22" fmla="*/ 15 w 51"/>
                  <a:gd name="T23" fmla="*/ 57 h 133"/>
                  <a:gd name="T24" fmla="*/ 18 w 51"/>
                  <a:gd name="T25" fmla="*/ 39 h 133"/>
                  <a:gd name="T26" fmla="*/ 22 w 51"/>
                  <a:gd name="T27" fmla="*/ 25 h 133"/>
                  <a:gd name="T28" fmla="*/ 33 w 51"/>
                  <a:gd name="T29" fmla="*/ 14 h 133"/>
                  <a:gd name="T30" fmla="*/ 51 w 51"/>
                  <a:gd name="T31" fmla="*/ 7 h 133"/>
                  <a:gd name="T32" fmla="*/ 51 w 51"/>
                  <a:gd name="T33" fmla="*/ 0 h 1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33"/>
                  <a:gd name="T53" fmla="*/ 51 w 51"/>
                  <a:gd name="T54" fmla="*/ 133 h 1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33">
                    <a:moveTo>
                      <a:pt x="51" y="0"/>
                    </a:moveTo>
                    <a:lnTo>
                      <a:pt x="29" y="11"/>
                    </a:lnTo>
                    <a:lnTo>
                      <a:pt x="18" y="21"/>
                    </a:lnTo>
                    <a:lnTo>
                      <a:pt x="11" y="39"/>
                    </a:lnTo>
                    <a:lnTo>
                      <a:pt x="7" y="57"/>
                    </a:lnTo>
                    <a:lnTo>
                      <a:pt x="7" y="97"/>
                    </a:lnTo>
                    <a:lnTo>
                      <a:pt x="4" y="115"/>
                    </a:lnTo>
                    <a:lnTo>
                      <a:pt x="0" y="133"/>
                    </a:lnTo>
                    <a:lnTo>
                      <a:pt x="11" y="133"/>
                    </a:lnTo>
                    <a:lnTo>
                      <a:pt x="11" y="115"/>
                    </a:lnTo>
                    <a:lnTo>
                      <a:pt x="15" y="97"/>
                    </a:lnTo>
                    <a:lnTo>
                      <a:pt x="15" y="57"/>
                    </a:lnTo>
                    <a:lnTo>
                      <a:pt x="18" y="39"/>
                    </a:lnTo>
                    <a:lnTo>
                      <a:pt x="22" y="25"/>
                    </a:lnTo>
                    <a:lnTo>
                      <a:pt x="33" y="14"/>
                    </a:lnTo>
                    <a:lnTo>
                      <a:pt x="51" y="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0" name="Freeform 128">
                <a:extLst>
                  <a:ext uri="{FF2B5EF4-FFF2-40B4-BE49-F238E27FC236}">
                    <a16:creationId xmlns:a16="http://schemas.microsoft.com/office/drawing/2014/main" id="{DA5A195F-DB92-4323-ABE7-0891E9AD0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1561"/>
                <a:ext cx="50" cy="14"/>
              </a:xfrm>
              <a:custGeom>
                <a:avLst/>
                <a:gdLst>
                  <a:gd name="T0" fmla="*/ 39 w 50"/>
                  <a:gd name="T1" fmla="*/ 3 h 14"/>
                  <a:gd name="T2" fmla="*/ 43 w 50"/>
                  <a:gd name="T3" fmla="*/ 0 h 14"/>
                  <a:gd name="T4" fmla="*/ 39 w 50"/>
                  <a:gd name="T5" fmla="*/ 3 h 14"/>
                  <a:gd name="T6" fmla="*/ 10 w 50"/>
                  <a:gd name="T7" fmla="*/ 3 h 14"/>
                  <a:gd name="T8" fmla="*/ 3 w 50"/>
                  <a:gd name="T9" fmla="*/ 7 h 14"/>
                  <a:gd name="T10" fmla="*/ 0 w 50"/>
                  <a:gd name="T11" fmla="*/ 7 h 14"/>
                  <a:gd name="T12" fmla="*/ 0 w 50"/>
                  <a:gd name="T13" fmla="*/ 14 h 14"/>
                  <a:gd name="T14" fmla="*/ 28 w 50"/>
                  <a:gd name="T15" fmla="*/ 14 h 14"/>
                  <a:gd name="T16" fmla="*/ 36 w 50"/>
                  <a:gd name="T17" fmla="*/ 10 h 14"/>
                  <a:gd name="T18" fmla="*/ 39 w 50"/>
                  <a:gd name="T19" fmla="*/ 10 h 14"/>
                  <a:gd name="T20" fmla="*/ 46 w 50"/>
                  <a:gd name="T21" fmla="*/ 7 h 14"/>
                  <a:gd name="T22" fmla="*/ 46 w 50"/>
                  <a:gd name="T23" fmla="*/ 3 h 14"/>
                  <a:gd name="T24" fmla="*/ 46 w 50"/>
                  <a:gd name="T25" fmla="*/ 7 h 14"/>
                  <a:gd name="T26" fmla="*/ 50 w 50"/>
                  <a:gd name="T27" fmla="*/ 7 h 14"/>
                  <a:gd name="T28" fmla="*/ 46 w 50"/>
                  <a:gd name="T29" fmla="*/ 3 h 14"/>
                  <a:gd name="T30" fmla="*/ 39 w 50"/>
                  <a:gd name="T31" fmla="*/ 3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"/>
                  <a:gd name="T49" fmla="*/ 0 h 14"/>
                  <a:gd name="T50" fmla="*/ 50 w 50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" h="14">
                    <a:moveTo>
                      <a:pt x="39" y="3"/>
                    </a:moveTo>
                    <a:lnTo>
                      <a:pt x="43" y="0"/>
                    </a:lnTo>
                    <a:lnTo>
                      <a:pt x="39" y="3"/>
                    </a:lnTo>
                    <a:lnTo>
                      <a:pt x="10" y="3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28" y="14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46" y="7"/>
                    </a:lnTo>
                    <a:lnTo>
                      <a:pt x="46" y="3"/>
                    </a:lnTo>
                    <a:lnTo>
                      <a:pt x="46" y="7"/>
                    </a:lnTo>
                    <a:lnTo>
                      <a:pt x="50" y="7"/>
                    </a:lnTo>
                    <a:lnTo>
                      <a:pt x="46" y="3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1" name="Freeform 129">
                <a:extLst>
                  <a:ext uri="{FF2B5EF4-FFF2-40B4-BE49-F238E27FC236}">
                    <a16:creationId xmlns:a16="http://schemas.microsoft.com/office/drawing/2014/main" id="{B0BE1EF5-D5A6-4390-B2C4-FE64C9718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553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11 h 11"/>
                  <a:gd name="T4" fmla="*/ 7 w 7"/>
                  <a:gd name="T5" fmla="*/ 11 h 11"/>
                  <a:gd name="T6" fmla="*/ 7 w 7"/>
                  <a:gd name="T7" fmla="*/ 4 h 11"/>
                  <a:gd name="T8" fmla="*/ 4 w 7"/>
                  <a:gd name="T9" fmla="*/ 8 h 11"/>
                  <a:gd name="T10" fmla="*/ 0 w 7"/>
                  <a:gd name="T11" fmla="*/ 0 h 11"/>
                  <a:gd name="T12" fmla="*/ 0 w 7"/>
                  <a:gd name="T13" fmla="*/ 4 h 11"/>
                  <a:gd name="T14" fmla="*/ 0 w 7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1"/>
                  <a:gd name="T26" fmla="*/ 7 w 7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1">
                    <a:moveTo>
                      <a:pt x="0" y="0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2" name="Freeform 130">
                <a:extLst>
                  <a:ext uri="{FF2B5EF4-FFF2-40B4-BE49-F238E27FC236}">
                    <a16:creationId xmlns:a16="http://schemas.microsoft.com/office/drawing/2014/main" id="{A60C135B-3983-4346-AFEC-4D32DEBCA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546"/>
                <a:ext cx="43" cy="15"/>
              </a:xfrm>
              <a:custGeom>
                <a:avLst/>
                <a:gdLst>
                  <a:gd name="T0" fmla="*/ 36 w 43"/>
                  <a:gd name="T1" fmla="*/ 4 h 15"/>
                  <a:gd name="T2" fmla="*/ 36 w 43"/>
                  <a:gd name="T3" fmla="*/ 0 h 15"/>
                  <a:gd name="T4" fmla="*/ 33 w 43"/>
                  <a:gd name="T5" fmla="*/ 4 h 15"/>
                  <a:gd name="T6" fmla="*/ 7 w 43"/>
                  <a:gd name="T7" fmla="*/ 4 h 15"/>
                  <a:gd name="T8" fmla="*/ 0 w 43"/>
                  <a:gd name="T9" fmla="*/ 7 h 15"/>
                  <a:gd name="T10" fmla="*/ 4 w 43"/>
                  <a:gd name="T11" fmla="*/ 15 h 15"/>
                  <a:gd name="T12" fmla="*/ 7 w 43"/>
                  <a:gd name="T13" fmla="*/ 11 h 15"/>
                  <a:gd name="T14" fmla="*/ 33 w 43"/>
                  <a:gd name="T15" fmla="*/ 11 h 15"/>
                  <a:gd name="T16" fmla="*/ 40 w 43"/>
                  <a:gd name="T17" fmla="*/ 4 h 15"/>
                  <a:gd name="T18" fmla="*/ 40 w 43"/>
                  <a:gd name="T19" fmla="*/ 0 h 15"/>
                  <a:gd name="T20" fmla="*/ 40 w 43"/>
                  <a:gd name="T21" fmla="*/ 4 h 15"/>
                  <a:gd name="T22" fmla="*/ 43 w 43"/>
                  <a:gd name="T23" fmla="*/ 0 h 15"/>
                  <a:gd name="T24" fmla="*/ 40 w 43"/>
                  <a:gd name="T25" fmla="*/ 0 h 15"/>
                  <a:gd name="T26" fmla="*/ 36 w 43"/>
                  <a:gd name="T27" fmla="*/ 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15"/>
                  <a:gd name="T44" fmla="*/ 43 w 43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15">
                    <a:moveTo>
                      <a:pt x="36" y="4"/>
                    </a:moveTo>
                    <a:lnTo>
                      <a:pt x="36" y="0"/>
                    </a:lnTo>
                    <a:lnTo>
                      <a:pt x="33" y="4"/>
                    </a:lnTo>
                    <a:lnTo>
                      <a:pt x="7" y="4"/>
                    </a:lnTo>
                    <a:lnTo>
                      <a:pt x="0" y="7"/>
                    </a:lnTo>
                    <a:lnTo>
                      <a:pt x="4" y="15"/>
                    </a:lnTo>
                    <a:lnTo>
                      <a:pt x="7" y="1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3" name="Freeform 131">
                <a:extLst>
                  <a:ext uri="{FF2B5EF4-FFF2-40B4-BE49-F238E27FC236}">
                    <a16:creationId xmlns:a16="http://schemas.microsoft.com/office/drawing/2014/main" id="{2154BE79-D103-43F8-AD4F-8A5974954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1535"/>
                <a:ext cx="22" cy="15"/>
              </a:xfrm>
              <a:custGeom>
                <a:avLst/>
                <a:gdLst>
                  <a:gd name="T0" fmla="*/ 7 w 22"/>
                  <a:gd name="T1" fmla="*/ 0 h 15"/>
                  <a:gd name="T2" fmla="*/ 4 w 22"/>
                  <a:gd name="T3" fmla="*/ 4 h 15"/>
                  <a:gd name="T4" fmla="*/ 18 w 22"/>
                  <a:gd name="T5" fmla="*/ 15 h 15"/>
                  <a:gd name="T6" fmla="*/ 22 w 22"/>
                  <a:gd name="T7" fmla="*/ 11 h 15"/>
                  <a:gd name="T8" fmla="*/ 11 w 22"/>
                  <a:gd name="T9" fmla="*/ 0 h 15"/>
                  <a:gd name="T10" fmla="*/ 11 w 22"/>
                  <a:gd name="T11" fmla="*/ 8 h 15"/>
                  <a:gd name="T12" fmla="*/ 7 w 22"/>
                  <a:gd name="T13" fmla="*/ 0 h 15"/>
                  <a:gd name="T14" fmla="*/ 0 w 22"/>
                  <a:gd name="T15" fmla="*/ 4 h 15"/>
                  <a:gd name="T16" fmla="*/ 4 w 22"/>
                  <a:gd name="T17" fmla="*/ 4 h 15"/>
                  <a:gd name="T18" fmla="*/ 7 w 22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15"/>
                  <a:gd name="T32" fmla="*/ 22 w 22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15">
                    <a:moveTo>
                      <a:pt x="7" y="0"/>
                    </a:moveTo>
                    <a:lnTo>
                      <a:pt x="4" y="4"/>
                    </a:lnTo>
                    <a:lnTo>
                      <a:pt x="18" y="15"/>
                    </a:lnTo>
                    <a:lnTo>
                      <a:pt x="22" y="11"/>
                    </a:lnTo>
                    <a:lnTo>
                      <a:pt x="11" y="0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4" name="Freeform 132">
                <a:extLst>
                  <a:ext uri="{FF2B5EF4-FFF2-40B4-BE49-F238E27FC236}">
                    <a16:creationId xmlns:a16="http://schemas.microsoft.com/office/drawing/2014/main" id="{180053D6-92F4-4978-937B-356FC1E5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1532"/>
                <a:ext cx="54" cy="14"/>
              </a:xfrm>
              <a:custGeom>
                <a:avLst/>
                <a:gdLst>
                  <a:gd name="T0" fmla="*/ 44 w 54"/>
                  <a:gd name="T1" fmla="*/ 7 h 14"/>
                  <a:gd name="T2" fmla="*/ 44 w 54"/>
                  <a:gd name="T3" fmla="*/ 3 h 14"/>
                  <a:gd name="T4" fmla="*/ 40 w 54"/>
                  <a:gd name="T5" fmla="*/ 7 h 14"/>
                  <a:gd name="T6" fmla="*/ 33 w 54"/>
                  <a:gd name="T7" fmla="*/ 7 h 14"/>
                  <a:gd name="T8" fmla="*/ 26 w 54"/>
                  <a:gd name="T9" fmla="*/ 3 h 14"/>
                  <a:gd name="T10" fmla="*/ 22 w 54"/>
                  <a:gd name="T11" fmla="*/ 3 h 14"/>
                  <a:gd name="T12" fmla="*/ 15 w 54"/>
                  <a:gd name="T13" fmla="*/ 0 h 14"/>
                  <a:gd name="T14" fmla="*/ 8 w 54"/>
                  <a:gd name="T15" fmla="*/ 0 h 14"/>
                  <a:gd name="T16" fmla="*/ 0 w 54"/>
                  <a:gd name="T17" fmla="*/ 3 h 14"/>
                  <a:gd name="T18" fmla="*/ 4 w 54"/>
                  <a:gd name="T19" fmla="*/ 11 h 14"/>
                  <a:gd name="T20" fmla="*/ 8 w 54"/>
                  <a:gd name="T21" fmla="*/ 7 h 14"/>
                  <a:gd name="T22" fmla="*/ 18 w 54"/>
                  <a:gd name="T23" fmla="*/ 7 h 14"/>
                  <a:gd name="T24" fmla="*/ 26 w 54"/>
                  <a:gd name="T25" fmla="*/ 11 h 14"/>
                  <a:gd name="T26" fmla="*/ 33 w 54"/>
                  <a:gd name="T27" fmla="*/ 11 h 14"/>
                  <a:gd name="T28" fmla="*/ 36 w 54"/>
                  <a:gd name="T29" fmla="*/ 14 h 14"/>
                  <a:gd name="T30" fmla="*/ 44 w 54"/>
                  <a:gd name="T31" fmla="*/ 11 h 14"/>
                  <a:gd name="T32" fmla="*/ 51 w 54"/>
                  <a:gd name="T33" fmla="*/ 7 h 14"/>
                  <a:gd name="T34" fmla="*/ 51 w 54"/>
                  <a:gd name="T35" fmla="*/ 3 h 14"/>
                  <a:gd name="T36" fmla="*/ 51 w 54"/>
                  <a:gd name="T37" fmla="*/ 7 h 14"/>
                  <a:gd name="T38" fmla="*/ 54 w 54"/>
                  <a:gd name="T39" fmla="*/ 7 h 14"/>
                  <a:gd name="T40" fmla="*/ 51 w 54"/>
                  <a:gd name="T41" fmla="*/ 3 h 14"/>
                  <a:gd name="T42" fmla="*/ 44 w 54"/>
                  <a:gd name="T43" fmla="*/ 7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14"/>
                  <a:gd name="T68" fmla="*/ 54 w 54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14">
                    <a:moveTo>
                      <a:pt x="44" y="7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8" y="7"/>
                    </a:lnTo>
                    <a:lnTo>
                      <a:pt x="26" y="11"/>
                    </a:lnTo>
                    <a:lnTo>
                      <a:pt x="33" y="11"/>
                    </a:lnTo>
                    <a:lnTo>
                      <a:pt x="36" y="14"/>
                    </a:lnTo>
                    <a:lnTo>
                      <a:pt x="44" y="11"/>
                    </a:lnTo>
                    <a:lnTo>
                      <a:pt x="51" y="7"/>
                    </a:lnTo>
                    <a:lnTo>
                      <a:pt x="51" y="3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1" y="3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5" name="Freeform 133">
                <a:extLst>
                  <a:ext uri="{FF2B5EF4-FFF2-40B4-BE49-F238E27FC236}">
                    <a16:creationId xmlns:a16="http://schemas.microsoft.com/office/drawing/2014/main" id="{339834DE-5A8B-4A6E-9997-E603E2A73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525"/>
                <a:ext cx="18" cy="14"/>
              </a:xfrm>
              <a:custGeom>
                <a:avLst/>
                <a:gdLst>
                  <a:gd name="T0" fmla="*/ 3 w 18"/>
                  <a:gd name="T1" fmla="*/ 0 h 14"/>
                  <a:gd name="T2" fmla="*/ 3 w 18"/>
                  <a:gd name="T3" fmla="*/ 3 h 14"/>
                  <a:gd name="T4" fmla="*/ 11 w 18"/>
                  <a:gd name="T5" fmla="*/ 14 h 14"/>
                  <a:gd name="T6" fmla="*/ 18 w 18"/>
                  <a:gd name="T7" fmla="*/ 10 h 14"/>
                  <a:gd name="T8" fmla="*/ 11 w 18"/>
                  <a:gd name="T9" fmla="*/ 0 h 14"/>
                  <a:gd name="T10" fmla="*/ 7 w 18"/>
                  <a:gd name="T11" fmla="*/ 7 h 14"/>
                  <a:gd name="T12" fmla="*/ 3 w 18"/>
                  <a:gd name="T13" fmla="*/ 0 h 14"/>
                  <a:gd name="T14" fmla="*/ 0 w 18"/>
                  <a:gd name="T15" fmla="*/ 3 h 14"/>
                  <a:gd name="T16" fmla="*/ 3 w 18"/>
                  <a:gd name="T17" fmla="*/ 3 h 14"/>
                  <a:gd name="T18" fmla="*/ 3 w 18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4"/>
                  <a:gd name="T32" fmla="*/ 18 w 18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4">
                    <a:moveTo>
                      <a:pt x="3" y="0"/>
                    </a:moveTo>
                    <a:lnTo>
                      <a:pt x="3" y="3"/>
                    </a:lnTo>
                    <a:lnTo>
                      <a:pt x="11" y="14"/>
                    </a:lnTo>
                    <a:lnTo>
                      <a:pt x="18" y="10"/>
                    </a:lnTo>
                    <a:lnTo>
                      <a:pt x="11" y="0"/>
                    </a:lnTo>
                    <a:lnTo>
                      <a:pt x="7" y="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6" name="Freeform 134">
                <a:extLst>
                  <a:ext uri="{FF2B5EF4-FFF2-40B4-BE49-F238E27FC236}">
                    <a16:creationId xmlns:a16="http://schemas.microsoft.com/office/drawing/2014/main" id="{CBEBEE16-1226-47EE-87ED-A39BB943D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1521"/>
                <a:ext cx="44" cy="14"/>
              </a:xfrm>
              <a:custGeom>
                <a:avLst/>
                <a:gdLst>
                  <a:gd name="T0" fmla="*/ 36 w 44"/>
                  <a:gd name="T1" fmla="*/ 4 h 14"/>
                  <a:gd name="T2" fmla="*/ 36 w 44"/>
                  <a:gd name="T3" fmla="*/ 0 h 14"/>
                  <a:gd name="T4" fmla="*/ 36 w 44"/>
                  <a:gd name="T5" fmla="*/ 4 h 14"/>
                  <a:gd name="T6" fmla="*/ 33 w 44"/>
                  <a:gd name="T7" fmla="*/ 7 h 14"/>
                  <a:gd name="T8" fmla="*/ 29 w 44"/>
                  <a:gd name="T9" fmla="*/ 7 h 14"/>
                  <a:gd name="T10" fmla="*/ 26 w 44"/>
                  <a:gd name="T11" fmla="*/ 4 h 14"/>
                  <a:gd name="T12" fmla="*/ 22 w 44"/>
                  <a:gd name="T13" fmla="*/ 4 h 14"/>
                  <a:gd name="T14" fmla="*/ 15 w 44"/>
                  <a:gd name="T15" fmla="*/ 0 h 14"/>
                  <a:gd name="T16" fmla="*/ 8 w 44"/>
                  <a:gd name="T17" fmla="*/ 0 h 14"/>
                  <a:gd name="T18" fmla="*/ 0 w 44"/>
                  <a:gd name="T19" fmla="*/ 4 h 14"/>
                  <a:gd name="T20" fmla="*/ 4 w 44"/>
                  <a:gd name="T21" fmla="*/ 11 h 14"/>
                  <a:gd name="T22" fmla="*/ 8 w 44"/>
                  <a:gd name="T23" fmla="*/ 7 h 14"/>
                  <a:gd name="T24" fmla="*/ 15 w 44"/>
                  <a:gd name="T25" fmla="*/ 7 h 14"/>
                  <a:gd name="T26" fmla="*/ 18 w 44"/>
                  <a:gd name="T27" fmla="*/ 11 h 14"/>
                  <a:gd name="T28" fmla="*/ 22 w 44"/>
                  <a:gd name="T29" fmla="*/ 11 h 14"/>
                  <a:gd name="T30" fmla="*/ 29 w 44"/>
                  <a:gd name="T31" fmla="*/ 14 h 14"/>
                  <a:gd name="T32" fmla="*/ 33 w 44"/>
                  <a:gd name="T33" fmla="*/ 14 h 14"/>
                  <a:gd name="T34" fmla="*/ 40 w 44"/>
                  <a:gd name="T35" fmla="*/ 11 h 14"/>
                  <a:gd name="T36" fmla="*/ 44 w 44"/>
                  <a:gd name="T37" fmla="*/ 4 h 14"/>
                  <a:gd name="T38" fmla="*/ 44 w 44"/>
                  <a:gd name="T39" fmla="*/ 0 h 14"/>
                  <a:gd name="T40" fmla="*/ 44 w 44"/>
                  <a:gd name="T41" fmla="*/ 4 h 14"/>
                  <a:gd name="T42" fmla="*/ 44 w 44"/>
                  <a:gd name="T43" fmla="*/ 0 h 14"/>
                  <a:gd name="T44" fmla="*/ 36 w 44"/>
                  <a:gd name="T45" fmla="*/ 4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"/>
                  <a:gd name="T70" fmla="*/ 0 h 14"/>
                  <a:gd name="T71" fmla="*/ 44 w 44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" h="14">
                    <a:moveTo>
                      <a:pt x="36" y="4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40" y="11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7" name="Freeform 135">
                <a:extLst>
                  <a:ext uri="{FF2B5EF4-FFF2-40B4-BE49-F238E27FC236}">
                    <a16:creationId xmlns:a16="http://schemas.microsoft.com/office/drawing/2014/main" id="{831418A8-3FEB-4033-956E-A09BD4041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514"/>
                <a:ext cx="18" cy="11"/>
              </a:xfrm>
              <a:custGeom>
                <a:avLst/>
                <a:gdLst>
                  <a:gd name="T0" fmla="*/ 10 w 18"/>
                  <a:gd name="T1" fmla="*/ 0 h 11"/>
                  <a:gd name="T2" fmla="*/ 7 w 18"/>
                  <a:gd name="T3" fmla="*/ 3 h 11"/>
                  <a:gd name="T4" fmla="*/ 10 w 18"/>
                  <a:gd name="T5" fmla="*/ 7 h 11"/>
                  <a:gd name="T6" fmla="*/ 10 w 18"/>
                  <a:gd name="T7" fmla="*/ 11 h 11"/>
                  <a:gd name="T8" fmla="*/ 18 w 18"/>
                  <a:gd name="T9" fmla="*/ 7 h 11"/>
                  <a:gd name="T10" fmla="*/ 18 w 18"/>
                  <a:gd name="T11" fmla="*/ 3 h 11"/>
                  <a:gd name="T12" fmla="*/ 14 w 18"/>
                  <a:gd name="T13" fmla="*/ 0 h 11"/>
                  <a:gd name="T14" fmla="*/ 10 w 18"/>
                  <a:gd name="T15" fmla="*/ 7 h 11"/>
                  <a:gd name="T16" fmla="*/ 10 w 18"/>
                  <a:gd name="T17" fmla="*/ 0 h 11"/>
                  <a:gd name="T18" fmla="*/ 0 w 18"/>
                  <a:gd name="T19" fmla="*/ 0 h 11"/>
                  <a:gd name="T20" fmla="*/ 7 w 18"/>
                  <a:gd name="T21" fmla="*/ 3 h 11"/>
                  <a:gd name="T22" fmla="*/ 10 w 18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1"/>
                  <a:gd name="T38" fmla="*/ 18 w 18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1">
                    <a:moveTo>
                      <a:pt x="10" y="0"/>
                    </a:moveTo>
                    <a:lnTo>
                      <a:pt x="7" y="3"/>
                    </a:lnTo>
                    <a:lnTo>
                      <a:pt x="10" y="7"/>
                    </a:lnTo>
                    <a:lnTo>
                      <a:pt x="10" y="11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0" y="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8" name="Freeform 136">
                <a:extLst>
                  <a:ext uri="{FF2B5EF4-FFF2-40B4-BE49-F238E27FC236}">
                    <a16:creationId xmlns:a16="http://schemas.microsoft.com/office/drawing/2014/main" id="{A43FB805-DE14-487A-B22D-8DC75B0B4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503"/>
                <a:ext cx="33" cy="22"/>
              </a:xfrm>
              <a:custGeom>
                <a:avLst/>
                <a:gdLst>
                  <a:gd name="T0" fmla="*/ 33 w 33"/>
                  <a:gd name="T1" fmla="*/ 7 h 22"/>
                  <a:gd name="T2" fmla="*/ 26 w 33"/>
                  <a:gd name="T3" fmla="*/ 7 h 22"/>
                  <a:gd name="T4" fmla="*/ 26 w 33"/>
                  <a:gd name="T5" fmla="*/ 11 h 22"/>
                  <a:gd name="T6" fmla="*/ 22 w 33"/>
                  <a:gd name="T7" fmla="*/ 14 h 22"/>
                  <a:gd name="T8" fmla="*/ 18 w 33"/>
                  <a:gd name="T9" fmla="*/ 14 h 22"/>
                  <a:gd name="T10" fmla="*/ 15 w 33"/>
                  <a:gd name="T11" fmla="*/ 11 h 22"/>
                  <a:gd name="T12" fmla="*/ 0 w 33"/>
                  <a:gd name="T13" fmla="*/ 11 h 22"/>
                  <a:gd name="T14" fmla="*/ 0 w 33"/>
                  <a:gd name="T15" fmla="*/ 18 h 22"/>
                  <a:gd name="T16" fmla="*/ 18 w 33"/>
                  <a:gd name="T17" fmla="*/ 18 h 22"/>
                  <a:gd name="T18" fmla="*/ 22 w 33"/>
                  <a:gd name="T19" fmla="*/ 22 h 22"/>
                  <a:gd name="T20" fmla="*/ 33 w 33"/>
                  <a:gd name="T21" fmla="*/ 11 h 22"/>
                  <a:gd name="T22" fmla="*/ 26 w 33"/>
                  <a:gd name="T23" fmla="*/ 11 h 22"/>
                  <a:gd name="T24" fmla="*/ 33 w 33"/>
                  <a:gd name="T25" fmla="*/ 7 h 22"/>
                  <a:gd name="T26" fmla="*/ 26 w 33"/>
                  <a:gd name="T27" fmla="*/ 0 h 22"/>
                  <a:gd name="T28" fmla="*/ 26 w 33"/>
                  <a:gd name="T29" fmla="*/ 7 h 22"/>
                  <a:gd name="T30" fmla="*/ 33 w 33"/>
                  <a:gd name="T31" fmla="*/ 7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2"/>
                  <a:gd name="T50" fmla="*/ 33 w 33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2">
                    <a:moveTo>
                      <a:pt x="33" y="7"/>
                    </a:moveTo>
                    <a:lnTo>
                      <a:pt x="26" y="7"/>
                    </a:lnTo>
                    <a:lnTo>
                      <a:pt x="26" y="11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22" y="22"/>
                    </a:lnTo>
                    <a:lnTo>
                      <a:pt x="33" y="11"/>
                    </a:lnTo>
                    <a:lnTo>
                      <a:pt x="26" y="11"/>
                    </a:lnTo>
                    <a:lnTo>
                      <a:pt x="33" y="7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9" name="Freeform 137">
                <a:extLst>
                  <a:ext uri="{FF2B5EF4-FFF2-40B4-BE49-F238E27FC236}">
                    <a16:creationId xmlns:a16="http://schemas.microsoft.com/office/drawing/2014/main" id="{7EB0438E-3E94-4098-B2C4-75795ECA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1510"/>
                <a:ext cx="28" cy="11"/>
              </a:xfrm>
              <a:custGeom>
                <a:avLst/>
                <a:gdLst>
                  <a:gd name="T0" fmla="*/ 25 w 28"/>
                  <a:gd name="T1" fmla="*/ 0 h 11"/>
                  <a:gd name="T2" fmla="*/ 21 w 28"/>
                  <a:gd name="T3" fmla="*/ 0 h 11"/>
                  <a:gd name="T4" fmla="*/ 18 w 28"/>
                  <a:gd name="T5" fmla="*/ 4 h 11"/>
                  <a:gd name="T6" fmla="*/ 14 w 28"/>
                  <a:gd name="T7" fmla="*/ 0 h 11"/>
                  <a:gd name="T8" fmla="*/ 10 w 28"/>
                  <a:gd name="T9" fmla="*/ 4 h 11"/>
                  <a:gd name="T10" fmla="*/ 10 w 28"/>
                  <a:gd name="T11" fmla="*/ 0 h 11"/>
                  <a:gd name="T12" fmla="*/ 7 w 28"/>
                  <a:gd name="T13" fmla="*/ 0 h 11"/>
                  <a:gd name="T14" fmla="*/ 0 w 28"/>
                  <a:gd name="T15" fmla="*/ 4 h 11"/>
                  <a:gd name="T16" fmla="*/ 3 w 28"/>
                  <a:gd name="T17" fmla="*/ 7 h 11"/>
                  <a:gd name="T18" fmla="*/ 7 w 28"/>
                  <a:gd name="T19" fmla="*/ 7 h 11"/>
                  <a:gd name="T20" fmla="*/ 10 w 28"/>
                  <a:gd name="T21" fmla="*/ 11 h 11"/>
                  <a:gd name="T22" fmla="*/ 18 w 28"/>
                  <a:gd name="T23" fmla="*/ 11 h 11"/>
                  <a:gd name="T24" fmla="*/ 21 w 28"/>
                  <a:gd name="T25" fmla="*/ 7 h 11"/>
                  <a:gd name="T26" fmla="*/ 28 w 28"/>
                  <a:gd name="T27" fmla="*/ 7 h 11"/>
                  <a:gd name="T28" fmla="*/ 28 w 28"/>
                  <a:gd name="T29" fmla="*/ 4 h 11"/>
                  <a:gd name="T30" fmla="*/ 28 w 28"/>
                  <a:gd name="T31" fmla="*/ 7 h 11"/>
                  <a:gd name="T32" fmla="*/ 28 w 28"/>
                  <a:gd name="T33" fmla="*/ 4 h 11"/>
                  <a:gd name="T34" fmla="*/ 25 w 28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11"/>
                  <a:gd name="T56" fmla="*/ 28 w 28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11">
                    <a:moveTo>
                      <a:pt x="25" y="0"/>
                    </a:moveTo>
                    <a:lnTo>
                      <a:pt x="21" y="0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10" y="11"/>
                    </a:lnTo>
                    <a:lnTo>
                      <a:pt x="18" y="11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0" name="Freeform 138">
                <a:extLst>
                  <a:ext uri="{FF2B5EF4-FFF2-40B4-BE49-F238E27FC236}">
                    <a16:creationId xmlns:a16="http://schemas.microsoft.com/office/drawing/2014/main" id="{EFB3497E-4BB8-4539-A8EA-597FA4298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503"/>
                <a:ext cx="11" cy="11"/>
              </a:xfrm>
              <a:custGeom>
                <a:avLst/>
                <a:gdLst>
                  <a:gd name="T0" fmla="*/ 3 w 11"/>
                  <a:gd name="T1" fmla="*/ 4 h 11"/>
                  <a:gd name="T2" fmla="*/ 0 w 11"/>
                  <a:gd name="T3" fmla="*/ 7 h 11"/>
                  <a:gd name="T4" fmla="*/ 3 w 11"/>
                  <a:gd name="T5" fmla="*/ 11 h 11"/>
                  <a:gd name="T6" fmla="*/ 7 w 11"/>
                  <a:gd name="T7" fmla="*/ 11 h 11"/>
                  <a:gd name="T8" fmla="*/ 7 w 11"/>
                  <a:gd name="T9" fmla="*/ 7 h 11"/>
                  <a:gd name="T10" fmla="*/ 11 w 11"/>
                  <a:gd name="T11" fmla="*/ 4 h 11"/>
                  <a:gd name="T12" fmla="*/ 11 w 11"/>
                  <a:gd name="T13" fmla="*/ 0 h 11"/>
                  <a:gd name="T14" fmla="*/ 3 w 11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3" y="4"/>
                    </a:moveTo>
                    <a:lnTo>
                      <a:pt x="0" y="7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1" name="Freeform 139">
                <a:extLst>
                  <a:ext uri="{FF2B5EF4-FFF2-40B4-BE49-F238E27FC236}">
                    <a16:creationId xmlns:a16="http://schemas.microsoft.com/office/drawing/2014/main" id="{776B2D77-6B5C-416E-A6F5-23B3D7A9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496"/>
                <a:ext cx="18" cy="11"/>
              </a:xfrm>
              <a:custGeom>
                <a:avLst/>
                <a:gdLst>
                  <a:gd name="T0" fmla="*/ 10 w 18"/>
                  <a:gd name="T1" fmla="*/ 0 h 11"/>
                  <a:gd name="T2" fmla="*/ 3 w 18"/>
                  <a:gd name="T3" fmla="*/ 3 h 11"/>
                  <a:gd name="T4" fmla="*/ 10 w 18"/>
                  <a:gd name="T5" fmla="*/ 11 h 11"/>
                  <a:gd name="T6" fmla="*/ 18 w 18"/>
                  <a:gd name="T7" fmla="*/ 7 h 11"/>
                  <a:gd name="T8" fmla="*/ 14 w 18"/>
                  <a:gd name="T9" fmla="*/ 3 h 11"/>
                  <a:gd name="T10" fmla="*/ 10 w 18"/>
                  <a:gd name="T11" fmla="*/ 3 h 11"/>
                  <a:gd name="T12" fmla="*/ 14 w 18"/>
                  <a:gd name="T13" fmla="*/ 3 h 11"/>
                  <a:gd name="T14" fmla="*/ 10 w 18"/>
                  <a:gd name="T15" fmla="*/ 3 h 11"/>
                  <a:gd name="T16" fmla="*/ 7 w 18"/>
                  <a:gd name="T17" fmla="*/ 7 h 11"/>
                  <a:gd name="T18" fmla="*/ 10 w 18"/>
                  <a:gd name="T19" fmla="*/ 0 h 11"/>
                  <a:gd name="T20" fmla="*/ 0 w 18"/>
                  <a:gd name="T21" fmla="*/ 0 h 11"/>
                  <a:gd name="T22" fmla="*/ 3 w 18"/>
                  <a:gd name="T23" fmla="*/ 3 h 11"/>
                  <a:gd name="T24" fmla="*/ 10 w 18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1"/>
                  <a:gd name="T41" fmla="*/ 18 w 1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1">
                    <a:moveTo>
                      <a:pt x="10" y="0"/>
                    </a:moveTo>
                    <a:lnTo>
                      <a:pt x="3" y="3"/>
                    </a:lnTo>
                    <a:lnTo>
                      <a:pt x="10" y="11"/>
                    </a:lnTo>
                    <a:lnTo>
                      <a:pt x="18" y="7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2" name="Freeform 140">
                <a:extLst>
                  <a:ext uri="{FF2B5EF4-FFF2-40B4-BE49-F238E27FC236}">
                    <a16:creationId xmlns:a16="http://schemas.microsoft.com/office/drawing/2014/main" id="{AFC1B91A-D2C6-42A9-8DF8-E0AB4ABA7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492"/>
                <a:ext cx="21" cy="15"/>
              </a:xfrm>
              <a:custGeom>
                <a:avLst/>
                <a:gdLst>
                  <a:gd name="T0" fmla="*/ 18 w 21"/>
                  <a:gd name="T1" fmla="*/ 4 h 15"/>
                  <a:gd name="T2" fmla="*/ 14 w 21"/>
                  <a:gd name="T3" fmla="*/ 4 h 15"/>
                  <a:gd name="T4" fmla="*/ 11 w 21"/>
                  <a:gd name="T5" fmla="*/ 7 h 15"/>
                  <a:gd name="T6" fmla="*/ 3 w 21"/>
                  <a:gd name="T7" fmla="*/ 7 h 15"/>
                  <a:gd name="T8" fmla="*/ 3 w 21"/>
                  <a:gd name="T9" fmla="*/ 4 h 15"/>
                  <a:gd name="T10" fmla="*/ 0 w 21"/>
                  <a:gd name="T11" fmla="*/ 11 h 15"/>
                  <a:gd name="T12" fmla="*/ 3 w 21"/>
                  <a:gd name="T13" fmla="*/ 11 h 15"/>
                  <a:gd name="T14" fmla="*/ 7 w 21"/>
                  <a:gd name="T15" fmla="*/ 15 h 15"/>
                  <a:gd name="T16" fmla="*/ 14 w 21"/>
                  <a:gd name="T17" fmla="*/ 11 h 15"/>
                  <a:gd name="T18" fmla="*/ 21 w 21"/>
                  <a:gd name="T19" fmla="*/ 7 h 15"/>
                  <a:gd name="T20" fmla="*/ 14 w 21"/>
                  <a:gd name="T21" fmla="*/ 7 h 15"/>
                  <a:gd name="T22" fmla="*/ 18 w 21"/>
                  <a:gd name="T23" fmla="*/ 4 h 15"/>
                  <a:gd name="T24" fmla="*/ 14 w 21"/>
                  <a:gd name="T25" fmla="*/ 0 h 15"/>
                  <a:gd name="T26" fmla="*/ 14 w 21"/>
                  <a:gd name="T27" fmla="*/ 4 h 15"/>
                  <a:gd name="T28" fmla="*/ 18 w 21"/>
                  <a:gd name="T29" fmla="*/ 4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5"/>
                  <a:gd name="T47" fmla="*/ 21 w 2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5">
                    <a:moveTo>
                      <a:pt x="18" y="4"/>
                    </a:moveTo>
                    <a:lnTo>
                      <a:pt x="14" y="4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7" y="15"/>
                    </a:lnTo>
                    <a:lnTo>
                      <a:pt x="14" y="11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3" name="Freeform 141">
                <a:extLst>
                  <a:ext uri="{FF2B5EF4-FFF2-40B4-BE49-F238E27FC236}">
                    <a16:creationId xmlns:a16="http://schemas.microsoft.com/office/drawing/2014/main" id="{04D18009-9630-459C-8E59-81B3F2FD4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496"/>
                <a:ext cx="25" cy="14"/>
              </a:xfrm>
              <a:custGeom>
                <a:avLst/>
                <a:gdLst>
                  <a:gd name="T0" fmla="*/ 18 w 25"/>
                  <a:gd name="T1" fmla="*/ 11 h 14"/>
                  <a:gd name="T2" fmla="*/ 22 w 25"/>
                  <a:gd name="T3" fmla="*/ 7 h 14"/>
                  <a:gd name="T4" fmla="*/ 15 w 25"/>
                  <a:gd name="T5" fmla="*/ 7 h 14"/>
                  <a:gd name="T6" fmla="*/ 11 w 25"/>
                  <a:gd name="T7" fmla="*/ 3 h 14"/>
                  <a:gd name="T8" fmla="*/ 7 w 25"/>
                  <a:gd name="T9" fmla="*/ 3 h 14"/>
                  <a:gd name="T10" fmla="*/ 7 w 25"/>
                  <a:gd name="T11" fmla="*/ 0 h 14"/>
                  <a:gd name="T12" fmla="*/ 4 w 25"/>
                  <a:gd name="T13" fmla="*/ 0 h 14"/>
                  <a:gd name="T14" fmla="*/ 0 w 25"/>
                  <a:gd name="T15" fmla="*/ 3 h 14"/>
                  <a:gd name="T16" fmla="*/ 7 w 25"/>
                  <a:gd name="T17" fmla="*/ 11 h 14"/>
                  <a:gd name="T18" fmla="*/ 11 w 25"/>
                  <a:gd name="T19" fmla="*/ 11 h 14"/>
                  <a:gd name="T20" fmla="*/ 15 w 25"/>
                  <a:gd name="T21" fmla="*/ 14 h 14"/>
                  <a:gd name="T22" fmla="*/ 25 w 25"/>
                  <a:gd name="T23" fmla="*/ 14 h 14"/>
                  <a:gd name="T24" fmla="*/ 25 w 25"/>
                  <a:gd name="T25" fmla="*/ 11 h 14"/>
                  <a:gd name="T26" fmla="*/ 25 w 25"/>
                  <a:gd name="T27" fmla="*/ 14 h 14"/>
                  <a:gd name="T28" fmla="*/ 25 w 25"/>
                  <a:gd name="T29" fmla="*/ 11 h 14"/>
                  <a:gd name="T30" fmla="*/ 18 w 25"/>
                  <a:gd name="T31" fmla="*/ 11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"/>
                  <a:gd name="T49" fmla="*/ 0 h 14"/>
                  <a:gd name="T50" fmla="*/ 25 w 25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" h="14">
                    <a:moveTo>
                      <a:pt x="18" y="11"/>
                    </a:moveTo>
                    <a:lnTo>
                      <a:pt x="22" y="7"/>
                    </a:lnTo>
                    <a:lnTo>
                      <a:pt x="15" y="7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4" name="Freeform 142">
                <a:extLst>
                  <a:ext uri="{FF2B5EF4-FFF2-40B4-BE49-F238E27FC236}">
                    <a16:creationId xmlns:a16="http://schemas.microsoft.com/office/drawing/2014/main" id="{C446E7F6-67C9-47BA-959B-06C745FE1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481"/>
                <a:ext cx="22" cy="26"/>
              </a:xfrm>
              <a:custGeom>
                <a:avLst/>
                <a:gdLst>
                  <a:gd name="T0" fmla="*/ 18 w 22"/>
                  <a:gd name="T1" fmla="*/ 15 h 26"/>
                  <a:gd name="T2" fmla="*/ 11 w 22"/>
                  <a:gd name="T3" fmla="*/ 11 h 26"/>
                  <a:gd name="T4" fmla="*/ 11 w 22"/>
                  <a:gd name="T5" fmla="*/ 15 h 26"/>
                  <a:gd name="T6" fmla="*/ 7 w 22"/>
                  <a:gd name="T7" fmla="*/ 18 h 26"/>
                  <a:gd name="T8" fmla="*/ 4 w 22"/>
                  <a:gd name="T9" fmla="*/ 18 h 26"/>
                  <a:gd name="T10" fmla="*/ 0 w 22"/>
                  <a:gd name="T11" fmla="*/ 26 h 26"/>
                  <a:gd name="T12" fmla="*/ 7 w 22"/>
                  <a:gd name="T13" fmla="*/ 26 h 26"/>
                  <a:gd name="T14" fmla="*/ 18 w 22"/>
                  <a:gd name="T15" fmla="*/ 15 h 26"/>
                  <a:gd name="T16" fmla="*/ 11 w 22"/>
                  <a:gd name="T17" fmla="*/ 15 h 26"/>
                  <a:gd name="T18" fmla="*/ 18 w 22"/>
                  <a:gd name="T19" fmla="*/ 15 h 26"/>
                  <a:gd name="T20" fmla="*/ 22 w 22"/>
                  <a:gd name="T21" fmla="*/ 0 h 26"/>
                  <a:gd name="T22" fmla="*/ 11 w 22"/>
                  <a:gd name="T23" fmla="*/ 11 h 26"/>
                  <a:gd name="T24" fmla="*/ 18 w 22"/>
                  <a:gd name="T25" fmla="*/ 15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6"/>
                  <a:gd name="T41" fmla="*/ 22 w 22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6">
                    <a:moveTo>
                      <a:pt x="18" y="15"/>
                    </a:moveTo>
                    <a:lnTo>
                      <a:pt x="11" y="11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0" y="26"/>
                    </a:lnTo>
                    <a:lnTo>
                      <a:pt x="7" y="26"/>
                    </a:lnTo>
                    <a:lnTo>
                      <a:pt x="18" y="15"/>
                    </a:lnTo>
                    <a:lnTo>
                      <a:pt x="11" y="15"/>
                    </a:lnTo>
                    <a:lnTo>
                      <a:pt x="18" y="15"/>
                    </a:lnTo>
                    <a:lnTo>
                      <a:pt x="22" y="0"/>
                    </a:lnTo>
                    <a:lnTo>
                      <a:pt x="11" y="11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5" name="Freeform 143">
                <a:extLst>
                  <a:ext uri="{FF2B5EF4-FFF2-40B4-BE49-F238E27FC236}">
                    <a16:creationId xmlns:a16="http://schemas.microsoft.com/office/drawing/2014/main" id="{8F417A7F-379D-42A6-9DC7-1A03BEF1A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496"/>
                <a:ext cx="11" cy="11"/>
              </a:xfrm>
              <a:custGeom>
                <a:avLst/>
                <a:gdLst>
                  <a:gd name="T0" fmla="*/ 8 w 11"/>
                  <a:gd name="T1" fmla="*/ 3 h 11"/>
                  <a:gd name="T2" fmla="*/ 11 w 11"/>
                  <a:gd name="T3" fmla="*/ 7 h 11"/>
                  <a:gd name="T4" fmla="*/ 11 w 11"/>
                  <a:gd name="T5" fmla="*/ 0 h 11"/>
                  <a:gd name="T6" fmla="*/ 4 w 11"/>
                  <a:gd name="T7" fmla="*/ 0 h 11"/>
                  <a:gd name="T8" fmla="*/ 4 w 11"/>
                  <a:gd name="T9" fmla="*/ 3 h 11"/>
                  <a:gd name="T10" fmla="*/ 0 w 11"/>
                  <a:gd name="T11" fmla="*/ 7 h 11"/>
                  <a:gd name="T12" fmla="*/ 4 w 11"/>
                  <a:gd name="T13" fmla="*/ 11 h 11"/>
                  <a:gd name="T14" fmla="*/ 8 w 11"/>
                  <a:gd name="T15" fmla="*/ 3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8" y="3"/>
                    </a:moveTo>
                    <a:lnTo>
                      <a:pt x="11" y="7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6" name="Freeform 144">
                <a:extLst>
                  <a:ext uri="{FF2B5EF4-FFF2-40B4-BE49-F238E27FC236}">
                    <a16:creationId xmlns:a16="http://schemas.microsoft.com/office/drawing/2014/main" id="{6ADA2830-1EEA-4E20-971A-B479E4D44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489"/>
                <a:ext cx="43" cy="21"/>
              </a:xfrm>
              <a:custGeom>
                <a:avLst/>
                <a:gdLst>
                  <a:gd name="T0" fmla="*/ 43 w 43"/>
                  <a:gd name="T1" fmla="*/ 3 h 21"/>
                  <a:gd name="T2" fmla="*/ 40 w 43"/>
                  <a:gd name="T3" fmla="*/ 0 h 21"/>
                  <a:gd name="T4" fmla="*/ 36 w 43"/>
                  <a:gd name="T5" fmla="*/ 3 h 21"/>
                  <a:gd name="T6" fmla="*/ 29 w 43"/>
                  <a:gd name="T7" fmla="*/ 3 h 21"/>
                  <a:gd name="T8" fmla="*/ 22 w 43"/>
                  <a:gd name="T9" fmla="*/ 10 h 21"/>
                  <a:gd name="T10" fmla="*/ 14 w 43"/>
                  <a:gd name="T11" fmla="*/ 10 h 21"/>
                  <a:gd name="T12" fmla="*/ 11 w 43"/>
                  <a:gd name="T13" fmla="*/ 14 h 21"/>
                  <a:gd name="T14" fmla="*/ 7 w 43"/>
                  <a:gd name="T15" fmla="*/ 14 h 21"/>
                  <a:gd name="T16" fmla="*/ 4 w 43"/>
                  <a:gd name="T17" fmla="*/ 10 h 21"/>
                  <a:gd name="T18" fmla="*/ 0 w 43"/>
                  <a:gd name="T19" fmla="*/ 18 h 21"/>
                  <a:gd name="T20" fmla="*/ 7 w 43"/>
                  <a:gd name="T21" fmla="*/ 21 h 21"/>
                  <a:gd name="T22" fmla="*/ 14 w 43"/>
                  <a:gd name="T23" fmla="*/ 21 h 21"/>
                  <a:gd name="T24" fmla="*/ 18 w 43"/>
                  <a:gd name="T25" fmla="*/ 18 h 21"/>
                  <a:gd name="T26" fmla="*/ 25 w 43"/>
                  <a:gd name="T27" fmla="*/ 14 h 21"/>
                  <a:gd name="T28" fmla="*/ 29 w 43"/>
                  <a:gd name="T29" fmla="*/ 14 h 21"/>
                  <a:gd name="T30" fmla="*/ 32 w 43"/>
                  <a:gd name="T31" fmla="*/ 10 h 21"/>
                  <a:gd name="T32" fmla="*/ 36 w 43"/>
                  <a:gd name="T33" fmla="*/ 10 h 21"/>
                  <a:gd name="T34" fmla="*/ 40 w 43"/>
                  <a:gd name="T35" fmla="*/ 7 h 21"/>
                  <a:gd name="T36" fmla="*/ 36 w 43"/>
                  <a:gd name="T37" fmla="*/ 3 h 21"/>
                  <a:gd name="T38" fmla="*/ 43 w 43"/>
                  <a:gd name="T39" fmla="*/ 3 h 21"/>
                  <a:gd name="T40" fmla="*/ 43 w 43"/>
                  <a:gd name="T41" fmla="*/ 0 h 21"/>
                  <a:gd name="T42" fmla="*/ 40 w 43"/>
                  <a:gd name="T43" fmla="*/ 0 h 21"/>
                  <a:gd name="T44" fmla="*/ 43 w 43"/>
                  <a:gd name="T45" fmla="*/ 3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21"/>
                  <a:gd name="T71" fmla="*/ 43 w 4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21">
                    <a:moveTo>
                      <a:pt x="43" y="3"/>
                    </a:moveTo>
                    <a:lnTo>
                      <a:pt x="40" y="0"/>
                    </a:lnTo>
                    <a:lnTo>
                      <a:pt x="36" y="3"/>
                    </a:lnTo>
                    <a:lnTo>
                      <a:pt x="29" y="3"/>
                    </a:lnTo>
                    <a:lnTo>
                      <a:pt x="22" y="10"/>
                    </a:lnTo>
                    <a:lnTo>
                      <a:pt x="14" y="10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9" y="14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0" y="7"/>
                    </a:lnTo>
                    <a:lnTo>
                      <a:pt x="36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7" name="Freeform 145">
                <a:extLst>
                  <a:ext uri="{FF2B5EF4-FFF2-40B4-BE49-F238E27FC236}">
                    <a16:creationId xmlns:a16="http://schemas.microsoft.com/office/drawing/2014/main" id="{C2E8C732-21BC-46A2-B7F8-6F2C44EA4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492"/>
                <a:ext cx="18" cy="18"/>
              </a:xfrm>
              <a:custGeom>
                <a:avLst/>
                <a:gdLst>
                  <a:gd name="T0" fmla="*/ 7 w 18"/>
                  <a:gd name="T1" fmla="*/ 15 h 18"/>
                  <a:gd name="T2" fmla="*/ 7 w 18"/>
                  <a:gd name="T3" fmla="*/ 11 h 18"/>
                  <a:gd name="T4" fmla="*/ 11 w 18"/>
                  <a:gd name="T5" fmla="*/ 11 h 18"/>
                  <a:gd name="T6" fmla="*/ 18 w 18"/>
                  <a:gd name="T7" fmla="*/ 7 h 18"/>
                  <a:gd name="T8" fmla="*/ 18 w 18"/>
                  <a:gd name="T9" fmla="*/ 0 h 18"/>
                  <a:gd name="T10" fmla="*/ 11 w 18"/>
                  <a:gd name="T11" fmla="*/ 0 h 18"/>
                  <a:gd name="T12" fmla="*/ 11 w 18"/>
                  <a:gd name="T13" fmla="*/ 4 h 18"/>
                  <a:gd name="T14" fmla="*/ 7 w 18"/>
                  <a:gd name="T15" fmla="*/ 4 h 18"/>
                  <a:gd name="T16" fmla="*/ 4 w 18"/>
                  <a:gd name="T17" fmla="*/ 7 h 18"/>
                  <a:gd name="T18" fmla="*/ 0 w 18"/>
                  <a:gd name="T19" fmla="*/ 18 h 18"/>
                  <a:gd name="T20" fmla="*/ 4 w 18"/>
                  <a:gd name="T21" fmla="*/ 18 h 18"/>
                  <a:gd name="T22" fmla="*/ 0 w 18"/>
                  <a:gd name="T23" fmla="*/ 18 h 18"/>
                  <a:gd name="T24" fmla="*/ 4 w 18"/>
                  <a:gd name="T25" fmla="*/ 18 h 18"/>
                  <a:gd name="T26" fmla="*/ 7 w 18"/>
                  <a:gd name="T27" fmla="*/ 15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8"/>
                  <a:gd name="T44" fmla="*/ 18 w 18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8">
                    <a:moveTo>
                      <a:pt x="7" y="15"/>
                    </a:moveTo>
                    <a:lnTo>
                      <a:pt x="7" y="11"/>
                    </a:lnTo>
                    <a:lnTo>
                      <a:pt x="11" y="11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8" name="Freeform 146">
                <a:extLst>
                  <a:ext uri="{FF2B5EF4-FFF2-40B4-BE49-F238E27FC236}">
                    <a16:creationId xmlns:a16="http://schemas.microsoft.com/office/drawing/2014/main" id="{D0352C0F-C4ED-4742-AFF8-C9AB518B3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499"/>
                <a:ext cx="61" cy="36"/>
              </a:xfrm>
              <a:custGeom>
                <a:avLst/>
                <a:gdLst>
                  <a:gd name="T0" fmla="*/ 61 w 61"/>
                  <a:gd name="T1" fmla="*/ 29 h 36"/>
                  <a:gd name="T2" fmla="*/ 46 w 61"/>
                  <a:gd name="T3" fmla="*/ 29 h 36"/>
                  <a:gd name="T4" fmla="*/ 43 w 61"/>
                  <a:gd name="T5" fmla="*/ 33 h 36"/>
                  <a:gd name="T6" fmla="*/ 39 w 61"/>
                  <a:gd name="T7" fmla="*/ 33 h 36"/>
                  <a:gd name="T8" fmla="*/ 39 w 61"/>
                  <a:gd name="T9" fmla="*/ 36 h 36"/>
                  <a:gd name="T10" fmla="*/ 32 w 61"/>
                  <a:gd name="T11" fmla="*/ 33 h 36"/>
                  <a:gd name="T12" fmla="*/ 21 w 61"/>
                  <a:gd name="T13" fmla="*/ 22 h 36"/>
                  <a:gd name="T14" fmla="*/ 14 w 61"/>
                  <a:gd name="T15" fmla="*/ 18 h 36"/>
                  <a:gd name="T16" fmla="*/ 10 w 61"/>
                  <a:gd name="T17" fmla="*/ 15 h 36"/>
                  <a:gd name="T18" fmla="*/ 3 w 61"/>
                  <a:gd name="T19" fmla="*/ 15 h 36"/>
                  <a:gd name="T20" fmla="*/ 0 w 61"/>
                  <a:gd name="T21" fmla="*/ 11 h 36"/>
                  <a:gd name="T22" fmla="*/ 0 w 61"/>
                  <a:gd name="T23" fmla="*/ 4 h 36"/>
                  <a:gd name="T24" fmla="*/ 3 w 61"/>
                  <a:gd name="T25" fmla="*/ 0 h 36"/>
                  <a:gd name="T26" fmla="*/ 21 w 61"/>
                  <a:gd name="T27" fmla="*/ 0 h 36"/>
                  <a:gd name="T28" fmla="*/ 25 w 61"/>
                  <a:gd name="T29" fmla="*/ 4 h 36"/>
                  <a:gd name="T30" fmla="*/ 32 w 61"/>
                  <a:gd name="T31" fmla="*/ 4 h 36"/>
                  <a:gd name="T32" fmla="*/ 36 w 61"/>
                  <a:gd name="T33" fmla="*/ 8 h 36"/>
                  <a:gd name="T34" fmla="*/ 39 w 61"/>
                  <a:gd name="T35" fmla="*/ 8 h 36"/>
                  <a:gd name="T36" fmla="*/ 54 w 61"/>
                  <a:gd name="T37" fmla="*/ 22 h 36"/>
                  <a:gd name="T38" fmla="*/ 57 w 61"/>
                  <a:gd name="T39" fmla="*/ 22 h 36"/>
                  <a:gd name="T40" fmla="*/ 61 w 61"/>
                  <a:gd name="T41" fmla="*/ 26 h 36"/>
                  <a:gd name="T42" fmla="*/ 61 w 61"/>
                  <a:gd name="T43" fmla="*/ 29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36"/>
                  <a:gd name="T68" fmla="*/ 61 w 61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36">
                    <a:moveTo>
                      <a:pt x="61" y="29"/>
                    </a:moveTo>
                    <a:lnTo>
                      <a:pt x="46" y="29"/>
                    </a:lnTo>
                    <a:lnTo>
                      <a:pt x="43" y="33"/>
                    </a:lnTo>
                    <a:lnTo>
                      <a:pt x="39" y="33"/>
                    </a:lnTo>
                    <a:lnTo>
                      <a:pt x="39" y="36"/>
                    </a:lnTo>
                    <a:lnTo>
                      <a:pt x="32" y="33"/>
                    </a:lnTo>
                    <a:lnTo>
                      <a:pt x="21" y="22"/>
                    </a:lnTo>
                    <a:lnTo>
                      <a:pt x="14" y="18"/>
                    </a:lnTo>
                    <a:lnTo>
                      <a:pt x="10" y="15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1" y="0"/>
                    </a:lnTo>
                    <a:lnTo>
                      <a:pt x="25" y="4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54" y="22"/>
                    </a:lnTo>
                    <a:lnTo>
                      <a:pt x="57" y="22"/>
                    </a:lnTo>
                    <a:lnTo>
                      <a:pt x="61" y="26"/>
                    </a:lnTo>
                    <a:lnTo>
                      <a:pt x="61" y="2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9" name="Freeform 147">
                <a:extLst>
                  <a:ext uri="{FF2B5EF4-FFF2-40B4-BE49-F238E27FC236}">
                    <a16:creationId xmlns:a16="http://schemas.microsoft.com/office/drawing/2014/main" id="{AA700C0E-F2A0-4147-BBD1-633012780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525"/>
                <a:ext cx="25" cy="14"/>
              </a:xfrm>
              <a:custGeom>
                <a:avLst/>
                <a:gdLst>
                  <a:gd name="T0" fmla="*/ 0 w 25"/>
                  <a:gd name="T1" fmla="*/ 14 h 14"/>
                  <a:gd name="T2" fmla="*/ 7 w 25"/>
                  <a:gd name="T3" fmla="*/ 14 h 14"/>
                  <a:gd name="T4" fmla="*/ 7 w 25"/>
                  <a:gd name="T5" fmla="*/ 10 h 14"/>
                  <a:gd name="T6" fmla="*/ 10 w 25"/>
                  <a:gd name="T7" fmla="*/ 7 h 14"/>
                  <a:gd name="T8" fmla="*/ 25 w 25"/>
                  <a:gd name="T9" fmla="*/ 7 h 14"/>
                  <a:gd name="T10" fmla="*/ 25 w 25"/>
                  <a:gd name="T11" fmla="*/ 0 h 14"/>
                  <a:gd name="T12" fmla="*/ 7 w 25"/>
                  <a:gd name="T13" fmla="*/ 0 h 14"/>
                  <a:gd name="T14" fmla="*/ 7 w 25"/>
                  <a:gd name="T15" fmla="*/ 3 h 14"/>
                  <a:gd name="T16" fmla="*/ 0 w 25"/>
                  <a:gd name="T17" fmla="*/ 10 h 14"/>
                  <a:gd name="T18" fmla="*/ 3 w 25"/>
                  <a:gd name="T19" fmla="*/ 7 h 14"/>
                  <a:gd name="T20" fmla="*/ 0 w 25"/>
                  <a:gd name="T21" fmla="*/ 14 h 14"/>
                  <a:gd name="T22" fmla="*/ 7 w 25"/>
                  <a:gd name="T23" fmla="*/ 14 h 14"/>
                  <a:gd name="T24" fmla="*/ 0 w 25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4"/>
                  <a:gd name="T41" fmla="*/ 25 w 25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10"/>
                    </a:lnTo>
                    <a:lnTo>
                      <a:pt x="10" y="7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0" name="Freeform 148">
                <a:extLst>
                  <a:ext uri="{FF2B5EF4-FFF2-40B4-BE49-F238E27FC236}">
                    <a16:creationId xmlns:a16="http://schemas.microsoft.com/office/drawing/2014/main" id="{90A40DC7-2A60-4619-9C62-AB4250201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1507"/>
                <a:ext cx="47" cy="32"/>
              </a:xfrm>
              <a:custGeom>
                <a:avLst/>
                <a:gdLst>
                  <a:gd name="T0" fmla="*/ 4 w 47"/>
                  <a:gd name="T1" fmla="*/ 3 h 32"/>
                  <a:gd name="T2" fmla="*/ 8 w 47"/>
                  <a:gd name="T3" fmla="*/ 10 h 32"/>
                  <a:gd name="T4" fmla="*/ 15 w 47"/>
                  <a:gd name="T5" fmla="*/ 10 h 32"/>
                  <a:gd name="T6" fmla="*/ 22 w 47"/>
                  <a:gd name="T7" fmla="*/ 14 h 32"/>
                  <a:gd name="T8" fmla="*/ 26 w 47"/>
                  <a:gd name="T9" fmla="*/ 14 h 32"/>
                  <a:gd name="T10" fmla="*/ 29 w 47"/>
                  <a:gd name="T11" fmla="*/ 18 h 32"/>
                  <a:gd name="T12" fmla="*/ 33 w 47"/>
                  <a:gd name="T13" fmla="*/ 25 h 32"/>
                  <a:gd name="T14" fmla="*/ 40 w 47"/>
                  <a:gd name="T15" fmla="*/ 28 h 32"/>
                  <a:gd name="T16" fmla="*/ 44 w 47"/>
                  <a:gd name="T17" fmla="*/ 32 h 32"/>
                  <a:gd name="T18" fmla="*/ 47 w 47"/>
                  <a:gd name="T19" fmla="*/ 25 h 32"/>
                  <a:gd name="T20" fmla="*/ 40 w 47"/>
                  <a:gd name="T21" fmla="*/ 18 h 32"/>
                  <a:gd name="T22" fmla="*/ 33 w 47"/>
                  <a:gd name="T23" fmla="*/ 14 h 32"/>
                  <a:gd name="T24" fmla="*/ 26 w 47"/>
                  <a:gd name="T25" fmla="*/ 7 h 32"/>
                  <a:gd name="T26" fmla="*/ 18 w 47"/>
                  <a:gd name="T27" fmla="*/ 3 h 32"/>
                  <a:gd name="T28" fmla="*/ 11 w 47"/>
                  <a:gd name="T29" fmla="*/ 3 h 32"/>
                  <a:gd name="T30" fmla="*/ 8 w 47"/>
                  <a:gd name="T31" fmla="*/ 0 h 32"/>
                  <a:gd name="T32" fmla="*/ 11 w 47"/>
                  <a:gd name="T33" fmla="*/ 7 h 32"/>
                  <a:gd name="T34" fmla="*/ 4 w 47"/>
                  <a:gd name="T35" fmla="*/ 3 h 32"/>
                  <a:gd name="T36" fmla="*/ 0 w 47"/>
                  <a:gd name="T37" fmla="*/ 7 h 32"/>
                  <a:gd name="T38" fmla="*/ 8 w 47"/>
                  <a:gd name="T39" fmla="*/ 10 h 32"/>
                  <a:gd name="T40" fmla="*/ 4 w 47"/>
                  <a:gd name="T41" fmla="*/ 3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32"/>
                  <a:gd name="T65" fmla="*/ 47 w 47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32">
                    <a:moveTo>
                      <a:pt x="4" y="3"/>
                    </a:moveTo>
                    <a:lnTo>
                      <a:pt x="8" y="10"/>
                    </a:lnTo>
                    <a:lnTo>
                      <a:pt x="15" y="10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29" y="18"/>
                    </a:lnTo>
                    <a:lnTo>
                      <a:pt x="33" y="25"/>
                    </a:lnTo>
                    <a:lnTo>
                      <a:pt x="40" y="28"/>
                    </a:lnTo>
                    <a:lnTo>
                      <a:pt x="44" y="32"/>
                    </a:lnTo>
                    <a:lnTo>
                      <a:pt x="47" y="25"/>
                    </a:lnTo>
                    <a:lnTo>
                      <a:pt x="40" y="18"/>
                    </a:lnTo>
                    <a:lnTo>
                      <a:pt x="33" y="14"/>
                    </a:lnTo>
                    <a:lnTo>
                      <a:pt x="26" y="7"/>
                    </a:lnTo>
                    <a:lnTo>
                      <a:pt x="18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1" y="7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8" y="1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1" name="Freeform 149">
                <a:extLst>
                  <a:ext uri="{FF2B5EF4-FFF2-40B4-BE49-F238E27FC236}">
                    <a16:creationId xmlns:a16="http://schemas.microsoft.com/office/drawing/2014/main" id="{F1241872-B113-4216-9F51-96FD8C42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496"/>
                <a:ext cx="43" cy="18"/>
              </a:xfrm>
              <a:custGeom>
                <a:avLst/>
                <a:gdLst>
                  <a:gd name="T0" fmla="*/ 43 w 43"/>
                  <a:gd name="T1" fmla="*/ 7 h 18"/>
                  <a:gd name="T2" fmla="*/ 36 w 43"/>
                  <a:gd name="T3" fmla="*/ 3 h 18"/>
                  <a:gd name="T4" fmla="*/ 32 w 43"/>
                  <a:gd name="T5" fmla="*/ 3 h 18"/>
                  <a:gd name="T6" fmla="*/ 25 w 43"/>
                  <a:gd name="T7" fmla="*/ 0 h 18"/>
                  <a:gd name="T8" fmla="*/ 11 w 43"/>
                  <a:gd name="T9" fmla="*/ 0 h 18"/>
                  <a:gd name="T10" fmla="*/ 7 w 43"/>
                  <a:gd name="T11" fmla="*/ 3 h 18"/>
                  <a:gd name="T12" fmla="*/ 0 w 43"/>
                  <a:gd name="T13" fmla="*/ 7 h 18"/>
                  <a:gd name="T14" fmla="*/ 0 w 43"/>
                  <a:gd name="T15" fmla="*/ 14 h 18"/>
                  <a:gd name="T16" fmla="*/ 7 w 43"/>
                  <a:gd name="T17" fmla="*/ 18 h 18"/>
                  <a:gd name="T18" fmla="*/ 7 w 43"/>
                  <a:gd name="T19" fmla="*/ 11 h 18"/>
                  <a:gd name="T20" fmla="*/ 11 w 43"/>
                  <a:gd name="T21" fmla="*/ 7 h 18"/>
                  <a:gd name="T22" fmla="*/ 25 w 43"/>
                  <a:gd name="T23" fmla="*/ 7 h 18"/>
                  <a:gd name="T24" fmla="*/ 29 w 43"/>
                  <a:gd name="T25" fmla="*/ 11 h 18"/>
                  <a:gd name="T26" fmla="*/ 32 w 43"/>
                  <a:gd name="T27" fmla="*/ 11 h 18"/>
                  <a:gd name="T28" fmla="*/ 40 w 43"/>
                  <a:gd name="T29" fmla="*/ 14 h 18"/>
                  <a:gd name="T30" fmla="*/ 43 w 43"/>
                  <a:gd name="T31" fmla="*/ 7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18"/>
                  <a:gd name="T50" fmla="*/ 43 w 43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18">
                    <a:moveTo>
                      <a:pt x="43" y="7"/>
                    </a:moveTo>
                    <a:lnTo>
                      <a:pt x="36" y="3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25" y="7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40" y="14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2" name="Freeform 150">
                <a:extLst>
                  <a:ext uri="{FF2B5EF4-FFF2-40B4-BE49-F238E27FC236}">
                    <a16:creationId xmlns:a16="http://schemas.microsoft.com/office/drawing/2014/main" id="{3C58C842-7091-4A42-B992-6B36077A4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503"/>
                <a:ext cx="39" cy="29"/>
              </a:xfrm>
              <a:custGeom>
                <a:avLst/>
                <a:gdLst>
                  <a:gd name="T0" fmla="*/ 25 w 39"/>
                  <a:gd name="T1" fmla="*/ 29 h 29"/>
                  <a:gd name="T2" fmla="*/ 28 w 39"/>
                  <a:gd name="T3" fmla="*/ 22 h 29"/>
                  <a:gd name="T4" fmla="*/ 25 w 39"/>
                  <a:gd name="T5" fmla="*/ 18 h 29"/>
                  <a:gd name="T6" fmla="*/ 21 w 39"/>
                  <a:gd name="T7" fmla="*/ 18 h 29"/>
                  <a:gd name="T8" fmla="*/ 21 w 39"/>
                  <a:gd name="T9" fmla="*/ 14 h 29"/>
                  <a:gd name="T10" fmla="*/ 7 w 39"/>
                  <a:gd name="T11" fmla="*/ 0 h 29"/>
                  <a:gd name="T12" fmla="*/ 3 w 39"/>
                  <a:gd name="T13" fmla="*/ 0 h 29"/>
                  <a:gd name="T14" fmla="*/ 0 w 39"/>
                  <a:gd name="T15" fmla="*/ 7 h 29"/>
                  <a:gd name="T16" fmla="*/ 3 w 39"/>
                  <a:gd name="T17" fmla="*/ 7 h 29"/>
                  <a:gd name="T18" fmla="*/ 7 w 39"/>
                  <a:gd name="T19" fmla="*/ 11 h 29"/>
                  <a:gd name="T20" fmla="*/ 7 w 39"/>
                  <a:gd name="T21" fmla="*/ 14 h 29"/>
                  <a:gd name="T22" fmla="*/ 10 w 39"/>
                  <a:gd name="T23" fmla="*/ 14 h 29"/>
                  <a:gd name="T24" fmla="*/ 25 w 39"/>
                  <a:gd name="T25" fmla="*/ 29 h 29"/>
                  <a:gd name="T26" fmla="*/ 25 w 39"/>
                  <a:gd name="T27" fmla="*/ 22 h 29"/>
                  <a:gd name="T28" fmla="*/ 25 w 39"/>
                  <a:gd name="T29" fmla="*/ 29 h 29"/>
                  <a:gd name="T30" fmla="*/ 39 w 39"/>
                  <a:gd name="T31" fmla="*/ 29 h 29"/>
                  <a:gd name="T32" fmla="*/ 28 w 39"/>
                  <a:gd name="T33" fmla="*/ 22 h 29"/>
                  <a:gd name="T34" fmla="*/ 25 w 39"/>
                  <a:gd name="T35" fmla="*/ 29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29"/>
                  <a:gd name="T56" fmla="*/ 39 w 39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29">
                    <a:moveTo>
                      <a:pt x="25" y="29"/>
                    </a:moveTo>
                    <a:lnTo>
                      <a:pt x="28" y="22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21" y="1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25" y="29"/>
                    </a:lnTo>
                    <a:lnTo>
                      <a:pt x="25" y="22"/>
                    </a:lnTo>
                    <a:lnTo>
                      <a:pt x="25" y="29"/>
                    </a:lnTo>
                    <a:lnTo>
                      <a:pt x="39" y="29"/>
                    </a:lnTo>
                    <a:lnTo>
                      <a:pt x="28" y="22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3" name="Freeform 151">
                <a:extLst>
                  <a:ext uri="{FF2B5EF4-FFF2-40B4-BE49-F238E27FC236}">
                    <a16:creationId xmlns:a16="http://schemas.microsoft.com/office/drawing/2014/main" id="{365FEAD5-0342-4153-968C-4ECEF8593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521"/>
                <a:ext cx="51" cy="25"/>
              </a:xfrm>
              <a:custGeom>
                <a:avLst/>
                <a:gdLst>
                  <a:gd name="T0" fmla="*/ 51 w 51"/>
                  <a:gd name="T1" fmla="*/ 18 h 25"/>
                  <a:gd name="T2" fmla="*/ 43 w 51"/>
                  <a:gd name="T3" fmla="*/ 25 h 25"/>
                  <a:gd name="T4" fmla="*/ 33 w 51"/>
                  <a:gd name="T5" fmla="*/ 25 h 25"/>
                  <a:gd name="T6" fmla="*/ 25 w 51"/>
                  <a:gd name="T7" fmla="*/ 22 h 25"/>
                  <a:gd name="T8" fmla="*/ 15 w 51"/>
                  <a:gd name="T9" fmla="*/ 11 h 25"/>
                  <a:gd name="T10" fmla="*/ 7 w 51"/>
                  <a:gd name="T11" fmla="*/ 7 h 25"/>
                  <a:gd name="T12" fmla="*/ 0 w 51"/>
                  <a:gd name="T13" fmla="*/ 7 h 25"/>
                  <a:gd name="T14" fmla="*/ 0 w 51"/>
                  <a:gd name="T15" fmla="*/ 4 h 25"/>
                  <a:gd name="T16" fmla="*/ 4 w 51"/>
                  <a:gd name="T17" fmla="*/ 0 h 25"/>
                  <a:gd name="T18" fmla="*/ 25 w 51"/>
                  <a:gd name="T19" fmla="*/ 0 h 25"/>
                  <a:gd name="T20" fmla="*/ 29 w 51"/>
                  <a:gd name="T21" fmla="*/ 4 h 25"/>
                  <a:gd name="T22" fmla="*/ 33 w 51"/>
                  <a:gd name="T23" fmla="*/ 4 h 25"/>
                  <a:gd name="T24" fmla="*/ 33 w 51"/>
                  <a:gd name="T25" fmla="*/ 7 h 25"/>
                  <a:gd name="T26" fmla="*/ 36 w 51"/>
                  <a:gd name="T27" fmla="*/ 7 h 25"/>
                  <a:gd name="T28" fmla="*/ 40 w 51"/>
                  <a:gd name="T29" fmla="*/ 11 h 25"/>
                  <a:gd name="T30" fmla="*/ 40 w 51"/>
                  <a:gd name="T31" fmla="*/ 14 h 25"/>
                  <a:gd name="T32" fmla="*/ 43 w 51"/>
                  <a:gd name="T33" fmla="*/ 14 h 25"/>
                  <a:gd name="T34" fmla="*/ 47 w 51"/>
                  <a:gd name="T35" fmla="*/ 18 h 25"/>
                  <a:gd name="T36" fmla="*/ 51 w 51"/>
                  <a:gd name="T37" fmla="*/ 18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"/>
                  <a:gd name="T58" fmla="*/ 0 h 25"/>
                  <a:gd name="T59" fmla="*/ 51 w 51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" h="25">
                    <a:moveTo>
                      <a:pt x="51" y="18"/>
                    </a:moveTo>
                    <a:lnTo>
                      <a:pt x="43" y="25"/>
                    </a:lnTo>
                    <a:lnTo>
                      <a:pt x="33" y="25"/>
                    </a:lnTo>
                    <a:lnTo>
                      <a:pt x="25" y="22"/>
                    </a:lnTo>
                    <a:lnTo>
                      <a:pt x="15" y="11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5" y="0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3" y="7"/>
                    </a:lnTo>
                    <a:lnTo>
                      <a:pt x="36" y="7"/>
                    </a:lnTo>
                    <a:lnTo>
                      <a:pt x="40" y="11"/>
                    </a:lnTo>
                    <a:lnTo>
                      <a:pt x="40" y="14"/>
                    </a:lnTo>
                    <a:lnTo>
                      <a:pt x="43" y="14"/>
                    </a:lnTo>
                    <a:lnTo>
                      <a:pt x="47" y="18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4" name="Freeform 152">
                <a:extLst>
                  <a:ext uri="{FF2B5EF4-FFF2-40B4-BE49-F238E27FC236}">
                    <a16:creationId xmlns:a16="http://schemas.microsoft.com/office/drawing/2014/main" id="{60B9B95F-5B63-465C-BD26-2E0EF39DD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1525"/>
                <a:ext cx="54" cy="25"/>
              </a:xfrm>
              <a:custGeom>
                <a:avLst/>
                <a:gdLst>
                  <a:gd name="T0" fmla="*/ 0 w 54"/>
                  <a:gd name="T1" fmla="*/ 3 h 25"/>
                  <a:gd name="T2" fmla="*/ 3 w 54"/>
                  <a:gd name="T3" fmla="*/ 7 h 25"/>
                  <a:gd name="T4" fmla="*/ 10 w 54"/>
                  <a:gd name="T5" fmla="*/ 7 h 25"/>
                  <a:gd name="T6" fmla="*/ 18 w 54"/>
                  <a:gd name="T7" fmla="*/ 10 h 25"/>
                  <a:gd name="T8" fmla="*/ 32 w 54"/>
                  <a:gd name="T9" fmla="*/ 25 h 25"/>
                  <a:gd name="T10" fmla="*/ 46 w 54"/>
                  <a:gd name="T11" fmla="*/ 25 h 25"/>
                  <a:gd name="T12" fmla="*/ 54 w 54"/>
                  <a:gd name="T13" fmla="*/ 18 h 25"/>
                  <a:gd name="T14" fmla="*/ 50 w 54"/>
                  <a:gd name="T15" fmla="*/ 14 h 25"/>
                  <a:gd name="T16" fmla="*/ 43 w 54"/>
                  <a:gd name="T17" fmla="*/ 18 h 25"/>
                  <a:gd name="T18" fmla="*/ 36 w 54"/>
                  <a:gd name="T19" fmla="*/ 18 h 25"/>
                  <a:gd name="T20" fmla="*/ 32 w 54"/>
                  <a:gd name="T21" fmla="*/ 14 h 25"/>
                  <a:gd name="T22" fmla="*/ 25 w 54"/>
                  <a:gd name="T23" fmla="*/ 10 h 25"/>
                  <a:gd name="T24" fmla="*/ 21 w 54"/>
                  <a:gd name="T25" fmla="*/ 3 h 25"/>
                  <a:gd name="T26" fmla="*/ 14 w 54"/>
                  <a:gd name="T27" fmla="*/ 0 h 25"/>
                  <a:gd name="T28" fmla="*/ 3 w 54"/>
                  <a:gd name="T29" fmla="*/ 0 h 25"/>
                  <a:gd name="T30" fmla="*/ 7 w 54"/>
                  <a:gd name="T31" fmla="*/ 3 h 25"/>
                  <a:gd name="T32" fmla="*/ 0 w 54"/>
                  <a:gd name="T33" fmla="*/ 3 h 25"/>
                  <a:gd name="T34" fmla="*/ 0 w 54"/>
                  <a:gd name="T35" fmla="*/ 7 h 25"/>
                  <a:gd name="T36" fmla="*/ 3 w 54"/>
                  <a:gd name="T37" fmla="*/ 7 h 25"/>
                  <a:gd name="T38" fmla="*/ 0 w 54"/>
                  <a:gd name="T39" fmla="*/ 3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25"/>
                  <a:gd name="T62" fmla="*/ 54 w 54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25">
                    <a:moveTo>
                      <a:pt x="0" y="3"/>
                    </a:moveTo>
                    <a:lnTo>
                      <a:pt x="3" y="7"/>
                    </a:lnTo>
                    <a:lnTo>
                      <a:pt x="10" y="7"/>
                    </a:lnTo>
                    <a:lnTo>
                      <a:pt x="18" y="10"/>
                    </a:lnTo>
                    <a:lnTo>
                      <a:pt x="32" y="25"/>
                    </a:lnTo>
                    <a:lnTo>
                      <a:pt x="46" y="25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3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25" y="10"/>
                    </a:lnTo>
                    <a:lnTo>
                      <a:pt x="21" y="3"/>
                    </a:lnTo>
                    <a:lnTo>
                      <a:pt x="14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5" name="Freeform 153">
                <a:extLst>
                  <a:ext uri="{FF2B5EF4-FFF2-40B4-BE49-F238E27FC236}">
                    <a16:creationId xmlns:a16="http://schemas.microsoft.com/office/drawing/2014/main" id="{F754932C-4D9C-4D82-AB52-DFC6B1B91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1514"/>
                <a:ext cx="36" cy="14"/>
              </a:xfrm>
              <a:custGeom>
                <a:avLst/>
                <a:gdLst>
                  <a:gd name="T0" fmla="*/ 36 w 36"/>
                  <a:gd name="T1" fmla="*/ 7 h 14"/>
                  <a:gd name="T2" fmla="*/ 32 w 36"/>
                  <a:gd name="T3" fmla="*/ 7 h 14"/>
                  <a:gd name="T4" fmla="*/ 28 w 36"/>
                  <a:gd name="T5" fmla="*/ 3 h 14"/>
                  <a:gd name="T6" fmla="*/ 21 w 36"/>
                  <a:gd name="T7" fmla="*/ 3 h 14"/>
                  <a:gd name="T8" fmla="*/ 18 w 36"/>
                  <a:gd name="T9" fmla="*/ 0 h 14"/>
                  <a:gd name="T10" fmla="*/ 10 w 36"/>
                  <a:gd name="T11" fmla="*/ 3 h 14"/>
                  <a:gd name="T12" fmla="*/ 7 w 36"/>
                  <a:gd name="T13" fmla="*/ 3 h 14"/>
                  <a:gd name="T14" fmla="*/ 3 w 36"/>
                  <a:gd name="T15" fmla="*/ 7 h 14"/>
                  <a:gd name="T16" fmla="*/ 0 w 36"/>
                  <a:gd name="T17" fmla="*/ 14 h 14"/>
                  <a:gd name="T18" fmla="*/ 7 w 36"/>
                  <a:gd name="T19" fmla="*/ 14 h 14"/>
                  <a:gd name="T20" fmla="*/ 7 w 36"/>
                  <a:gd name="T21" fmla="*/ 11 h 14"/>
                  <a:gd name="T22" fmla="*/ 10 w 36"/>
                  <a:gd name="T23" fmla="*/ 11 h 14"/>
                  <a:gd name="T24" fmla="*/ 14 w 36"/>
                  <a:gd name="T25" fmla="*/ 7 h 14"/>
                  <a:gd name="T26" fmla="*/ 18 w 36"/>
                  <a:gd name="T27" fmla="*/ 11 h 14"/>
                  <a:gd name="T28" fmla="*/ 21 w 36"/>
                  <a:gd name="T29" fmla="*/ 7 h 14"/>
                  <a:gd name="T30" fmla="*/ 25 w 36"/>
                  <a:gd name="T31" fmla="*/ 11 h 14"/>
                  <a:gd name="T32" fmla="*/ 28 w 36"/>
                  <a:gd name="T33" fmla="*/ 11 h 14"/>
                  <a:gd name="T34" fmla="*/ 36 w 36"/>
                  <a:gd name="T35" fmla="*/ 7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14"/>
                  <a:gd name="T56" fmla="*/ 36 w 3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14">
                    <a:moveTo>
                      <a:pt x="36" y="7"/>
                    </a:moveTo>
                    <a:lnTo>
                      <a:pt x="32" y="7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4" y="7"/>
                    </a:lnTo>
                    <a:lnTo>
                      <a:pt x="18" y="11"/>
                    </a:lnTo>
                    <a:lnTo>
                      <a:pt x="21" y="7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6" name="Freeform 154">
                <a:extLst>
                  <a:ext uri="{FF2B5EF4-FFF2-40B4-BE49-F238E27FC236}">
                    <a16:creationId xmlns:a16="http://schemas.microsoft.com/office/drawing/2014/main" id="{7CFB6772-1F27-42E2-A72E-AB9CFF7FB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1521"/>
                <a:ext cx="29" cy="22"/>
              </a:xfrm>
              <a:custGeom>
                <a:avLst/>
                <a:gdLst>
                  <a:gd name="T0" fmla="*/ 26 w 29"/>
                  <a:gd name="T1" fmla="*/ 22 h 22"/>
                  <a:gd name="T2" fmla="*/ 26 w 29"/>
                  <a:gd name="T3" fmla="*/ 14 h 22"/>
                  <a:gd name="T4" fmla="*/ 22 w 29"/>
                  <a:gd name="T5" fmla="*/ 11 h 22"/>
                  <a:gd name="T6" fmla="*/ 18 w 29"/>
                  <a:gd name="T7" fmla="*/ 11 h 22"/>
                  <a:gd name="T8" fmla="*/ 8 w 29"/>
                  <a:gd name="T9" fmla="*/ 0 h 22"/>
                  <a:gd name="T10" fmla="*/ 0 w 29"/>
                  <a:gd name="T11" fmla="*/ 4 h 22"/>
                  <a:gd name="T12" fmla="*/ 8 w 29"/>
                  <a:gd name="T13" fmla="*/ 11 h 22"/>
                  <a:gd name="T14" fmla="*/ 11 w 29"/>
                  <a:gd name="T15" fmla="*/ 11 h 22"/>
                  <a:gd name="T16" fmla="*/ 11 w 29"/>
                  <a:gd name="T17" fmla="*/ 14 h 22"/>
                  <a:gd name="T18" fmla="*/ 15 w 29"/>
                  <a:gd name="T19" fmla="*/ 14 h 22"/>
                  <a:gd name="T20" fmla="*/ 22 w 29"/>
                  <a:gd name="T21" fmla="*/ 22 h 22"/>
                  <a:gd name="T22" fmla="*/ 22 w 29"/>
                  <a:gd name="T23" fmla="*/ 18 h 22"/>
                  <a:gd name="T24" fmla="*/ 26 w 29"/>
                  <a:gd name="T25" fmla="*/ 22 h 22"/>
                  <a:gd name="T26" fmla="*/ 29 w 29"/>
                  <a:gd name="T27" fmla="*/ 18 h 22"/>
                  <a:gd name="T28" fmla="*/ 26 w 29"/>
                  <a:gd name="T29" fmla="*/ 18 h 22"/>
                  <a:gd name="T30" fmla="*/ 26 w 29"/>
                  <a:gd name="T31" fmla="*/ 22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"/>
                  <a:gd name="T49" fmla="*/ 0 h 22"/>
                  <a:gd name="T50" fmla="*/ 29 w 29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" h="22">
                    <a:moveTo>
                      <a:pt x="26" y="22"/>
                    </a:moveTo>
                    <a:lnTo>
                      <a:pt x="26" y="14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6" y="18"/>
                    </a:lnTo>
                    <a:lnTo>
                      <a:pt x="26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7" name="Freeform 155">
                <a:extLst>
                  <a:ext uri="{FF2B5EF4-FFF2-40B4-BE49-F238E27FC236}">
                    <a16:creationId xmlns:a16="http://schemas.microsoft.com/office/drawing/2014/main" id="{E2C75C0C-C667-4E9E-AF13-66A4090F4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535"/>
                <a:ext cx="25" cy="22"/>
              </a:xfrm>
              <a:custGeom>
                <a:avLst/>
                <a:gdLst>
                  <a:gd name="T0" fmla="*/ 25 w 25"/>
                  <a:gd name="T1" fmla="*/ 11 h 22"/>
                  <a:gd name="T2" fmla="*/ 25 w 25"/>
                  <a:gd name="T3" fmla="*/ 22 h 22"/>
                  <a:gd name="T4" fmla="*/ 18 w 25"/>
                  <a:gd name="T5" fmla="*/ 22 h 22"/>
                  <a:gd name="T6" fmla="*/ 4 w 25"/>
                  <a:gd name="T7" fmla="*/ 8 h 22"/>
                  <a:gd name="T8" fmla="*/ 4 w 25"/>
                  <a:gd name="T9" fmla="*/ 4 h 22"/>
                  <a:gd name="T10" fmla="*/ 0 w 25"/>
                  <a:gd name="T11" fmla="*/ 4 h 22"/>
                  <a:gd name="T12" fmla="*/ 4 w 25"/>
                  <a:gd name="T13" fmla="*/ 0 h 22"/>
                  <a:gd name="T14" fmla="*/ 14 w 25"/>
                  <a:gd name="T15" fmla="*/ 0 h 22"/>
                  <a:gd name="T16" fmla="*/ 25 w 25"/>
                  <a:gd name="T17" fmla="*/ 1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2"/>
                  <a:gd name="T29" fmla="*/ 25 w 25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2">
                    <a:moveTo>
                      <a:pt x="25" y="11"/>
                    </a:moveTo>
                    <a:lnTo>
                      <a:pt x="25" y="22"/>
                    </a:lnTo>
                    <a:lnTo>
                      <a:pt x="18" y="22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8" name="Freeform 156">
                <a:extLst>
                  <a:ext uri="{FF2B5EF4-FFF2-40B4-BE49-F238E27FC236}">
                    <a16:creationId xmlns:a16="http://schemas.microsoft.com/office/drawing/2014/main" id="{57100211-BB3D-4759-8821-5CFE65D32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154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11 h 15"/>
                  <a:gd name="T4" fmla="*/ 7 w 7"/>
                  <a:gd name="T5" fmla="*/ 0 h 15"/>
                  <a:gd name="T6" fmla="*/ 0 w 7"/>
                  <a:gd name="T7" fmla="*/ 0 h 15"/>
                  <a:gd name="T8" fmla="*/ 0 w 7"/>
                  <a:gd name="T9" fmla="*/ 11 h 15"/>
                  <a:gd name="T10" fmla="*/ 0 w 7"/>
                  <a:gd name="T11" fmla="*/ 7 h 15"/>
                  <a:gd name="T12" fmla="*/ 0 w 7"/>
                  <a:gd name="T13" fmla="*/ 15 h 15"/>
                  <a:gd name="T14" fmla="*/ 7 w 7"/>
                  <a:gd name="T15" fmla="*/ 15 h 15"/>
                  <a:gd name="T16" fmla="*/ 7 w 7"/>
                  <a:gd name="T17" fmla="*/ 11 h 15"/>
                  <a:gd name="T18" fmla="*/ 0 w 7"/>
                  <a:gd name="T19" fmla="*/ 1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0" y="15"/>
                    </a:moveTo>
                    <a:lnTo>
                      <a:pt x="7" y="1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9" name="Freeform 157">
                <a:extLst>
                  <a:ext uri="{FF2B5EF4-FFF2-40B4-BE49-F238E27FC236}">
                    <a16:creationId xmlns:a16="http://schemas.microsoft.com/office/drawing/2014/main" id="{89D449E4-8DEC-438E-8B99-D252DA3D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1535"/>
                <a:ext cx="32" cy="26"/>
              </a:xfrm>
              <a:custGeom>
                <a:avLst/>
                <a:gdLst>
                  <a:gd name="T0" fmla="*/ 3 w 32"/>
                  <a:gd name="T1" fmla="*/ 0 h 26"/>
                  <a:gd name="T2" fmla="*/ 3 w 32"/>
                  <a:gd name="T3" fmla="*/ 8 h 26"/>
                  <a:gd name="T4" fmla="*/ 7 w 32"/>
                  <a:gd name="T5" fmla="*/ 8 h 26"/>
                  <a:gd name="T6" fmla="*/ 11 w 32"/>
                  <a:gd name="T7" fmla="*/ 11 h 26"/>
                  <a:gd name="T8" fmla="*/ 11 w 32"/>
                  <a:gd name="T9" fmla="*/ 15 h 26"/>
                  <a:gd name="T10" fmla="*/ 18 w 32"/>
                  <a:gd name="T11" fmla="*/ 18 h 26"/>
                  <a:gd name="T12" fmla="*/ 25 w 32"/>
                  <a:gd name="T13" fmla="*/ 26 h 26"/>
                  <a:gd name="T14" fmla="*/ 32 w 32"/>
                  <a:gd name="T15" fmla="*/ 26 h 26"/>
                  <a:gd name="T16" fmla="*/ 32 w 32"/>
                  <a:gd name="T17" fmla="*/ 18 h 26"/>
                  <a:gd name="T18" fmla="*/ 29 w 32"/>
                  <a:gd name="T19" fmla="*/ 18 h 26"/>
                  <a:gd name="T20" fmla="*/ 14 w 32"/>
                  <a:gd name="T21" fmla="*/ 4 h 26"/>
                  <a:gd name="T22" fmla="*/ 11 w 32"/>
                  <a:gd name="T23" fmla="*/ 4 h 26"/>
                  <a:gd name="T24" fmla="*/ 7 w 32"/>
                  <a:gd name="T25" fmla="*/ 0 h 26"/>
                  <a:gd name="T26" fmla="*/ 11 w 32"/>
                  <a:gd name="T27" fmla="*/ 4 h 26"/>
                  <a:gd name="T28" fmla="*/ 3 w 32"/>
                  <a:gd name="T29" fmla="*/ 0 h 26"/>
                  <a:gd name="T30" fmla="*/ 0 w 32"/>
                  <a:gd name="T31" fmla="*/ 4 h 26"/>
                  <a:gd name="T32" fmla="*/ 3 w 32"/>
                  <a:gd name="T33" fmla="*/ 8 h 26"/>
                  <a:gd name="T34" fmla="*/ 3 w 32"/>
                  <a:gd name="T35" fmla="*/ 0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"/>
                  <a:gd name="T55" fmla="*/ 0 h 26"/>
                  <a:gd name="T56" fmla="*/ 32 w 32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" h="26">
                    <a:moveTo>
                      <a:pt x="3" y="0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8" y="18"/>
                    </a:lnTo>
                    <a:lnTo>
                      <a:pt x="25" y="26"/>
                    </a:lnTo>
                    <a:lnTo>
                      <a:pt x="32" y="26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0" name="Freeform 158">
                <a:extLst>
                  <a:ext uri="{FF2B5EF4-FFF2-40B4-BE49-F238E27FC236}">
                    <a16:creationId xmlns:a16="http://schemas.microsoft.com/office/drawing/2014/main" id="{B3B3FC98-82EA-4D30-9699-72D96AA8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532"/>
                <a:ext cx="36" cy="18"/>
              </a:xfrm>
              <a:custGeom>
                <a:avLst/>
                <a:gdLst>
                  <a:gd name="T0" fmla="*/ 36 w 36"/>
                  <a:gd name="T1" fmla="*/ 14 h 18"/>
                  <a:gd name="T2" fmla="*/ 33 w 36"/>
                  <a:gd name="T3" fmla="*/ 14 h 18"/>
                  <a:gd name="T4" fmla="*/ 29 w 36"/>
                  <a:gd name="T5" fmla="*/ 11 h 18"/>
                  <a:gd name="T6" fmla="*/ 29 w 36"/>
                  <a:gd name="T7" fmla="*/ 7 h 18"/>
                  <a:gd name="T8" fmla="*/ 26 w 36"/>
                  <a:gd name="T9" fmla="*/ 3 h 18"/>
                  <a:gd name="T10" fmla="*/ 18 w 36"/>
                  <a:gd name="T11" fmla="*/ 0 h 18"/>
                  <a:gd name="T12" fmla="*/ 4 w 36"/>
                  <a:gd name="T13" fmla="*/ 0 h 18"/>
                  <a:gd name="T14" fmla="*/ 0 w 36"/>
                  <a:gd name="T15" fmla="*/ 3 h 18"/>
                  <a:gd name="T16" fmla="*/ 8 w 36"/>
                  <a:gd name="T17" fmla="*/ 7 h 18"/>
                  <a:gd name="T18" fmla="*/ 15 w 36"/>
                  <a:gd name="T19" fmla="*/ 7 h 18"/>
                  <a:gd name="T20" fmla="*/ 18 w 36"/>
                  <a:gd name="T21" fmla="*/ 11 h 18"/>
                  <a:gd name="T22" fmla="*/ 22 w 36"/>
                  <a:gd name="T23" fmla="*/ 11 h 18"/>
                  <a:gd name="T24" fmla="*/ 29 w 36"/>
                  <a:gd name="T25" fmla="*/ 18 h 18"/>
                  <a:gd name="T26" fmla="*/ 29 w 36"/>
                  <a:gd name="T27" fmla="*/ 14 h 18"/>
                  <a:gd name="T28" fmla="*/ 36 w 36"/>
                  <a:gd name="T29" fmla="*/ 14 h 18"/>
                  <a:gd name="T30" fmla="*/ 33 w 36"/>
                  <a:gd name="T31" fmla="*/ 14 h 18"/>
                  <a:gd name="T32" fmla="*/ 36 w 36"/>
                  <a:gd name="T33" fmla="*/ 14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8"/>
                  <a:gd name="T53" fmla="*/ 36 w 3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8">
                    <a:moveTo>
                      <a:pt x="36" y="14"/>
                    </a:moveTo>
                    <a:lnTo>
                      <a:pt x="33" y="14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6" y="3"/>
                    </a:lnTo>
                    <a:lnTo>
                      <a:pt x="1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1" name="Freeform 159">
                <a:extLst>
                  <a:ext uri="{FF2B5EF4-FFF2-40B4-BE49-F238E27FC236}">
                    <a16:creationId xmlns:a16="http://schemas.microsoft.com/office/drawing/2014/main" id="{2959FE08-D54C-40C1-B7AF-8458A96DA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543"/>
                <a:ext cx="273" cy="129"/>
              </a:xfrm>
              <a:custGeom>
                <a:avLst/>
                <a:gdLst>
                  <a:gd name="T0" fmla="*/ 273 w 273"/>
                  <a:gd name="T1" fmla="*/ 0 h 129"/>
                  <a:gd name="T2" fmla="*/ 273 w 273"/>
                  <a:gd name="T3" fmla="*/ 7 h 129"/>
                  <a:gd name="T4" fmla="*/ 270 w 273"/>
                  <a:gd name="T5" fmla="*/ 7 h 129"/>
                  <a:gd name="T6" fmla="*/ 266 w 273"/>
                  <a:gd name="T7" fmla="*/ 10 h 129"/>
                  <a:gd name="T8" fmla="*/ 259 w 273"/>
                  <a:gd name="T9" fmla="*/ 10 h 129"/>
                  <a:gd name="T10" fmla="*/ 263 w 273"/>
                  <a:gd name="T11" fmla="*/ 21 h 129"/>
                  <a:gd name="T12" fmla="*/ 241 w 273"/>
                  <a:gd name="T13" fmla="*/ 21 h 129"/>
                  <a:gd name="T14" fmla="*/ 248 w 273"/>
                  <a:gd name="T15" fmla="*/ 28 h 129"/>
                  <a:gd name="T16" fmla="*/ 248 w 273"/>
                  <a:gd name="T17" fmla="*/ 36 h 129"/>
                  <a:gd name="T18" fmla="*/ 237 w 273"/>
                  <a:gd name="T19" fmla="*/ 36 h 129"/>
                  <a:gd name="T20" fmla="*/ 234 w 273"/>
                  <a:gd name="T21" fmla="*/ 32 h 129"/>
                  <a:gd name="T22" fmla="*/ 227 w 273"/>
                  <a:gd name="T23" fmla="*/ 32 h 129"/>
                  <a:gd name="T24" fmla="*/ 223 w 273"/>
                  <a:gd name="T25" fmla="*/ 36 h 129"/>
                  <a:gd name="T26" fmla="*/ 230 w 273"/>
                  <a:gd name="T27" fmla="*/ 43 h 129"/>
                  <a:gd name="T28" fmla="*/ 230 w 273"/>
                  <a:gd name="T29" fmla="*/ 46 h 129"/>
                  <a:gd name="T30" fmla="*/ 219 w 273"/>
                  <a:gd name="T31" fmla="*/ 46 h 129"/>
                  <a:gd name="T32" fmla="*/ 216 w 273"/>
                  <a:gd name="T33" fmla="*/ 43 h 129"/>
                  <a:gd name="T34" fmla="*/ 212 w 273"/>
                  <a:gd name="T35" fmla="*/ 43 h 129"/>
                  <a:gd name="T36" fmla="*/ 169 w 273"/>
                  <a:gd name="T37" fmla="*/ 86 h 129"/>
                  <a:gd name="T38" fmla="*/ 155 w 273"/>
                  <a:gd name="T39" fmla="*/ 93 h 129"/>
                  <a:gd name="T40" fmla="*/ 144 w 273"/>
                  <a:gd name="T41" fmla="*/ 97 h 129"/>
                  <a:gd name="T42" fmla="*/ 129 w 273"/>
                  <a:gd name="T43" fmla="*/ 104 h 129"/>
                  <a:gd name="T44" fmla="*/ 115 w 273"/>
                  <a:gd name="T45" fmla="*/ 108 h 129"/>
                  <a:gd name="T46" fmla="*/ 101 w 273"/>
                  <a:gd name="T47" fmla="*/ 115 h 129"/>
                  <a:gd name="T48" fmla="*/ 86 w 273"/>
                  <a:gd name="T49" fmla="*/ 115 h 129"/>
                  <a:gd name="T50" fmla="*/ 72 w 273"/>
                  <a:gd name="T51" fmla="*/ 118 h 129"/>
                  <a:gd name="T52" fmla="*/ 57 w 273"/>
                  <a:gd name="T53" fmla="*/ 122 h 129"/>
                  <a:gd name="T54" fmla="*/ 43 w 273"/>
                  <a:gd name="T55" fmla="*/ 122 h 129"/>
                  <a:gd name="T56" fmla="*/ 29 w 273"/>
                  <a:gd name="T57" fmla="*/ 126 h 129"/>
                  <a:gd name="T58" fmla="*/ 14 w 273"/>
                  <a:gd name="T59" fmla="*/ 129 h 129"/>
                  <a:gd name="T60" fmla="*/ 0 w 273"/>
                  <a:gd name="T61" fmla="*/ 129 h 129"/>
                  <a:gd name="T62" fmla="*/ 0 w 273"/>
                  <a:gd name="T63" fmla="*/ 126 h 129"/>
                  <a:gd name="T64" fmla="*/ 3 w 273"/>
                  <a:gd name="T65" fmla="*/ 122 h 129"/>
                  <a:gd name="T66" fmla="*/ 7 w 273"/>
                  <a:gd name="T67" fmla="*/ 122 h 129"/>
                  <a:gd name="T68" fmla="*/ 11 w 273"/>
                  <a:gd name="T69" fmla="*/ 118 h 129"/>
                  <a:gd name="T70" fmla="*/ 18 w 273"/>
                  <a:gd name="T71" fmla="*/ 115 h 129"/>
                  <a:gd name="T72" fmla="*/ 57 w 273"/>
                  <a:gd name="T73" fmla="*/ 115 h 129"/>
                  <a:gd name="T74" fmla="*/ 68 w 273"/>
                  <a:gd name="T75" fmla="*/ 111 h 129"/>
                  <a:gd name="T76" fmla="*/ 79 w 273"/>
                  <a:gd name="T77" fmla="*/ 111 h 129"/>
                  <a:gd name="T78" fmla="*/ 86 w 273"/>
                  <a:gd name="T79" fmla="*/ 108 h 129"/>
                  <a:gd name="T80" fmla="*/ 97 w 273"/>
                  <a:gd name="T81" fmla="*/ 108 h 129"/>
                  <a:gd name="T82" fmla="*/ 108 w 273"/>
                  <a:gd name="T83" fmla="*/ 104 h 129"/>
                  <a:gd name="T84" fmla="*/ 115 w 273"/>
                  <a:gd name="T85" fmla="*/ 100 h 129"/>
                  <a:gd name="T86" fmla="*/ 126 w 273"/>
                  <a:gd name="T87" fmla="*/ 100 h 129"/>
                  <a:gd name="T88" fmla="*/ 133 w 273"/>
                  <a:gd name="T89" fmla="*/ 97 h 129"/>
                  <a:gd name="T90" fmla="*/ 144 w 273"/>
                  <a:gd name="T91" fmla="*/ 90 h 129"/>
                  <a:gd name="T92" fmla="*/ 151 w 273"/>
                  <a:gd name="T93" fmla="*/ 86 h 129"/>
                  <a:gd name="T94" fmla="*/ 158 w 273"/>
                  <a:gd name="T95" fmla="*/ 79 h 129"/>
                  <a:gd name="T96" fmla="*/ 165 w 273"/>
                  <a:gd name="T97" fmla="*/ 75 h 129"/>
                  <a:gd name="T98" fmla="*/ 180 w 273"/>
                  <a:gd name="T99" fmla="*/ 61 h 129"/>
                  <a:gd name="T100" fmla="*/ 187 w 273"/>
                  <a:gd name="T101" fmla="*/ 57 h 129"/>
                  <a:gd name="T102" fmla="*/ 191 w 273"/>
                  <a:gd name="T103" fmla="*/ 50 h 129"/>
                  <a:gd name="T104" fmla="*/ 205 w 273"/>
                  <a:gd name="T105" fmla="*/ 36 h 129"/>
                  <a:gd name="T106" fmla="*/ 212 w 273"/>
                  <a:gd name="T107" fmla="*/ 32 h 129"/>
                  <a:gd name="T108" fmla="*/ 219 w 273"/>
                  <a:gd name="T109" fmla="*/ 28 h 129"/>
                  <a:gd name="T110" fmla="*/ 227 w 273"/>
                  <a:gd name="T111" fmla="*/ 21 h 129"/>
                  <a:gd name="T112" fmla="*/ 234 w 273"/>
                  <a:gd name="T113" fmla="*/ 18 h 129"/>
                  <a:gd name="T114" fmla="*/ 241 w 273"/>
                  <a:gd name="T115" fmla="*/ 14 h 129"/>
                  <a:gd name="T116" fmla="*/ 248 w 273"/>
                  <a:gd name="T117" fmla="*/ 10 h 129"/>
                  <a:gd name="T118" fmla="*/ 255 w 273"/>
                  <a:gd name="T119" fmla="*/ 7 h 129"/>
                  <a:gd name="T120" fmla="*/ 263 w 273"/>
                  <a:gd name="T121" fmla="*/ 3 h 129"/>
                  <a:gd name="T122" fmla="*/ 273 w 273"/>
                  <a:gd name="T123" fmla="*/ 0 h 1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3"/>
                  <a:gd name="T187" fmla="*/ 0 h 129"/>
                  <a:gd name="T188" fmla="*/ 273 w 273"/>
                  <a:gd name="T189" fmla="*/ 129 h 1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3" h="129">
                    <a:moveTo>
                      <a:pt x="273" y="0"/>
                    </a:moveTo>
                    <a:lnTo>
                      <a:pt x="273" y="7"/>
                    </a:lnTo>
                    <a:lnTo>
                      <a:pt x="270" y="7"/>
                    </a:lnTo>
                    <a:lnTo>
                      <a:pt x="266" y="10"/>
                    </a:lnTo>
                    <a:lnTo>
                      <a:pt x="259" y="10"/>
                    </a:lnTo>
                    <a:lnTo>
                      <a:pt x="263" y="21"/>
                    </a:lnTo>
                    <a:lnTo>
                      <a:pt x="241" y="21"/>
                    </a:lnTo>
                    <a:lnTo>
                      <a:pt x="248" y="28"/>
                    </a:lnTo>
                    <a:lnTo>
                      <a:pt x="248" y="36"/>
                    </a:lnTo>
                    <a:lnTo>
                      <a:pt x="237" y="36"/>
                    </a:lnTo>
                    <a:lnTo>
                      <a:pt x="234" y="32"/>
                    </a:lnTo>
                    <a:lnTo>
                      <a:pt x="227" y="32"/>
                    </a:lnTo>
                    <a:lnTo>
                      <a:pt x="223" y="36"/>
                    </a:lnTo>
                    <a:lnTo>
                      <a:pt x="230" y="43"/>
                    </a:lnTo>
                    <a:lnTo>
                      <a:pt x="230" y="46"/>
                    </a:lnTo>
                    <a:lnTo>
                      <a:pt x="219" y="46"/>
                    </a:lnTo>
                    <a:lnTo>
                      <a:pt x="216" y="43"/>
                    </a:lnTo>
                    <a:lnTo>
                      <a:pt x="212" y="43"/>
                    </a:lnTo>
                    <a:lnTo>
                      <a:pt x="169" y="86"/>
                    </a:lnTo>
                    <a:lnTo>
                      <a:pt x="155" y="93"/>
                    </a:lnTo>
                    <a:lnTo>
                      <a:pt x="144" y="97"/>
                    </a:lnTo>
                    <a:lnTo>
                      <a:pt x="129" y="104"/>
                    </a:lnTo>
                    <a:lnTo>
                      <a:pt x="115" y="108"/>
                    </a:lnTo>
                    <a:lnTo>
                      <a:pt x="101" y="115"/>
                    </a:lnTo>
                    <a:lnTo>
                      <a:pt x="86" y="115"/>
                    </a:lnTo>
                    <a:lnTo>
                      <a:pt x="72" y="118"/>
                    </a:lnTo>
                    <a:lnTo>
                      <a:pt x="57" y="122"/>
                    </a:lnTo>
                    <a:lnTo>
                      <a:pt x="43" y="122"/>
                    </a:lnTo>
                    <a:lnTo>
                      <a:pt x="29" y="126"/>
                    </a:lnTo>
                    <a:lnTo>
                      <a:pt x="14" y="129"/>
                    </a:lnTo>
                    <a:lnTo>
                      <a:pt x="0" y="129"/>
                    </a:lnTo>
                    <a:lnTo>
                      <a:pt x="0" y="126"/>
                    </a:lnTo>
                    <a:lnTo>
                      <a:pt x="3" y="122"/>
                    </a:lnTo>
                    <a:lnTo>
                      <a:pt x="7" y="122"/>
                    </a:lnTo>
                    <a:lnTo>
                      <a:pt x="11" y="118"/>
                    </a:lnTo>
                    <a:lnTo>
                      <a:pt x="18" y="115"/>
                    </a:lnTo>
                    <a:lnTo>
                      <a:pt x="57" y="115"/>
                    </a:lnTo>
                    <a:lnTo>
                      <a:pt x="68" y="111"/>
                    </a:lnTo>
                    <a:lnTo>
                      <a:pt x="79" y="111"/>
                    </a:lnTo>
                    <a:lnTo>
                      <a:pt x="86" y="108"/>
                    </a:lnTo>
                    <a:lnTo>
                      <a:pt x="97" y="108"/>
                    </a:lnTo>
                    <a:lnTo>
                      <a:pt x="108" y="104"/>
                    </a:lnTo>
                    <a:lnTo>
                      <a:pt x="115" y="100"/>
                    </a:lnTo>
                    <a:lnTo>
                      <a:pt x="126" y="100"/>
                    </a:lnTo>
                    <a:lnTo>
                      <a:pt x="133" y="97"/>
                    </a:lnTo>
                    <a:lnTo>
                      <a:pt x="144" y="90"/>
                    </a:lnTo>
                    <a:lnTo>
                      <a:pt x="151" y="86"/>
                    </a:lnTo>
                    <a:lnTo>
                      <a:pt x="158" y="79"/>
                    </a:lnTo>
                    <a:lnTo>
                      <a:pt x="165" y="75"/>
                    </a:lnTo>
                    <a:lnTo>
                      <a:pt x="180" y="61"/>
                    </a:lnTo>
                    <a:lnTo>
                      <a:pt x="187" y="57"/>
                    </a:lnTo>
                    <a:lnTo>
                      <a:pt x="191" y="50"/>
                    </a:lnTo>
                    <a:lnTo>
                      <a:pt x="205" y="36"/>
                    </a:lnTo>
                    <a:lnTo>
                      <a:pt x="212" y="32"/>
                    </a:lnTo>
                    <a:lnTo>
                      <a:pt x="219" y="28"/>
                    </a:lnTo>
                    <a:lnTo>
                      <a:pt x="227" y="21"/>
                    </a:lnTo>
                    <a:lnTo>
                      <a:pt x="234" y="18"/>
                    </a:lnTo>
                    <a:lnTo>
                      <a:pt x="241" y="14"/>
                    </a:lnTo>
                    <a:lnTo>
                      <a:pt x="248" y="10"/>
                    </a:lnTo>
                    <a:lnTo>
                      <a:pt x="255" y="7"/>
                    </a:lnTo>
                    <a:lnTo>
                      <a:pt x="263" y="3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2" name="Freeform 160">
                <a:extLst>
                  <a:ext uri="{FF2B5EF4-FFF2-40B4-BE49-F238E27FC236}">
                    <a16:creationId xmlns:a16="http://schemas.microsoft.com/office/drawing/2014/main" id="{9EBA6E96-8B93-4EF4-A1ED-ED317BC14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543"/>
                <a:ext cx="18" cy="14"/>
              </a:xfrm>
              <a:custGeom>
                <a:avLst/>
                <a:gdLst>
                  <a:gd name="T0" fmla="*/ 4 w 18"/>
                  <a:gd name="T1" fmla="*/ 14 h 14"/>
                  <a:gd name="T2" fmla="*/ 7 w 18"/>
                  <a:gd name="T3" fmla="*/ 14 h 14"/>
                  <a:gd name="T4" fmla="*/ 11 w 18"/>
                  <a:gd name="T5" fmla="*/ 10 h 14"/>
                  <a:gd name="T6" fmla="*/ 18 w 18"/>
                  <a:gd name="T7" fmla="*/ 7 h 14"/>
                  <a:gd name="T8" fmla="*/ 18 w 18"/>
                  <a:gd name="T9" fmla="*/ 0 h 14"/>
                  <a:gd name="T10" fmla="*/ 11 w 18"/>
                  <a:gd name="T11" fmla="*/ 3 h 14"/>
                  <a:gd name="T12" fmla="*/ 11 w 18"/>
                  <a:gd name="T13" fmla="*/ 7 h 14"/>
                  <a:gd name="T14" fmla="*/ 11 w 18"/>
                  <a:gd name="T15" fmla="*/ 3 h 14"/>
                  <a:gd name="T16" fmla="*/ 7 w 18"/>
                  <a:gd name="T17" fmla="*/ 7 h 14"/>
                  <a:gd name="T18" fmla="*/ 0 w 18"/>
                  <a:gd name="T19" fmla="*/ 7 h 14"/>
                  <a:gd name="T20" fmla="*/ 4 w 18"/>
                  <a:gd name="T21" fmla="*/ 7 h 14"/>
                  <a:gd name="T22" fmla="*/ 4 w 18"/>
                  <a:gd name="T23" fmla="*/ 1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4"/>
                  <a:gd name="T38" fmla="*/ 18 w 18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4">
                    <a:moveTo>
                      <a:pt x="4" y="14"/>
                    </a:moveTo>
                    <a:lnTo>
                      <a:pt x="7" y="14"/>
                    </a:lnTo>
                    <a:lnTo>
                      <a:pt x="11" y="10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3" name="Freeform 161">
                <a:extLst>
                  <a:ext uri="{FF2B5EF4-FFF2-40B4-BE49-F238E27FC236}">
                    <a16:creationId xmlns:a16="http://schemas.microsoft.com/office/drawing/2014/main" id="{9518543E-0533-4FE4-A610-E738EEFF2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550"/>
                <a:ext cx="8" cy="7"/>
              </a:xfrm>
              <a:custGeom>
                <a:avLst/>
                <a:gdLst>
                  <a:gd name="T0" fmla="*/ 8 w 8"/>
                  <a:gd name="T1" fmla="*/ 3 h 7"/>
                  <a:gd name="T2" fmla="*/ 4 w 8"/>
                  <a:gd name="T3" fmla="*/ 7 h 7"/>
                  <a:gd name="T4" fmla="*/ 8 w 8"/>
                  <a:gd name="T5" fmla="*/ 7 h 7"/>
                  <a:gd name="T6" fmla="*/ 8 w 8"/>
                  <a:gd name="T7" fmla="*/ 0 h 7"/>
                  <a:gd name="T8" fmla="*/ 4 w 8"/>
                  <a:gd name="T9" fmla="*/ 0 h 7"/>
                  <a:gd name="T10" fmla="*/ 0 w 8"/>
                  <a:gd name="T11" fmla="*/ 3 h 7"/>
                  <a:gd name="T12" fmla="*/ 4 w 8"/>
                  <a:gd name="T13" fmla="*/ 0 h 7"/>
                  <a:gd name="T14" fmla="*/ 0 w 8"/>
                  <a:gd name="T15" fmla="*/ 0 h 7"/>
                  <a:gd name="T16" fmla="*/ 0 w 8"/>
                  <a:gd name="T17" fmla="*/ 3 h 7"/>
                  <a:gd name="T18" fmla="*/ 8 w 8"/>
                  <a:gd name="T19" fmla="*/ 3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7"/>
                  <a:gd name="T32" fmla="*/ 8 w 8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7">
                    <a:moveTo>
                      <a:pt x="8" y="3"/>
                    </a:moveTo>
                    <a:lnTo>
                      <a:pt x="4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4" name="Freeform 162">
                <a:extLst>
                  <a:ext uri="{FF2B5EF4-FFF2-40B4-BE49-F238E27FC236}">
                    <a16:creationId xmlns:a16="http://schemas.microsoft.com/office/drawing/2014/main" id="{333619CA-6584-4624-B956-83E3E9FE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553"/>
                <a:ext cx="11" cy="15"/>
              </a:xfrm>
              <a:custGeom>
                <a:avLst/>
                <a:gdLst>
                  <a:gd name="T0" fmla="*/ 11 w 11"/>
                  <a:gd name="T1" fmla="*/ 15 h 15"/>
                  <a:gd name="T2" fmla="*/ 11 w 11"/>
                  <a:gd name="T3" fmla="*/ 11 h 15"/>
                  <a:gd name="T4" fmla="*/ 8 w 11"/>
                  <a:gd name="T5" fmla="*/ 0 h 15"/>
                  <a:gd name="T6" fmla="*/ 0 w 11"/>
                  <a:gd name="T7" fmla="*/ 0 h 15"/>
                  <a:gd name="T8" fmla="*/ 4 w 11"/>
                  <a:gd name="T9" fmla="*/ 11 h 15"/>
                  <a:gd name="T10" fmla="*/ 4 w 11"/>
                  <a:gd name="T11" fmla="*/ 8 h 15"/>
                  <a:gd name="T12" fmla="*/ 11 w 11"/>
                  <a:gd name="T13" fmla="*/ 15 h 15"/>
                  <a:gd name="T14" fmla="*/ 11 w 11"/>
                  <a:gd name="T15" fmla="*/ 11 h 15"/>
                  <a:gd name="T16" fmla="*/ 11 w 11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5"/>
                  <a:gd name="T29" fmla="*/ 11 w 11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5">
                    <a:moveTo>
                      <a:pt x="11" y="15"/>
                    </a:moveTo>
                    <a:lnTo>
                      <a:pt x="11" y="1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5" name="Freeform 163">
                <a:extLst>
                  <a:ext uri="{FF2B5EF4-FFF2-40B4-BE49-F238E27FC236}">
                    <a16:creationId xmlns:a16="http://schemas.microsoft.com/office/drawing/2014/main" id="{4B182CDA-7C01-4EA4-BFBD-A2172A95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1561"/>
                <a:ext cx="32" cy="7"/>
              </a:xfrm>
              <a:custGeom>
                <a:avLst/>
                <a:gdLst>
                  <a:gd name="T0" fmla="*/ 11 w 32"/>
                  <a:gd name="T1" fmla="*/ 3 h 7"/>
                  <a:gd name="T2" fmla="*/ 11 w 32"/>
                  <a:gd name="T3" fmla="*/ 7 h 7"/>
                  <a:gd name="T4" fmla="*/ 32 w 32"/>
                  <a:gd name="T5" fmla="*/ 7 h 7"/>
                  <a:gd name="T6" fmla="*/ 25 w 32"/>
                  <a:gd name="T7" fmla="*/ 0 h 7"/>
                  <a:gd name="T8" fmla="*/ 7 w 32"/>
                  <a:gd name="T9" fmla="*/ 0 h 7"/>
                  <a:gd name="T10" fmla="*/ 3 w 32"/>
                  <a:gd name="T11" fmla="*/ 3 h 7"/>
                  <a:gd name="T12" fmla="*/ 3 w 32"/>
                  <a:gd name="T13" fmla="*/ 7 h 7"/>
                  <a:gd name="T14" fmla="*/ 3 w 32"/>
                  <a:gd name="T15" fmla="*/ 3 h 7"/>
                  <a:gd name="T16" fmla="*/ 0 w 32"/>
                  <a:gd name="T17" fmla="*/ 3 h 7"/>
                  <a:gd name="T18" fmla="*/ 3 w 32"/>
                  <a:gd name="T19" fmla="*/ 7 h 7"/>
                  <a:gd name="T20" fmla="*/ 11 w 32"/>
                  <a:gd name="T21" fmla="*/ 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"/>
                  <a:gd name="T35" fmla="*/ 32 w 32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">
                    <a:moveTo>
                      <a:pt x="11" y="3"/>
                    </a:moveTo>
                    <a:lnTo>
                      <a:pt x="11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6" name="Freeform 164">
                <a:extLst>
                  <a:ext uri="{FF2B5EF4-FFF2-40B4-BE49-F238E27FC236}">
                    <a16:creationId xmlns:a16="http://schemas.microsoft.com/office/drawing/2014/main" id="{9AAB2619-3EA3-4981-99A3-A8D9C8172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564"/>
                <a:ext cx="15" cy="18"/>
              </a:xfrm>
              <a:custGeom>
                <a:avLst/>
                <a:gdLst>
                  <a:gd name="T0" fmla="*/ 11 w 15"/>
                  <a:gd name="T1" fmla="*/ 18 h 18"/>
                  <a:gd name="T2" fmla="*/ 15 w 15"/>
                  <a:gd name="T3" fmla="*/ 18 h 18"/>
                  <a:gd name="T4" fmla="*/ 15 w 15"/>
                  <a:gd name="T5" fmla="*/ 11 h 18"/>
                  <a:gd name="T6" fmla="*/ 11 w 15"/>
                  <a:gd name="T7" fmla="*/ 7 h 18"/>
                  <a:gd name="T8" fmla="*/ 11 w 15"/>
                  <a:gd name="T9" fmla="*/ 4 h 18"/>
                  <a:gd name="T10" fmla="*/ 8 w 15"/>
                  <a:gd name="T11" fmla="*/ 0 h 18"/>
                  <a:gd name="T12" fmla="*/ 0 w 15"/>
                  <a:gd name="T13" fmla="*/ 4 h 18"/>
                  <a:gd name="T14" fmla="*/ 4 w 15"/>
                  <a:gd name="T15" fmla="*/ 7 h 18"/>
                  <a:gd name="T16" fmla="*/ 4 w 15"/>
                  <a:gd name="T17" fmla="*/ 11 h 18"/>
                  <a:gd name="T18" fmla="*/ 8 w 15"/>
                  <a:gd name="T19" fmla="*/ 15 h 18"/>
                  <a:gd name="T20" fmla="*/ 11 w 15"/>
                  <a:gd name="T21" fmla="*/ 15 h 18"/>
                  <a:gd name="T22" fmla="*/ 11 w 15"/>
                  <a:gd name="T23" fmla="*/ 18 h 18"/>
                  <a:gd name="T24" fmla="*/ 15 w 15"/>
                  <a:gd name="T25" fmla="*/ 18 h 18"/>
                  <a:gd name="T26" fmla="*/ 11 w 15"/>
                  <a:gd name="T27" fmla="*/ 18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8"/>
                  <a:gd name="T44" fmla="*/ 15 w 15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8">
                    <a:moveTo>
                      <a:pt x="11" y="18"/>
                    </a:moveTo>
                    <a:lnTo>
                      <a:pt x="15" y="18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5" y="18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7" name="Freeform 165">
                <a:extLst>
                  <a:ext uri="{FF2B5EF4-FFF2-40B4-BE49-F238E27FC236}">
                    <a16:creationId xmlns:a16="http://schemas.microsoft.com/office/drawing/2014/main" id="{5079EEE6-CB6C-4761-B505-ECA9DD74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568"/>
                <a:ext cx="29" cy="14"/>
              </a:xfrm>
              <a:custGeom>
                <a:avLst/>
                <a:gdLst>
                  <a:gd name="T0" fmla="*/ 8 w 29"/>
                  <a:gd name="T1" fmla="*/ 11 h 14"/>
                  <a:gd name="T2" fmla="*/ 18 w 29"/>
                  <a:gd name="T3" fmla="*/ 11 h 14"/>
                  <a:gd name="T4" fmla="*/ 22 w 29"/>
                  <a:gd name="T5" fmla="*/ 14 h 14"/>
                  <a:gd name="T6" fmla="*/ 29 w 29"/>
                  <a:gd name="T7" fmla="*/ 14 h 14"/>
                  <a:gd name="T8" fmla="*/ 29 w 29"/>
                  <a:gd name="T9" fmla="*/ 11 h 14"/>
                  <a:gd name="T10" fmla="*/ 26 w 29"/>
                  <a:gd name="T11" fmla="*/ 11 h 14"/>
                  <a:gd name="T12" fmla="*/ 18 w 29"/>
                  <a:gd name="T13" fmla="*/ 3 h 14"/>
                  <a:gd name="T14" fmla="*/ 15 w 29"/>
                  <a:gd name="T15" fmla="*/ 3 h 14"/>
                  <a:gd name="T16" fmla="*/ 11 w 29"/>
                  <a:gd name="T17" fmla="*/ 0 h 14"/>
                  <a:gd name="T18" fmla="*/ 4 w 29"/>
                  <a:gd name="T19" fmla="*/ 3 h 14"/>
                  <a:gd name="T20" fmla="*/ 0 w 29"/>
                  <a:gd name="T21" fmla="*/ 7 h 14"/>
                  <a:gd name="T22" fmla="*/ 0 w 29"/>
                  <a:gd name="T23" fmla="*/ 11 h 14"/>
                  <a:gd name="T24" fmla="*/ 0 w 29"/>
                  <a:gd name="T25" fmla="*/ 7 h 14"/>
                  <a:gd name="T26" fmla="*/ 0 w 29"/>
                  <a:gd name="T27" fmla="*/ 11 h 14"/>
                  <a:gd name="T28" fmla="*/ 8 w 29"/>
                  <a:gd name="T29" fmla="*/ 11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14"/>
                  <a:gd name="T47" fmla="*/ 29 w 29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14">
                    <a:moveTo>
                      <a:pt x="8" y="11"/>
                    </a:moveTo>
                    <a:lnTo>
                      <a:pt x="18" y="11"/>
                    </a:lnTo>
                    <a:lnTo>
                      <a:pt x="22" y="14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8" name="Freeform 166">
                <a:extLst>
                  <a:ext uri="{FF2B5EF4-FFF2-40B4-BE49-F238E27FC236}">
                    <a16:creationId xmlns:a16="http://schemas.microsoft.com/office/drawing/2014/main" id="{92719850-F390-4CB2-8CE7-39AA53110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579"/>
                <a:ext cx="15" cy="10"/>
              </a:xfrm>
              <a:custGeom>
                <a:avLst/>
                <a:gdLst>
                  <a:gd name="T0" fmla="*/ 11 w 15"/>
                  <a:gd name="T1" fmla="*/ 10 h 10"/>
                  <a:gd name="T2" fmla="*/ 15 w 15"/>
                  <a:gd name="T3" fmla="*/ 3 h 10"/>
                  <a:gd name="T4" fmla="*/ 11 w 15"/>
                  <a:gd name="T5" fmla="*/ 0 h 10"/>
                  <a:gd name="T6" fmla="*/ 0 w 15"/>
                  <a:gd name="T7" fmla="*/ 0 h 10"/>
                  <a:gd name="T8" fmla="*/ 11 w 1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11" y="10"/>
                    </a:moveTo>
                    <a:lnTo>
                      <a:pt x="15" y="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9" name="Freeform 167">
                <a:extLst>
                  <a:ext uri="{FF2B5EF4-FFF2-40B4-BE49-F238E27FC236}">
                    <a16:creationId xmlns:a16="http://schemas.microsoft.com/office/drawing/2014/main" id="{56925122-5830-48BE-9588-D8904891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582"/>
                <a:ext cx="21" cy="11"/>
              </a:xfrm>
              <a:custGeom>
                <a:avLst/>
                <a:gdLst>
                  <a:gd name="T0" fmla="*/ 7 w 21"/>
                  <a:gd name="T1" fmla="*/ 4 h 11"/>
                  <a:gd name="T2" fmla="*/ 3 w 21"/>
                  <a:gd name="T3" fmla="*/ 7 h 11"/>
                  <a:gd name="T4" fmla="*/ 10 w 21"/>
                  <a:gd name="T5" fmla="*/ 7 h 11"/>
                  <a:gd name="T6" fmla="*/ 14 w 21"/>
                  <a:gd name="T7" fmla="*/ 11 h 11"/>
                  <a:gd name="T8" fmla="*/ 21 w 21"/>
                  <a:gd name="T9" fmla="*/ 7 h 11"/>
                  <a:gd name="T10" fmla="*/ 18 w 21"/>
                  <a:gd name="T11" fmla="*/ 4 h 11"/>
                  <a:gd name="T12" fmla="*/ 14 w 21"/>
                  <a:gd name="T13" fmla="*/ 4 h 11"/>
                  <a:gd name="T14" fmla="*/ 10 w 21"/>
                  <a:gd name="T15" fmla="*/ 0 h 11"/>
                  <a:gd name="T16" fmla="*/ 0 w 21"/>
                  <a:gd name="T17" fmla="*/ 0 h 11"/>
                  <a:gd name="T18" fmla="*/ 3 w 21"/>
                  <a:gd name="T19" fmla="*/ 0 h 11"/>
                  <a:gd name="T20" fmla="*/ 0 w 21"/>
                  <a:gd name="T21" fmla="*/ 0 h 11"/>
                  <a:gd name="T22" fmla="*/ 7 w 21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1"/>
                  <a:gd name="T38" fmla="*/ 21 w 21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1">
                    <a:moveTo>
                      <a:pt x="7" y="4"/>
                    </a:moveTo>
                    <a:lnTo>
                      <a:pt x="3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0" name="Freeform 168">
                <a:extLst>
                  <a:ext uri="{FF2B5EF4-FFF2-40B4-BE49-F238E27FC236}">
                    <a16:creationId xmlns:a16="http://schemas.microsoft.com/office/drawing/2014/main" id="{49A168B2-28A1-41F4-BA8C-79DAD0A52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582"/>
                <a:ext cx="220" cy="94"/>
              </a:xfrm>
              <a:custGeom>
                <a:avLst/>
                <a:gdLst>
                  <a:gd name="T0" fmla="*/ 0 w 220"/>
                  <a:gd name="T1" fmla="*/ 94 h 94"/>
                  <a:gd name="T2" fmla="*/ 18 w 220"/>
                  <a:gd name="T3" fmla="*/ 94 h 94"/>
                  <a:gd name="T4" fmla="*/ 33 w 220"/>
                  <a:gd name="T5" fmla="*/ 90 h 94"/>
                  <a:gd name="T6" fmla="*/ 47 w 220"/>
                  <a:gd name="T7" fmla="*/ 90 h 94"/>
                  <a:gd name="T8" fmla="*/ 61 w 220"/>
                  <a:gd name="T9" fmla="*/ 87 h 94"/>
                  <a:gd name="T10" fmla="*/ 76 w 220"/>
                  <a:gd name="T11" fmla="*/ 83 h 94"/>
                  <a:gd name="T12" fmla="*/ 90 w 220"/>
                  <a:gd name="T13" fmla="*/ 79 h 94"/>
                  <a:gd name="T14" fmla="*/ 105 w 220"/>
                  <a:gd name="T15" fmla="*/ 76 h 94"/>
                  <a:gd name="T16" fmla="*/ 119 w 220"/>
                  <a:gd name="T17" fmla="*/ 72 h 94"/>
                  <a:gd name="T18" fmla="*/ 133 w 220"/>
                  <a:gd name="T19" fmla="*/ 69 h 94"/>
                  <a:gd name="T20" fmla="*/ 148 w 220"/>
                  <a:gd name="T21" fmla="*/ 61 h 94"/>
                  <a:gd name="T22" fmla="*/ 162 w 220"/>
                  <a:gd name="T23" fmla="*/ 58 h 94"/>
                  <a:gd name="T24" fmla="*/ 173 w 220"/>
                  <a:gd name="T25" fmla="*/ 47 h 94"/>
                  <a:gd name="T26" fmla="*/ 187 w 220"/>
                  <a:gd name="T27" fmla="*/ 40 h 94"/>
                  <a:gd name="T28" fmla="*/ 209 w 220"/>
                  <a:gd name="T29" fmla="*/ 18 h 94"/>
                  <a:gd name="T30" fmla="*/ 220 w 220"/>
                  <a:gd name="T31" fmla="*/ 4 h 94"/>
                  <a:gd name="T32" fmla="*/ 213 w 220"/>
                  <a:gd name="T33" fmla="*/ 0 h 94"/>
                  <a:gd name="T34" fmla="*/ 202 w 220"/>
                  <a:gd name="T35" fmla="*/ 15 h 94"/>
                  <a:gd name="T36" fmla="*/ 195 w 220"/>
                  <a:gd name="T37" fmla="*/ 25 h 94"/>
                  <a:gd name="T38" fmla="*/ 180 w 220"/>
                  <a:gd name="T39" fmla="*/ 33 h 94"/>
                  <a:gd name="T40" fmla="*/ 169 w 220"/>
                  <a:gd name="T41" fmla="*/ 43 h 94"/>
                  <a:gd name="T42" fmla="*/ 159 w 220"/>
                  <a:gd name="T43" fmla="*/ 51 h 94"/>
                  <a:gd name="T44" fmla="*/ 144 w 220"/>
                  <a:gd name="T45" fmla="*/ 58 h 94"/>
                  <a:gd name="T46" fmla="*/ 133 w 220"/>
                  <a:gd name="T47" fmla="*/ 61 h 94"/>
                  <a:gd name="T48" fmla="*/ 119 w 220"/>
                  <a:gd name="T49" fmla="*/ 65 h 94"/>
                  <a:gd name="T50" fmla="*/ 105 w 220"/>
                  <a:gd name="T51" fmla="*/ 72 h 94"/>
                  <a:gd name="T52" fmla="*/ 90 w 220"/>
                  <a:gd name="T53" fmla="*/ 76 h 94"/>
                  <a:gd name="T54" fmla="*/ 76 w 220"/>
                  <a:gd name="T55" fmla="*/ 76 h 94"/>
                  <a:gd name="T56" fmla="*/ 61 w 220"/>
                  <a:gd name="T57" fmla="*/ 79 h 94"/>
                  <a:gd name="T58" fmla="*/ 47 w 220"/>
                  <a:gd name="T59" fmla="*/ 79 h 94"/>
                  <a:gd name="T60" fmla="*/ 33 w 220"/>
                  <a:gd name="T61" fmla="*/ 83 h 94"/>
                  <a:gd name="T62" fmla="*/ 18 w 220"/>
                  <a:gd name="T63" fmla="*/ 87 h 94"/>
                  <a:gd name="T64" fmla="*/ 4 w 220"/>
                  <a:gd name="T65" fmla="*/ 87 h 94"/>
                  <a:gd name="T66" fmla="*/ 4 w 220"/>
                  <a:gd name="T67" fmla="*/ 90 h 94"/>
                  <a:gd name="T68" fmla="*/ 0 w 220"/>
                  <a:gd name="T69" fmla="*/ 94 h 94"/>
                  <a:gd name="T70" fmla="*/ 4 w 220"/>
                  <a:gd name="T71" fmla="*/ 94 h 94"/>
                  <a:gd name="T72" fmla="*/ 0 w 220"/>
                  <a:gd name="T73" fmla="*/ 94 h 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94"/>
                  <a:gd name="T113" fmla="*/ 220 w 220"/>
                  <a:gd name="T114" fmla="*/ 94 h 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94">
                    <a:moveTo>
                      <a:pt x="0" y="94"/>
                    </a:moveTo>
                    <a:lnTo>
                      <a:pt x="18" y="94"/>
                    </a:lnTo>
                    <a:lnTo>
                      <a:pt x="33" y="90"/>
                    </a:lnTo>
                    <a:lnTo>
                      <a:pt x="47" y="90"/>
                    </a:lnTo>
                    <a:lnTo>
                      <a:pt x="61" y="87"/>
                    </a:lnTo>
                    <a:lnTo>
                      <a:pt x="76" y="83"/>
                    </a:lnTo>
                    <a:lnTo>
                      <a:pt x="90" y="79"/>
                    </a:lnTo>
                    <a:lnTo>
                      <a:pt x="105" y="76"/>
                    </a:lnTo>
                    <a:lnTo>
                      <a:pt x="119" y="72"/>
                    </a:lnTo>
                    <a:lnTo>
                      <a:pt x="133" y="69"/>
                    </a:lnTo>
                    <a:lnTo>
                      <a:pt x="148" y="61"/>
                    </a:lnTo>
                    <a:lnTo>
                      <a:pt x="162" y="58"/>
                    </a:lnTo>
                    <a:lnTo>
                      <a:pt x="173" y="47"/>
                    </a:lnTo>
                    <a:lnTo>
                      <a:pt x="187" y="40"/>
                    </a:lnTo>
                    <a:lnTo>
                      <a:pt x="209" y="18"/>
                    </a:lnTo>
                    <a:lnTo>
                      <a:pt x="220" y="4"/>
                    </a:lnTo>
                    <a:lnTo>
                      <a:pt x="213" y="0"/>
                    </a:lnTo>
                    <a:lnTo>
                      <a:pt x="202" y="15"/>
                    </a:lnTo>
                    <a:lnTo>
                      <a:pt x="195" y="25"/>
                    </a:lnTo>
                    <a:lnTo>
                      <a:pt x="180" y="33"/>
                    </a:lnTo>
                    <a:lnTo>
                      <a:pt x="169" y="43"/>
                    </a:lnTo>
                    <a:lnTo>
                      <a:pt x="159" y="51"/>
                    </a:lnTo>
                    <a:lnTo>
                      <a:pt x="144" y="58"/>
                    </a:lnTo>
                    <a:lnTo>
                      <a:pt x="133" y="61"/>
                    </a:lnTo>
                    <a:lnTo>
                      <a:pt x="119" y="65"/>
                    </a:lnTo>
                    <a:lnTo>
                      <a:pt x="105" y="72"/>
                    </a:lnTo>
                    <a:lnTo>
                      <a:pt x="90" y="76"/>
                    </a:lnTo>
                    <a:lnTo>
                      <a:pt x="76" y="76"/>
                    </a:lnTo>
                    <a:lnTo>
                      <a:pt x="61" y="79"/>
                    </a:lnTo>
                    <a:lnTo>
                      <a:pt x="47" y="79"/>
                    </a:lnTo>
                    <a:lnTo>
                      <a:pt x="33" y="83"/>
                    </a:lnTo>
                    <a:lnTo>
                      <a:pt x="18" y="87"/>
                    </a:lnTo>
                    <a:lnTo>
                      <a:pt x="4" y="87"/>
                    </a:lnTo>
                    <a:lnTo>
                      <a:pt x="4" y="90"/>
                    </a:lnTo>
                    <a:lnTo>
                      <a:pt x="0" y="94"/>
                    </a:lnTo>
                    <a:lnTo>
                      <a:pt x="4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1" name="Freeform 169">
                <a:extLst>
                  <a:ext uri="{FF2B5EF4-FFF2-40B4-BE49-F238E27FC236}">
                    <a16:creationId xmlns:a16="http://schemas.microsoft.com/office/drawing/2014/main" id="{739CE0C7-F4AF-4CF6-BA73-AB81D238D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658"/>
                <a:ext cx="18" cy="18"/>
              </a:xfrm>
              <a:custGeom>
                <a:avLst/>
                <a:gdLst>
                  <a:gd name="T0" fmla="*/ 15 w 18"/>
                  <a:gd name="T1" fmla="*/ 0 h 18"/>
                  <a:gd name="T2" fmla="*/ 11 w 18"/>
                  <a:gd name="T3" fmla="*/ 3 h 18"/>
                  <a:gd name="T4" fmla="*/ 4 w 18"/>
                  <a:gd name="T5" fmla="*/ 7 h 18"/>
                  <a:gd name="T6" fmla="*/ 0 w 18"/>
                  <a:gd name="T7" fmla="*/ 11 h 18"/>
                  <a:gd name="T8" fmla="*/ 0 w 18"/>
                  <a:gd name="T9" fmla="*/ 18 h 18"/>
                  <a:gd name="T10" fmla="*/ 4 w 18"/>
                  <a:gd name="T11" fmla="*/ 14 h 18"/>
                  <a:gd name="T12" fmla="*/ 7 w 18"/>
                  <a:gd name="T13" fmla="*/ 14 h 18"/>
                  <a:gd name="T14" fmla="*/ 7 w 18"/>
                  <a:gd name="T15" fmla="*/ 11 h 18"/>
                  <a:gd name="T16" fmla="*/ 15 w 18"/>
                  <a:gd name="T17" fmla="*/ 7 h 18"/>
                  <a:gd name="T18" fmla="*/ 18 w 18"/>
                  <a:gd name="T19" fmla="*/ 3 h 18"/>
                  <a:gd name="T20" fmla="*/ 15 w 18"/>
                  <a:gd name="T21" fmla="*/ 7 h 18"/>
                  <a:gd name="T22" fmla="*/ 15 w 18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8"/>
                  <a:gd name="T38" fmla="*/ 18 w 18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8">
                    <a:moveTo>
                      <a:pt x="15" y="0"/>
                    </a:moveTo>
                    <a:lnTo>
                      <a:pt x="11" y="3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15" y="7"/>
                    </a:lnTo>
                    <a:lnTo>
                      <a:pt x="18" y="3"/>
                    </a:lnTo>
                    <a:lnTo>
                      <a:pt x="15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2" name="Freeform 170">
                <a:extLst>
                  <a:ext uri="{FF2B5EF4-FFF2-40B4-BE49-F238E27FC236}">
                    <a16:creationId xmlns:a16="http://schemas.microsoft.com/office/drawing/2014/main" id="{E24ACC54-4A2B-499C-A51B-7DB93A607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618"/>
                <a:ext cx="151" cy="47"/>
              </a:xfrm>
              <a:custGeom>
                <a:avLst/>
                <a:gdLst>
                  <a:gd name="T0" fmla="*/ 147 w 151"/>
                  <a:gd name="T1" fmla="*/ 0 h 47"/>
                  <a:gd name="T2" fmla="*/ 140 w 151"/>
                  <a:gd name="T3" fmla="*/ 7 h 47"/>
                  <a:gd name="T4" fmla="*/ 133 w 151"/>
                  <a:gd name="T5" fmla="*/ 11 h 47"/>
                  <a:gd name="T6" fmla="*/ 122 w 151"/>
                  <a:gd name="T7" fmla="*/ 18 h 47"/>
                  <a:gd name="T8" fmla="*/ 115 w 151"/>
                  <a:gd name="T9" fmla="*/ 22 h 47"/>
                  <a:gd name="T10" fmla="*/ 104 w 151"/>
                  <a:gd name="T11" fmla="*/ 22 h 47"/>
                  <a:gd name="T12" fmla="*/ 97 w 151"/>
                  <a:gd name="T13" fmla="*/ 25 h 47"/>
                  <a:gd name="T14" fmla="*/ 86 w 151"/>
                  <a:gd name="T15" fmla="*/ 29 h 47"/>
                  <a:gd name="T16" fmla="*/ 75 w 151"/>
                  <a:gd name="T17" fmla="*/ 29 h 47"/>
                  <a:gd name="T18" fmla="*/ 64 w 151"/>
                  <a:gd name="T19" fmla="*/ 33 h 47"/>
                  <a:gd name="T20" fmla="*/ 57 w 151"/>
                  <a:gd name="T21" fmla="*/ 33 h 47"/>
                  <a:gd name="T22" fmla="*/ 46 w 151"/>
                  <a:gd name="T23" fmla="*/ 36 h 47"/>
                  <a:gd name="T24" fmla="*/ 18 w 151"/>
                  <a:gd name="T25" fmla="*/ 36 h 47"/>
                  <a:gd name="T26" fmla="*/ 7 w 151"/>
                  <a:gd name="T27" fmla="*/ 40 h 47"/>
                  <a:gd name="T28" fmla="*/ 0 w 151"/>
                  <a:gd name="T29" fmla="*/ 40 h 47"/>
                  <a:gd name="T30" fmla="*/ 0 w 151"/>
                  <a:gd name="T31" fmla="*/ 47 h 47"/>
                  <a:gd name="T32" fmla="*/ 7 w 151"/>
                  <a:gd name="T33" fmla="*/ 43 h 47"/>
                  <a:gd name="T34" fmla="*/ 39 w 151"/>
                  <a:gd name="T35" fmla="*/ 43 h 47"/>
                  <a:gd name="T36" fmla="*/ 46 w 151"/>
                  <a:gd name="T37" fmla="*/ 40 h 47"/>
                  <a:gd name="T38" fmla="*/ 68 w 151"/>
                  <a:gd name="T39" fmla="*/ 40 h 47"/>
                  <a:gd name="T40" fmla="*/ 79 w 151"/>
                  <a:gd name="T41" fmla="*/ 36 h 47"/>
                  <a:gd name="T42" fmla="*/ 86 w 151"/>
                  <a:gd name="T43" fmla="*/ 36 h 47"/>
                  <a:gd name="T44" fmla="*/ 97 w 151"/>
                  <a:gd name="T45" fmla="*/ 33 h 47"/>
                  <a:gd name="T46" fmla="*/ 108 w 151"/>
                  <a:gd name="T47" fmla="*/ 29 h 47"/>
                  <a:gd name="T48" fmla="*/ 115 w 151"/>
                  <a:gd name="T49" fmla="*/ 29 h 47"/>
                  <a:gd name="T50" fmla="*/ 126 w 151"/>
                  <a:gd name="T51" fmla="*/ 22 h 47"/>
                  <a:gd name="T52" fmla="*/ 136 w 151"/>
                  <a:gd name="T53" fmla="*/ 18 h 47"/>
                  <a:gd name="T54" fmla="*/ 144 w 151"/>
                  <a:gd name="T55" fmla="*/ 15 h 47"/>
                  <a:gd name="T56" fmla="*/ 151 w 151"/>
                  <a:gd name="T57" fmla="*/ 7 h 47"/>
                  <a:gd name="T58" fmla="*/ 147 w 151"/>
                  <a:gd name="T59" fmla="*/ 0 h 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1"/>
                  <a:gd name="T91" fmla="*/ 0 h 47"/>
                  <a:gd name="T92" fmla="*/ 151 w 151"/>
                  <a:gd name="T93" fmla="*/ 47 h 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1" h="47">
                    <a:moveTo>
                      <a:pt x="147" y="0"/>
                    </a:moveTo>
                    <a:lnTo>
                      <a:pt x="140" y="7"/>
                    </a:lnTo>
                    <a:lnTo>
                      <a:pt x="133" y="11"/>
                    </a:lnTo>
                    <a:lnTo>
                      <a:pt x="122" y="18"/>
                    </a:lnTo>
                    <a:lnTo>
                      <a:pt x="115" y="22"/>
                    </a:lnTo>
                    <a:lnTo>
                      <a:pt x="104" y="22"/>
                    </a:lnTo>
                    <a:lnTo>
                      <a:pt x="97" y="25"/>
                    </a:lnTo>
                    <a:lnTo>
                      <a:pt x="86" y="29"/>
                    </a:lnTo>
                    <a:lnTo>
                      <a:pt x="75" y="29"/>
                    </a:lnTo>
                    <a:lnTo>
                      <a:pt x="64" y="33"/>
                    </a:lnTo>
                    <a:lnTo>
                      <a:pt x="57" y="33"/>
                    </a:lnTo>
                    <a:lnTo>
                      <a:pt x="46" y="36"/>
                    </a:lnTo>
                    <a:lnTo>
                      <a:pt x="18" y="36"/>
                    </a:lnTo>
                    <a:lnTo>
                      <a:pt x="7" y="40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7" y="43"/>
                    </a:lnTo>
                    <a:lnTo>
                      <a:pt x="39" y="43"/>
                    </a:lnTo>
                    <a:lnTo>
                      <a:pt x="46" y="40"/>
                    </a:lnTo>
                    <a:lnTo>
                      <a:pt x="68" y="40"/>
                    </a:lnTo>
                    <a:lnTo>
                      <a:pt x="79" y="36"/>
                    </a:lnTo>
                    <a:lnTo>
                      <a:pt x="86" y="36"/>
                    </a:lnTo>
                    <a:lnTo>
                      <a:pt x="97" y="33"/>
                    </a:lnTo>
                    <a:lnTo>
                      <a:pt x="108" y="29"/>
                    </a:lnTo>
                    <a:lnTo>
                      <a:pt x="115" y="29"/>
                    </a:lnTo>
                    <a:lnTo>
                      <a:pt x="126" y="22"/>
                    </a:lnTo>
                    <a:lnTo>
                      <a:pt x="136" y="18"/>
                    </a:lnTo>
                    <a:lnTo>
                      <a:pt x="144" y="15"/>
                    </a:lnTo>
                    <a:lnTo>
                      <a:pt x="151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3" name="Freeform 171">
                <a:extLst>
                  <a:ext uri="{FF2B5EF4-FFF2-40B4-BE49-F238E27FC236}">
                    <a16:creationId xmlns:a16="http://schemas.microsoft.com/office/drawing/2014/main" id="{028FD680-6007-4E66-9823-68D4BE31B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539"/>
                <a:ext cx="119" cy="86"/>
              </a:xfrm>
              <a:custGeom>
                <a:avLst/>
                <a:gdLst>
                  <a:gd name="T0" fmla="*/ 119 w 119"/>
                  <a:gd name="T1" fmla="*/ 4 h 86"/>
                  <a:gd name="T2" fmla="*/ 112 w 119"/>
                  <a:gd name="T3" fmla="*/ 0 h 86"/>
                  <a:gd name="T4" fmla="*/ 105 w 119"/>
                  <a:gd name="T5" fmla="*/ 4 h 86"/>
                  <a:gd name="T6" fmla="*/ 97 w 119"/>
                  <a:gd name="T7" fmla="*/ 7 h 86"/>
                  <a:gd name="T8" fmla="*/ 90 w 119"/>
                  <a:gd name="T9" fmla="*/ 11 h 86"/>
                  <a:gd name="T10" fmla="*/ 79 w 119"/>
                  <a:gd name="T11" fmla="*/ 14 h 86"/>
                  <a:gd name="T12" fmla="*/ 72 w 119"/>
                  <a:gd name="T13" fmla="*/ 18 h 86"/>
                  <a:gd name="T14" fmla="*/ 65 w 119"/>
                  <a:gd name="T15" fmla="*/ 22 h 86"/>
                  <a:gd name="T16" fmla="*/ 58 w 119"/>
                  <a:gd name="T17" fmla="*/ 29 h 86"/>
                  <a:gd name="T18" fmla="*/ 51 w 119"/>
                  <a:gd name="T19" fmla="*/ 32 h 86"/>
                  <a:gd name="T20" fmla="*/ 25 w 119"/>
                  <a:gd name="T21" fmla="*/ 58 h 86"/>
                  <a:gd name="T22" fmla="*/ 18 w 119"/>
                  <a:gd name="T23" fmla="*/ 61 h 86"/>
                  <a:gd name="T24" fmla="*/ 11 w 119"/>
                  <a:gd name="T25" fmla="*/ 68 h 86"/>
                  <a:gd name="T26" fmla="*/ 7 w 119"/>
                  <a:gd name="T27" fmla="*/ 76 h 86"/>
                  <a:gd name="T28" fmla="*/ 0 w 119"/>
                  <a:gd name="T29" fmla="*/ 79 h 86"/>
                  <a:gd name="T30" fmla="*/ 4 w 119"/>
                  <a:gd name="T31" fmla="*/ 86 h 86"/>
                  <a:gd name="T32" fmla="*/ 11 w 119"/>
                  <a:gd name="T33" fmla="*/ 79 h 86"/>
                  <a:gd name="T34" fmla="*/ 18 w 119"/>
                  <a:gd name="T35" fmla="*/ 76 h 86"/>
                  <a:gd name="T36" fmla="*/ 25 w 119"/>
                  <a:gd name="T37" fmla="*/ 68 h 86"/>
                  <a:gd name="T38" fmla="*/ 29 w 119"/>
                  <a:gd name="T39" fmla="*/ 61 h 86"/>
                  <a:gd name="T40" fmla="*/ 36 w 119"/>
                  <a:gd name="T41" fmla="*/ 58 h 86"/>
                  <a:gd name="T42" fmla="*/ 51 w 119"/>
                  <a:gd name="T43" fmla="*/ 43 h 86"/>
                  <a:gd name="T44" fmla="*/ 58 w 119"/>
                  <a:gd name="T45" fmla="*/ 40 h 86"/>
                  <a:gd name="T46" fmla="*/ 69 w 119"/>
                  <a:gd name="T47" fmla="*/ 29 h 86"/>
                  <a:gd name="T48" fmla="*/ 76 w 119"/>
                  <a:gd name="T49" fmla="*/ 25 h 86"/>
                  <a:gd name="T50" fmla="*/ 83 w 119"/>
                  <a:gd name="T51" fmla="*/ 22 h 86"/>
                  <a:gd name="T52" fmla="*/ 90 w 119"/>
                  <a:gd name="T53" fmla="*/ 18 h 86"/>
                  <a:gd name="T54" fmla="*/ 97 w 119"/>
                  <a:gd name="T55" fmla="*/ 14 h 86"/>
                  <a:gd name="T56" fmla="*/ 108 w 119"/>
                  <a:gd name="T57" fmla="*/ 11 h 86"/>
                  <a:gd name="T58" fmla="*/ 115 w 119"/>
                  <a:gd name="T59" fmla="*/ 7 h 86"/>
                  <a:gd name="T60" fmla="*/ 112 w 119"/>
                  <a:gd name="T61" fmla="*/ 7 h 86"/>
                  <a:gd name="T62" fmla="*/ 119 w 119"/>
                  <a:gd name="T63" fmla="*/ 4 h 86"/>
                  <a:gd name="T64" fmla="*/ 115 w 119"/>
                  <a:gd name="T65" fmla="*/ 0 h 86"/>
                  <a:gd name="T66" fmla="*/ 112 w 119"/>
                  <a:gd name="T67" fmla="*/ 0 h 86"/>
                  <a:gd name="T68" fmla="*/ 119 w 119"/>
                  <a:gd name="T69" fmla="*/ 4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9"/>
                  <a:gd name="T106" fmla="*/ 0 h 86"/>
                  <a:gd name="T107" fmla="*/ 119 w 119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9" h="86">
                    <a:moveTo>
                      <a:pt x="119" y="4"/>
                    </a:moveTo>
                    <a:lnTo>
                      <a:pt x="112" y="0"/>
                    </a:lnTo>
                    <a:lnTo>
                      <a:pt x="105" y="4"/>
                    </a:lnTo>
                    <a:lnTo>
                      <a:pt x="97" y="7"/>
                    </a:lnTo>
                    <a:lnTo>
                      <a:pt x="90" y="11"/>
                    </a:lnTo>
                    <a:lnTo>
                      <a:pt x="79" y="14"/>
                    </a:lnTo>
                    <a:lnTo>
                      <a:pt x="72" y="18"/>
                    </a:lnTo>
                    <a:lnTo>
                      <a:pt x="65" y="22"/>
                    </a:lnTo>
                    <a:lnTo>
                      <a:pt x="58" y="29"/>
                    </a:lnTo>
                    <a:lnTo>
                      <a:pt x="51" y="32"/>
                    </a:lnTo>
                    <a:lnTo>
                      <a:pt x="25" y="58"/>
                    </a:lnTo>
                    <a:lnTo>
                      <a:pt x="18" y="61"/>
                    </a:lnTo>
                    <a:lnTo>
                      <a:pt x="11" y="68"/>
                    </a:lnTo>
                    <a:lnTo>
                      <a:pt x="7" y="76"/>
                    </a:lnTo>
                    <a:lnTo>
                      <a:pt x="0" y="79"/>
                    </a:lnTo>
                    <a:lnTo>
                      <a:pt x="4" y="86"/>
                    </a:lnTo>
                    <a:lnTo>
                      <a:pt x="11" y="79"/>
                    </a:lnTo>
                    <a:lnTo>
                      <a:pt x="18" y="76"/>
                    </a:lnTo>
                    <a:lnTo>
                      <a:pt x="25" y="68"/>
                    </a:lnTo>
                    <a:lnTo>
                      <a:pt x="29" y="61"/>
                    </a:lnTo>
                    <a:lnTo>
                      <a:pt x="36" y="58"/>
                    </a:lnTo>
                    <a:lnTo>
                      <a:pt x="51" y="43"/>
                    </a:lnTo>
                    <a:lnTo>
                      <a:pt x="58" y="40"/>
                    </a:lnTo>
                    <a:lnTo>
                      <a:pt x="69" y="29"/>
                    </a:lnTo>
                    <a:lnTo>
                      <a:pt x="76" y="25"/>
                    </a:lnTo>
                    <a:lnTo>
                      <a:pt x="83" y="22"/>
                    </a:lnTo>
                    <a:lnTo>
                      <a:pt x="90" y="18"/>
                    </a:lnTo>
                    <a:lnTo>
                      <a:pt x="97" y="14"/>
                    </a:lnTo>
                    <a:lnTo>
                      <a:pt x="108" y="11"/>
                    </a:lnTo>
                    <a:lnTo>
                      <a:pt x="115" y="7"/>
                    </a:lnTo>
                    <a:lnTo>
                      <a:pt x="112" y="7"/>
                    </a:lnTo>
                    <a:lnTo>
                      <a:pt x="119" y="4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4" name="Freeform 172">
                <a:extLst>
                  <a:ext uri="{FF2B5EF4-FFF2-40B4-BE49-F238E27FC236}">
                    <a16:creationId xmlns:a16="http://schemas.microsoft.com/office/drawing/2014/main" id="{2D969C38-3AA4-4F0D-B4E0-E909026D9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1546"/>
                <a:ext cx="33" cy="25"/>
              </a:xfrm>
              <a:custGeom>
                <a:avLst/>
                <a:gdLst>
                  <a:gd name="T0" fmla="*/ 33 w 33"/>
                  <a:gd name="T1" fmla="*/ 15 h 25"/>
                  <a:gd name="T2" fmla="*/ 22 w 33"/>
                  <a:gd name="T3" fmla="*/ 15 h 25"/>
                  <a:gd name="T4" fmla="*/ 15 w 33"/>
                  <a:gd name="T5" fmla="*/ 18 h 25"/>
                  <a:gd name="T6" fmla="*/ 11 w 33"/>
                  <a:gd name="T7" fmla="*/ 18 h 25"/>
                  <a:gd name="T8" fmla="*/ 8 w 33"/>
                  <a:gd name="T9" fmla="*/ 22 h 25"/>
                  <a:gd name="T10" fmla="*/ 4 w 33"/>
                  <a:gd name="T11" fmla="*/ 22 h 25"/>
                  <a:gd name="T12" fmla="*/ 0 w 33"/>
                  <a:gd name="T13" fmla="*/ 25 h 25"/>
                  <a:gd name="T14" fmla="*/ 15 w 33"/>
                  <a:gd name="T15" fmla="*/ 0 h 25"/>
                  <a:gd name="T16" fmla="*/ 18 w 33"/>
                  <a:gd name="T17" fmla="*/ 0 h 25"/>
                  <a:gd name="T18" fmla="*/ 22 w 33"/>
                  <a:gd name="T19" fmla="*/ 4 h 25"/>
                  <a:gd name="T20" fmla="*/ 26 w 33"/>
                  <a:gd name="T21" fmla="*/ 4 h 25"/>
                  <a:gd name="T22" fmla="*/ 26 w 33"/>
                  <a:gd name="T23" fmla="*/ 7 h 25"/>
                  <a:gd name="T24" fmla="*/ 29 w 33"/>
                  <a:gd name="T25" fmla="*/ 11 h 25"/>
                  <a:gd name="T26" fmla="*/ 33 w 33"/>
                  <a:gd name="T27" fmla="*/ 11 h 25"/>
                  <a:gd name="T28" fmla="*/ 33 w 33"/>
                  <a:gd name="T29" fmla="*/ 15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25"/>
                  <a:gd name="T47" fmla="*/ 33 w 33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25">
                    <a:moveTo>
                      <a:pt x="33" y="15"/>
                    </a:moveTo>
                    <a:lnTo>
                      <a:pt x="22" y="15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9" y="11"/>
                    </a:lnTo>
                    <a:lnTo>
                      <a:pt x="33" y="1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5" name="Freeform 173">
                <a:extLst>
                  <a:ext uri="{FF2B5EF4-FFF2-40B4-BE49-F238E27FC236}">
                    <a16:creationId xmlns:a16="http://schemas.microsoft.com/office/drawing/2014/main" id="{65584292-DF31-464D-A22D-7CB786162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1557"/>
                <a:ext cx="43" cy="25"/>
              </a:xfrm>
              <a:custGeom>
                <a:avLst/>
                <a:gdLst>
                  <a:gd name="T0" fmla="*/ 7 w 43"/>
                  <a:gd name="T1" fmla="*/ 11 h 25"/>
                  <a:gd name="T2" fmla="*/ 14 w 43"/>
                  <a:gd name="T3" fmla="*/ 18 h 25"/>
                  <a:gd name="T4" fmla="*/ 18 w 43"/>
                  <a:gd name="T5" fmla="*/ 14 h 25"/>
                  <a:gd name="T6" fmla="*/ 25 w 43"/>
                  <a:gd name="T7" fmla="*/ 11 h 25"/>
                  <a:gd name="T8" fmla="*/ 28 w 43"/>
                  <a:gd name="T9" fmla="*/ 11 h 25"/>
                  <a:gd name="T10" fmla="*/ 32 w 43"/>
                  <a:gd name="T11" fmla="*/ 7 h 25"/>
                  <a:gd name="T12" fmla="*/ 43 w 43"/>
                  <a:gd name="T13" fmla="*/ 7 h 25"/>
                  <a:gd name="T14" fmla="*/ 43 w 43"/>
                  <a:gd name="T15" fmla="*/ 0 h 25"/>
                  <a:gd name="T16" fmla="*/ 36 w 43"/>
                  <a:gd name="T17" fmla="*/ 0 h 25"/>
                  <a:gd name="T18" fmla="*/ 32 w 43"/>
                  <a:gd name="T19" fmla="*/ 4 h 25"/>
                  <a:gd name="T20" fmla="*/ 21 w 43"/>
                  <a:gd name="T21" fmla="*/ 4 h 25"/>
                  <a:gd name="T22" fmla="*/ 18 w 43"/>
                  <a:gd name="T23" fmla="*/ 7 h 25"/>
                  <a:gd name="T24" fmla="*/ 14 w 43"/>
                  <a:gd name="T25" fmla="*/ 7 h 25"/>
                  <a:gd name="T26" fmla="*/ 10 w 43"/>
                  <a:gd name="T27" fmla="*/ 11 h 25"/>
                  <a:gd name="T28" fmla="*/ 14 w 43"/>
                  <a:gd name="T29" fmla="*/ 14 h 25"/>
                  <a:gd name="T30" fmla="*/ 7 w 43"/>
                  <a:gd name="T31" fmla="*/ 11 h 25"/>
                  <a:gd name="T32" fmla="*/ 0 w 43"/>
                  <a:gd name="T33" fmla="*/ 25 h 25"/>
                  <a:gd name="T34" fmla="*/ 14 w 43"/>
                  <a:gd name="T35" fmla="*/ 18 h 25"/>
                  <a:gd name="T36" fmla="*/ 7 w 43"/>
                  <a:gd name="T37" fmla="*/ 11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25"/>
                  <a:gd name="T59" fmla="*/ 43 w 43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25">
                    <a:moveTo>
                      <a:pt x="7" y="11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32" y="7"/>
                    </a:lnTo>
                    <a:lnTo>
                      <a:pt x="43" y="7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2" y="4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4" y="14"/>
                    </a:lnTo>
                    <a:lnTo>
                      <a:pt x="7" y="11"/>
                    </a:lnTo>
                    <a:lnTo>
                      <a:pt x="0" y="25"/>
                    </a:lnTo>
                    <a:lnTo>
                      <a:pt x="14" y="18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6" name="Freeform 174">
                <a:extLst>
                  <a:ext uri="{FF2B5EF4-FFF2-40B4-BE49-F238E27FC236}">
                    <a16:creationId xmlns:a16="http://schemas.microsoft.com/office/drawing/2014/main" id="{D8D29924-549D-4730-AEF6-6DE266CBD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543"/>
                <a:ext cx="21" cy="28"/>
              </a:xfrm>
              <a:custGeom>
                <a:avLst/>
                <a:gdLst>
                  <a:gd name="T0" fmla="*/ 18 w 21"/>
                  <a:gd name="T1" fmla="*/ 0 h 28"/>
                  <a:gd name="T2" fmla="*/ 14 w 21"/>
                  <a:gd name="T3" fmla="*/ 0 h 28"/>
                  <a:gd name="T4" fmla="*/ 0 w 21"/>
                  <a:gd name="T5" fmla="*/ 25 h 28"/>
                  <a:gd name="T6" fmla="*/ 7 w 21"/>
                  <a:gd name="T7" fmla="*/ 28 h 28"/>
                  <a:gd name="T8" fmla="*/ 21 w 21"/>
                  <a:gd name="T9" fmla="*/ 3 h 28"/>
                  <a:gd name="T10" fmla="*/ 18 w 21"/>
                  <a:gd name="T11" fmla="*/ 7 h 28"/>
                  <a:gd name="T12" fmla="*/ 18 w 21"/>
                  <a:gd name="T13" fmla="*/ 0 h 28"/>
                  <a:gd name="T14" fmla="*/ 14 w 21"/>
                  <a:gd name="T15" fmla="*/ 0 h 28"/>
                  <a:gd name="T16" fmla="*/ 18 w 21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8"/>
                  <a:gd name="T29" fmla="*/ 21 w 2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8">
                    <a:moveTo>
                      <a:pt x="18" y="0"/>
                    </a:moveTo>
                    <a:lnTo>
                      <a:pt x="14" y="0"/>
                    </a:lnTo>
                    <a:lnTo>
                      <a:pt x="0" y="25"/>
                    </a:lnTo>
                    <a:lnTo>
                      <a:pt x="7" y="28"/>
                    </a:lnTo>
                    <a:lnTo>
                      <a:pt x="21" y="3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7" name="Freeform 175">
                <a:extLst>
                  <a:ext uri="{FF2B5EF4-FFF2-40B4-BE49-F238E27FC236}">
                    <a16:creationId xmlns:a16="http://schemas.microsoft.com/office/drawing/2014/main" id="{CB6D6FBE-2B5C-4509-876A-6A7482686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1543"/>
                <a:ext cx="25" cy="21"/>
              </a:xfrm>
              <a:custGeom>
                <a:avLst/>
                <a:gdLst>
                  <a:gd name="T0" fmla="*/ 18 w 25"/>
                  <a:gd name="T1" fmla="*/ 21 h 21"/>
                  <a:gd name="T2" fmla="*/ 21 w 25"/>
                  <a:gd name="T3" fmla="*/ 14 h 21"/>
                  <a:gd name="T4" fmla="*/ 14 w 25"/>
                  <a:gd name="T5" fmla="*/ 7 h 21"/>
                  <a:gd name="T6" fmla="*/ 11 w 25"/>
                  <a:gd name="T7" fmla="*/ 7 h 21"/>
                  <a:gd name="T8" fmla="*/ 11 w 25"/>
                  <a:gd name="T9" fmla="*/ 3 h 21"/>
                  <a:gd name="T10" fmla="*/ 7 w 25"/>
                  <a:gd name="T11" fmla="*/ 3 h 21"/>
                  <a:gd name="T12" fmla="*/ 3 w 25"/>
                  <a:gd name="T13" fmla="*/ 0 h 21"/>
                  <a:gd name="T14" fmla="*/ 0 w 25"/>
                  <a:gd name="T15" fmla="*/ 0 h 21"/>
                  <a:gd name="T16" fmla="*/ 0 w 25"/>
                  <a:gd name="T17" fmla="*/ 7 h 21"/>
                  <a:gd name="T18" fmla="*/ 3 w 25"/>
                  <a:gd name="T19" fmla="*/ 10 h 21"/>
                  <a:gd name="T20" fmla="*/ 7 w 25"/>
                  <a:gd name="T21" fmla="*/ 10 h 21"/>
                  <a:gd name="T22" fmla="*/ 14 w 25"/>
                  <a:gd name="T23" fmla="*/ 18 h 21"/>
                  <a:gd name="T24" fmla="*/ 18 w 25"/>
                  <a:gd name="T25" fmla="*/ 14 h 21"/>
                  <a:gd name="T26" fmla="*/ 18 w 25"/>
                  <a:gd name="T27" fmla="*/ 21 h 21"/>
                  <a:gd name="T28" fmla="*/ 25 w 25"/>
                  <a:gd name="T29" fmla="*/ 21 h 21"/>
                  <a:gd name="T30" fmla="*/ 21 w 25"/>
                  <a:gd name="T31" fmla="*/ 14 h 21"/>
                  <a:gd name="T32" fmla="*/ 18 w 25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1"/>
                  <a:gd name="T53" fmla="*/ 25 w 2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1">
                    <a:moveTo>
                      <a:pt x="18" y="21"/>
                    </a:moveTo>
                    <a:lnTo>
                      <a:pt x="21" y="14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18" y="21"/>
                    </a:lnTo>
                    <a:lnTo>
                      <a:pt x="25" y="21"/>
                    </a:lnTo>
                    <a:lnTo>
                      <a:pt x="21" y="14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8" name="Freeform 176">
                <a:extLst>
                  <a:ext uri="{FF2B5EF4-FFF2-40B4-BE49-F238E27FC236}">
                    <a16:creationId xmlns:a16="http://schemas.microsoft.com/office/drawing/2014/main" id="{C7DB9728-9147-4FE4-8C0E-8FEEB285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665"/>
                <a:ext cx="216" cy="166"/>
              </a:xfrm>
              <a:custGeom>
                <a:avLst/>
                <a:gdLst>
                  <a:gd name="T0" fmla="*/ 15 w 216"/>
                  <a:gd name="T1" fmla="*/ 115 h 166"/>
                  <a:gd name="T2" fmla="*/ 18 w 216"/>
                  <a:gd name="T3" fmla="*/ 108 h 166"/>
                  <a:gd name="T4" fmla="*/ 18 w 216"/>
                  <a:gd name="T5" fmla="*/ 97 h 166"/>
                  <a:gd name="T6" fmla="*/ 11 w 216"/>
                  <a:gd name="T7" fmla="*/ 94 h 166"/>
                  <a:gd name="T8" fmla="*/ 7 w 216"/>
                  <a:gd name="T9" fmla="*/ 86 h 166"/>
                  <a:gd name="T10" fmla="*/ 4 w 216"/>
                  <a:gd name="T11" fmla="*/ 79 h 166"/>
                  <a:gd name="T12" fmla="*/ 0 w 216"/>
                  <a:gd name="T13" fmla="*/ 72 h 166"/>
                  <a:gd name="T14" fmla="*/ 4 w 216"/>
                  <a:gd name="T15" fmla="*/ 65 h 166"/>
                  <a:gd name="T16" fmla="*/ 11 w 216"/>
                  <a:gd name="T17" fmla="*/ 54 h 166"/>
                  <a:gd name="T18" fmla="*/ 18 w 216"/>
                  <a:gd name="T19" fmla="*/ 50 h 166"/>
                  <a:gd name="T20" fmla="*/ 29 w 216"/>
                  <a:gd name="T21" fmla="*/ 47 h 166"/>
                  <a:gd name="T22" fmla="*/ 36 w 216"/>
                  <a:gd name="T23" fmla="*/ 43 h 166"/>
                  <a:gd name="T24" fmla="*/ 43 w 216"/>
                  <a:gd name="T25" fmla="*/ 36 h 166"/>
                  <a:gd name="T26" fmla="*/ 51 w 216"/>
                  <a:gd name="T27" fmla="*/ 36 h 166"/>
                  <a:gd name="T28" fmla="*/ 61 w 216"/>
                  <a:gd name="T29" fmla="*/ 29 h 166"/>
                  <a:gd name="T30" fmla="*/ 69 w 216"/>
                  <a:gd name="T31" fmla="*/ 25 h 166"/>
                  <a:gd name="T32" fmla="*/ 76 w 216"/>
                  <a:gd name="T33" fmla="*/ 25 h 166"/>
                  <a:gd name="T34" fmla="*/ 87 w 216"/>
                  <a:gd name="T35" fmla="*/ 22 h 166"/>
                  <a:gd name="T36" fmla="*/ 94 w 216"/>
                  <a:gd name="T37" fmla="*/ 18 h 166"/>
                  <a:gd name="T38" fmla="*/ 105 w 216"/>
                  <a:gd name="T39" fmla="*/ 14 h 166"/>
                  <a:gd name="T40" fmla="*/ 112 w 216"/>
                  <a:gd name="T41" fmla="*/ 11 h 166"/>
                  <a:gd name="T42" fmla="*/ 123 w 216"/>
                  <a:gd name="T43" fmla="*/ 11 h 166"/>
                  <a:gd name="T44" fmla="*/ 130 w 216"/>
                  <a:gd name="T45" fmla="*/ 7 h 166"/>
                  <a:gd name="T46" fmla="*/ 137 w 216"/>
                  <a:gd name="T47" fmla="*/ 4 h 166"/>
                  <a:gd name="T48" fmla="*/ 148 w 216"/>
                  <a:gd name="T49" fmla="*/ 0 h 166"/>
                  <a:gd name="T50" fmla="*/ 151 w 216"/>
                  <a:gd name="T51" fmla="*/ 4 h 166"/>
                  <a:gd name="T52" fmla="*/ 176 w 216"/>
                  <a:gd name="T53" fmla="*/ 4 h 166"/>
                  <a:gd name="T54" fmla="*/ 187 w 216"/>
                  <a:gd name="T55" fmla="*/ 14 h 166"/>
                  <a:gd name="T56" fmla="*/ 198 w 216"/>
                  <a:gd name="T57" fmla="*/ 29 h 166"/>
                  <a:gd name="T58" fmla="*/ 205 w 216"/>
                  <a:gd name="T59" fmla="*/ 43 h 166"/>
                  <a:gd name="T60" fmla="*/ 209 w 216"/>
                  <a:gd name="T61" fmla="*/ 58 h 166"/>
                  <a:gd name="T62" fmla="*/ 212 w 216"/>
                  <a:gd name="T63" fmla="*/ 76 h 166"/>
                  <a:gd name="T64" fmla="*/ 216 w 216"/>
                  <a:gd name="T65" fmla="*/ 94 h 166"/>
                  <a:gd name="T66" fmla="*/ 216 w 216"/>
                  <a:gd name="T67" fmla="*/ 108 h 166"/>
                  <a:gd name="T68" fmla="*/ 212 w 216"/>
                  <a:gd name="T69" fmla="*/ 126 h 166"/>
                  <a:gd name="T70" fmla="*/ 205 w 216"/>
                  <a:gd name="T71" fmla="*/ 133 h 166"/>
                  <a:gd name="T72" fmla="*/ 198 w 216"/>
                  <a:gd name="T73" fmla="*/ 137 h 166"/>
                  <a:gd name="T74" fmla="*/ 187 w 216"/>
                  <a:gd name="T75" fmla="*/ 144 h 166"/>
                  <a:gd name="T76" fmla="*/ 176 w 216"/>
                  <a:gd name="T77" fmla="*/ 148 h 166"/>
                  <a:gd name="T78" fmla="*/ 169 w 216"/>
                  <a:gd name="T79" fmla="*/ 151 h 166"/>
                  <a:gd name="T80" fmla="*/ 158 w 216"/>
                  <a:gd name="T81" fmla="*/ 155 h 166"/>
                  <a:gd name="T82" fmla="*/ 148 w 216"/>
                  <a:gd name="T83" fmla="*/ 158 h 166"/>
                  <a:gd name="T84" fmla="*/ 137 w 216"/>
                  <a:gd name="T85" fmla="*/ 162 h 166"/>
                  <a:gd name="T86" fmla="*/ 126 w 216"/>
                  <a:gd name="T87" fmla="*/ 162 h 166"/>
                  <a:gd name="T88" fmla="*/ 115 w 216"/>
                  <a:gd name="T89" fmla="*/ 166 h 166"/>
                  <a:gd name="T90" fmla="*/ 83 w 216"/>
                  <a:gd name="T91" fmla="*/ 166 h 166"/>
                  <a:gd name="T92" fmla="*/ 72 w 216"/>
                  <a:gd name="T93" fmla="*/ 162 h 166"/>
                  <a:gd name="T94" fmla="*/ 61 w 216"/>
                  <a:gd name="T95" fmla="*/ 162 h 166"/>
                  <a:gd name="T96" fmla="*/ 51 w 216"/>
                  <a:gd name="T97" fmla="*/ 158 h 166"/>
                  <a:gd name="T98" fmla="*/ 40 w 216"/>
                  <a:gd name="T99" fmla="*/ 148 h 166"/>
                  <a:gd name="T100" fmla="*/ 36 w 216"/>
                  <a:gd name="T101" fmla="*/ 140 h 166"/>
                  <a:gd name="T102" fmla="*/ 33 w 216"/>
                  <a:gd name="T103" fmla="*/ 137 h 166"/>
                  <a:gd name="T104" fmla="*/ 29 w 216"/>
                  <a:gd name="T105" fmla="*/ 130 h 166"/>
                  <a:gd name="T106" fmla="*/ 25 w 216"/>
                  <a:gd name="T107" fmla="*/ 126 h 166"/>
                  <a:gd name="T108" fmla="*/ 22 w 216"/>
                  <a:gd name="T109" fmla="*/ 119 h 166"/>
                  <a:gd name="T110" fmla="*/ 15 w 216"/>
                  <a:gd name="T111" fmla="*/ 115 h 16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6"/>
                  <a:gd name="T169" fmla="*/ 0 h 166"/>
                  <a:gd name="T170" fmla="*/ 216 w 216"/>
                  <a:gd name="T171" fmla="*/ 166 h 16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6" h="166">
                    <a:moveTo>
                      <a:pt x="15" y="115"/>
                    </a:moveTo>
                    <a:lnTo>
                      <a:pt x="18" y="108"/>
                    </a:lnTo>
                    <a:lnTo>
                      <a:pt x="18" y="97"/>
                    </a:lnTo>
                    <a:lnTo>
                      <a:pt x="11" y="94"/>
                    </a:lnTo>
                    <a:lnTo>
                      <a:pt x="7" y="86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4" y="65"/>
                    </a:lnTo>
                    <a:lnTo>
                      <a:pt x="11" y="54"/>
                    </a:lnTo>
                    <a:lnTo>
                      <a:pt x="18" y="50"/>
                    </a:lnTo>
                    <a:lnTo>
                      <a:pt x="29" y="47"/>
                    </a:lnTo>
                    <a:lnTo>
                      <a:pt x="36" y="43"/>
                    </a:lnTo>
                    <a:lnTo>
                      <a:pt x="43" y="36"/>
                    </a:lnTo>
                    <a:lnTo>
                      <a:pt x="51" y="36"/>
                    </a:lnTo>
                    <a:lnTo>
                      <a:pt x="61" y="29"/>
                    </a:lnTo>
                    <a:lnTo>
                      <a:pt x="69" y="25"/>
                    </a:lnTo>
                    <a:lnTo>
                      <a:pt x="76" y="25"/>
                    </a:lnTo>
                    <a:lnTo>
                      <a:pt x="87" y="22"/>
                    </a:lnTo>
                    <a:lnTo>
                      <a:pt x="94" y="18"/>
                    </a:lnTo>
                    <a:lnTo>
                      <a:pt x="105" y="14"/>
                    </a:lnTo>
                    <a:lnTo>
                      <a:pt x="112" y="11"/>
                    </a:lnTo>
                    <a:lnTo>
                      <a:pt x="123" y="11"/>
                    </a:lnTo>
                    <a:lnTo>
                      <a:pt x="130" y="7"/>
                    </a:lnTo>
                    <a:lnTo>
                      <a:pt x="137" y="4"/>
                    </a:lnTo>
                    <a:lnTo>
                      <a:pt x="148" y="0"/>
                    </a:lnTo>
                    <a:lnTo>
                      <a:pt x="151" y="4"/>
                    </a:lnTo>
                    <a:lnTo>
                      <a:pt x="176" y="4"/>
                    </a:lnTo>
                    <a:lnTo>
                      <a:pt x="187" y="14"/>
                    </a:lnTo>
                    <a:lnTo>
                      <a:pt x="198" y="29"/>
                    </a:lnTo>
                    <a:lnTo>
                      <a:pt x="205" y="43"/>
                    </a:lnTo>
                    <a:lnTo>
                      <a:pt x="209" y="58"/>
                    </a:lnTo>
                    <a:lnTo>
                      <a:pt x="212" y="76"/>
                    </a:lnTo>
                    <a:lnTo>
                      <a:pt x="216" y="94"/>
                    </a:lnTo>
                    <a:lnTo>
                      <a:pt x="216" y="108"/>
                    </a:lnTo>
                    <a:lnTo>
                      <a:pt x="212" y="126"/>
                    </a:lnTo>
                    <a:lnTo>
                      <a:pt x="205" y="133"/>
                    </a:lnTo>
                    <a:lnTo>
                      <a:pt x="198" y="137"/>
                    </a:lnTo>
                    <a:lnTo>
                      <a:pt x="187" y="144"/>
                    </a:lnTo>
                    <a:lnTo>
                      <a:pt x="176" y="148"/>
                    </a:lnTo>
                    <a:lnTo>
                      <a:pt x="169" y="151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7" y="162"/>
                    </a:lnTo>
                    <a:lnTo>
                      <a:pt x="126" y="162"/>
                    </a:lnTo>
                    <a:lnTo>
                      <a:pt x="115" y="166"/>
                    </a:lnTo>
                    <a:lnTo>
                      <a:pt x="83" y="166"/>
                    </a:lnTo>
                    <a:lnTo>
                      <a:pt x="72" y="162"/>
                    </a:lnTo>
                    <a:lnTo>
                      <a:pt x="61" y="162"/>
                    </a:lnTo>
                    <a:lnTo>
                      <a:pt x="51" y="158"/>
                    </a:lnTo>
                    <a:lnTo>
                      <a:pt x="40" y="148"/>
                    </a:lnTo>
                    <a:lnTo>
                      <a:pt x="36" y="140"/>
                    </a:lnTo>
                    <a:lnTo>
                      <a:pt x="33" y="137"/>
                    </a:lnTo>
                    <a:lnTo>
                      <a:pt x="29" y="130"/>
                    </a:lnTo>
                    <a:lnTo>
                      <a:pt x="25" y="126"/>
                    </a:lnTo>
                    <a:lnTo>
                      <a:pt x="22" y="119"/>
                    </a:lnTo>
                    <a:lnTo>
                      <a:pt x="15" y="115"/>
                    </a:lnTo>
                    <a:close/>
                  </a:path>
                </a:pathLst>
              </a:custGeom>
              <a:solidFill>
                <a:srgbClr val="B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9" name="Freeform 177">
                <a:extLst>
                  <a:ext uri="{FF2B5EF4-FFF2-40B4-BE49-F238E27FC236}">
                    <a16:creationId xmlns:a16="http://schemas.microsoft.com/office/drawing/2014/main" id="{4ADA1C53-375D-4543-ADEB-65BFAE7D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719"/>
                <a:ext cx="25" cy="61"/>
              </a:xfrm>
              <a:custGeom>
                <a:avLst/>
                <a:gdLst>
                  <a:gd name="T0" fmla="*/ 14 w 25"/>
                  <a:gd name="T1" fmla="*/ 0 h 61"/>
                  <a:gd name="T2" fmla="*/ 3 w 25"/>
                  <a:gd name="T3" fmla="*/ 7 h 61"/>
                  <a:gd name="T4" fmla="*/ 0 w 25"/>
                  <a:gd name="T5" fmla="*/ 18 h 61"/>
                  <a:gd name="T6" fmla="*/ 3 w 25"/>
                  <a:gd name="T7" fmla="*/ 25 h 61"/>
                  <a:gd name="T8" fmla="*/ 7 w 25"/>
                  <a:gd name="T9" fmla="*/ 32 h 61"/>
                  <a:gd name="T10" fmla="*/ 14 w 25"/>
                  <a:gd name="T11" fmla="*/ 40 h 61"/>
                  <a:gd name="T12" fmla="*/ 18 w 25"/>
                  <a:gd name="T13" fmla="*/ 47 h 61"/>
                  <a:gd name="T14" fmla="*/ 18 w 25"/>
                  <a:gd name="T15" fmla="*/ 54 h 61"/>
                  <a:gd name="T16" fmla="*/ 14 w 25"/>
                  <a:gd name="T17" fmla="*/ 61 h 61"/>
                  <a:gd name="T18" fmla="*/ 21 w 25"/>
                  <a:gd name="T19" fmla="*/ 61 h 61"/>
                  <a:gd name="T20" fmla="*/ 25 w 25"/>
                  <a:gd name="T21" fmla="*/ 54 h 61"/>
                  <a:gd name="T22" fmla="*/ 25 w 25"/>
                  <a:gd name="T23" fmla="*/ 43 h 61"/>
                  <a:gd name="T24" fmla="*/ 18 w 25"/>
                  <a:gd name="T25" fmla="*/ 36 h 61"/>
                  <a:gd name="T26" fmla="*/ 14 w 25"/>
                  <a:gd name="T27" fmla="*/ 29 h 61"/>
                  <a:gd name="T28" fmla="*/ 10 w 25"/>
                  <a:gd name="T29" fmla="*/ 22 h 61"/>
                  <a:gd name="T30" fmla="*/ 7 w 25"/>
                  <a:gd name="T31" fmla="*/ 18 h 61"/>
                  <a:gd name="T32" fmla="*/ 10 w 25"/>
                  <a:gd name="T33" fmla="*/ 11 h 61"/>
                  <a:gd name="T34" fmla="*/ 18 w 25"/>
                  <a:gd name="T35" fmla="*/ 4 h 61"/>
                  <a:gd name="T36" fmla="*/ 14 w 25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61"/>
                  <a:gd name="T59" fmla="*/ 25 w 25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61">
                    <a:moveTo>
                      <a:pt x="14" y="0"/>
                    </a:moveTo>
                    <a:lnTo>
                      <a:pt x="3" y="7"/>
                    </a:lnTo>
                    <a:lnTo>
                      <a:pt x="0" y="18"/>
                    </a:lnTo>
                    <a:lnTo>
                      <a:pt x="3" y="25"/>
                    </a:lnTo>
                    <a:lnTo>
                      <a:pt x="7" y="32"/>
                    </a:lnTo>
                    <a:lnTo>
                      <a:pt x="14" y="40"/>
                    </a:lnTo>
                    <a:lnTo>
                      <a:pt x="18" y="47"/>
                    </a:lnTo>
                    <a:lnTo>
                      <a:pt x="18" y="54"/>
                    </a:lnTo>
                    <a:lnTo>
                      <a:pt x="14" y="61"/>
                    </a:lnTo>
                    <a:lnTo>
                      <a:pt x="21" y="61"/>
                    </a:lnTo>
                    <a:lnTo>
                      <a:pt x="25" y="54"/>
                    </a:lnTo>
                    <a:lnTo>
                      <a:pt x="25" y="43"/>
                    </a:lnTo>
                    <a:lnTo>
                      <a:pt x="18" y="36"/>
                    </a:lnTo>
                    <a:lnTo>
                      <a:pt x="14" y="29"/>
                    </a:lnTo>
                    <a:lnTo>
                      <a:pt x="10" y="22"/>
                    </a:lnTo>
                    <a:lnTo>
                      <a:pt x="7" y="18"/>
                    </a:lnTo>
                    <a:lnTo>
                      <a:pt x="10" y="11"/>
                    </a:lnTo>
                    <a:lnTo>
                      <a:pt x="18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0" name="Freeform 178">
                <a:extLst>
                  <a:ext uri="{FF2B5EF4-FFF2-40B4-BE49-F238E27FC236}">
                    <a16:creationId xmlns:a16="http://schemas.microsoft.com/office/drawing/2014/main" id="{FB60B636-17E6-4118-A7C5-FA62D5BF0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1661"/>
                <a:ext cx="140" cy="62"/>
              </a:xfrm>
              <a:custGeom>
                <a:avLst/>
                <a:gdLst>
                  <a:gd name="T0" fmla="*/ 140 w 140"/>
                  <a:gd name="T1" fmla="*/ 0 h 62"/>
                  <a:gd name="T2" fmla="*/ 137 w 140"/>
                  <a:gd name="T3" fmla="*/ 0 h 62"/>
                  <a:gd name="T4" fmla="*/ 126 w 140"/>
                  <a:gd name="T5" fmla="*/ 4 h 62"/>
                  <a:gd name="T6" fmla="*/ 119 w 140"/>
                  <a:gd name="T7" fmla="*/ 8 h 62"/>
                  <a:gd name="T8" fmla="*/ 108 w 140"/>
                  <a:gd name="T9" fmla="*/ 11 h 62"/>
                  <a:gd name="T10" fmla="*/ 101 w 140"/>
                  <a:gd name="T11" fmla="*/ 11 h 62"/>
                  <a:gd name="T12" fmla="*/ 90 w 140"/>
                  <a:gd name="T13" fmla="*/ 15 h 62"/>
                  <a:gd name="T14" fmla="*/ 83 w 140"/>
                  <a:gd name="T15" fmla="*/ 18 h 62"/>
                  <a:gd name="T16" fmla="*/ 76 w 140"/>
                  <a:gd name="T17" fmla="*/ 22 h 62"/>
                  <a:gd name="T18" fmla="*/ 65 w 140"/>
                  <a:gd name="T19" fmla="*/ 26 h 62"/>
                  <a:gd name="T20" fmla="*/ 58 w 140"/>
                  <a:gd name="T21" fmla="*/ 26 h 62"/>
                  <a:gd name="T22" fmla="*/ 47 w 140"/>
                  <a:gd name="T23" fmla="*/ 29 h 62"/>
                  <a:gd name="T24" fmla="*/ 40 w 140"/>
                  <a:gd name="T25" fmla="*/ 36 h 62"/>
                  <a:gd name="T26" fmla="*/ 32 w 140"/>
                  <a:gd name="T27" fmla="*/ 40 h 62"/>
                  <a:gd name="T28" fmla="*/ 22 w 140"/>
                  <a:gd name="T29" fmla="*/ 44 h 62"/>
                  <a:gd name="T30" fmla="*/ 14 w 140"/>
                  <a:gd name="T31" fmla="*/ 47 h 62"/>
                  <a:gd name="T32" fmla="*/ 7 w 140"/>
                  <a:gd name="T33" fmla="*/ 51 h 62"/>
                  <a:gd name="T34" fmla="*/ 0 w 140"/>
                  <a:gd name="T35" fmla="*/ 58 h 62"/>
                  <a:gd name="T36" fmla="*/ 4 w 140"/>
                  <a:gd name="T37" fmla="*/ 62 h 62"/>
                  <a:gd name="T38" fmla="*/ 11 w 140"/>
                  <a:gd name="T39" fmla="*/ 58 h 62"/>
                  <a:gd name="T40" fmla="*/ 18 w 140"/>
                  <a:gd name="T41" fmla="*/ 54 h 62"/>
                  <a:gd name="T42" fmla="*/ 25 w 140"/>
                  <a:gd name="T43" fmla="*/ 51 h 62"/>
                  <a:gd name="T44" fmla="*/ 32 w 140"/>
                  <a:gd name="T45" fmla="*/ 44 h 62"/>
                  <a:gd name="T46" fmla="*/ 43 w 140"/>
                  <a:gd name="T47" fmla="*/ 40 h 62"/>
                  <a:gd name="T48" fmla="*/ 50 w 140"/>
                  <a:gd name="T49" fmla="*/ 36 h 62"/>
                  <a:gd name="T50" fmla="*/ 61 w 140"/>
                  <a:gd name="T51" fmla="*/ 33 h 62"/>
                  <a:gd name="T52" fmla="*/ 68 w 140"/>
                  <a:gd name="T53" fmla="*/ 33 h 62"/>
                  <a:gd name="T54" fmla="*/ 76 w 140"/>
                  <a:gd name="T55" fmla="*/ 29 h 62"/>
                  <a:gd name="T56" fmla="*/ 86 w 140"/>
                  <a:gd name="T57" fmla="*/ 26 h 62"/>
                  <a:gd name="T58" fmla="*/ 94 w 140"/>
                  <a:gd name="T59" fmla="*/ 22 h 62"/>
                  <a:gd name="T60" fmla="*/ 101 w 140"/>
                  <a:gd name="T61" fmla="*/ 18 h 62"/>
                  <a:gd name="T62" fmla="*/ 112 w 140"/>
                  <a:gd name="T63" fmla="*/ 18 h 62"/>
                  <a:gd name="T64" fmla="*/ 119 w 140"/>
                  <a:gd name="T65" fmla="*/ 15 h 62"/>
                  <a:gd name="T66" fmla="*/ 130 w 140"/>
                  <a:gd name="T67" fmla="*/ 11 h 62"/>
                  <a:gd name="T68" fmla="*/ 137 w 140"/>
                  <a:gd name="T69" fmla="*/ 8 h 62"/>
                  <a:gd name="T70" fmla="*/ 133 w 140"/>
                  <a:gd name="T71" fmla="*/ 8 h 62"/>
                  <a:gd name="T72" fmla="*/ 140 w 140"/>
                  <a:gd name="T73" fmla="*/ 0 h 62"/>
                  <a:gd name="T74" fmla="*/ 137 w 140"/>
                  <a:gd name="T75" fmla="*/ 0 h 62"/>
                  <a:gd name="T76" fmla="*/ 140 w 140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0"/>
                  <a:gd name="T118" fmla="*/ 0 h 62"/>
                  <a:gd name="T119" fmla="*/ 140 w 140"/>
                  <a:gd name="T120" fmla="*/ 62 h 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0" h="62">
                    <a:moveTo>
                      <a:pt x="140" y="0"/>
                    </a:moveTo>
                    <a:lnTo>
                      <a:pt x="137" y="0"/>
                    </a:lnTo>
                    <a:lnTo>
                      <a:pt x="126" y="4"/>
                    </a:lnTo>
                    <a:lnTo>
                      <a:pt x="119" y="8"/>
                    </a:lnTo>
                    <a:lnTo>
                      <a:pt x="108" y="11"/>
                    </a:lnTo>
                    <a:lnTo>
                      <a:pt x="101" y="11"/>
                    </a:lnTo>
                    <a:lnTo>
                      <a:pt x="90" y="15"/>
                    </a:lnTo>
                    <a:lnTo>
                      <a:pt x="83" y="18"/>
                    </a:lnTo>
                    <a:lnTo>
                      <a:pt x="76" y="22"/>
                    </a:lnTo>
                    <a:lnTo>
                      <a:pt x="65" y="26"/>
                    </a:lnTo>
                    <a:lnTo>
                      <a:pt x="58" y="26"/>
                    </a:lnTo>
                    <a:lnTo>
                      <a:pt x="47" y="29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2" y="44"/>
                    </a:lnTo>
                    <a:lnTo>
                      <a:pt x="14" y="47"/>
                    </a:lnTo>
                    <a:lnTo>
                      <a:pt x="7" y="51"/>
                    </a:lnTo>
                    <a:lnTo>
                      <a:pt x="0" y="58"/>
                    </a:lnTo>
                    <a:lnTo>
                      <a:pt x="4" y="62"/>
                    </a:lnTo>
                    <a:lnTo>
                      <a:pt x="11" y="58"/>
                    </a:lnTo>
                    <a:lnTo>
                      <a:pt x="18" y="54"/>
                    </a:lnTo>
                    <a:lnTo>
                      <a:pt x="25" y="51"/>
                    </a:lnTo>
                    <a:lnTo>
                      <a:pt x="32" y="44"/>
                    </a:lnTo>
                    <a:lnTo>
                      <a:pt x="43" y="40"/>
                    </a:lnTo>
                    <a:lnTo>
                      <a:pt x="50" y="36"/>
                    </a:lnTo>
                    <a:lnTo>
                      <a:pt x="61" y="33"/>
                    </a:lnTo>
                    <a:lnTo>
                      <a:pt x="68" y="33"/>
                    </a:lnTo>
                    <a:lnTo>
                      <a:pt x="76" y="29"/>
                    </a:lnTo>
                    <a:lnTo>
                      <a:pt x="86" y="26"/>
                    </a:lnTo>
                    <a:lnTo>
                      <a:pt x="94" y="22"/>
                    </a:lnTo>
                    <a:lnTo>
                      <a:pt x="101" y="18"/>
                    </a:lnTo>
                    <a:lnTo>
                      <a:pt x="112" y="18"/>
                    </a:lnTo>
                    <a:lnTo>
                      <a:pt x="119" y="15"/>
                    </a:lnTo>
                    <a:lnTo>
                      <a:pt x="130" y="11"/>
                    </a:lnTo>
                    <a:lnTo>
                      <a:pt x="137" y="8"/>
                    </a:lnTo>
                    <a:lnTo>
                      <a:pt x="133" y="8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1" name="Freeform 179">
                <a:extLst>
                  <a:ext uri="{FF2B5EF4-FFF2-40B4-BE49-F238E27FC236}">
                    <a16:creationId xmlns:a16="http://schemas.microsoft.com/office/drawing/2014/main" id="{063D4720-71E5-440C-97FB-021B3A9FA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1661"/>
                <a:ext cx="32" cy="11"/>
              </a:xfrm>
              <a:custGeom>
                <a:avLst/>
                <a:gdLst>
                  <a:gd name="T0" fmla="*/ 32 w 32"/>
                  <a:gd name="T1" fmla="*/ 4 h 11"/>
                  <a:gd name="T2" fmla="*/ 7 w 32"/>
                  <a:gd name="T3" fmla="*/ 4 h 11"/>
                  <a:gd name="T4" fmla="*/ 7 w 32"/>
                  <a:gd name="T5" fmla="*/ 0 h 11"/>
                  <a:gd name="T6" fmla="*/ 0 w 32"/>
                  <a:gd name="T7" fmla="*/ 8 h 11"/>
                  <a:gd name="T8" fmla="*/ 7 w 32"/>
                  <a:gd name="T9" fmla="*/ 11 h 11"/>
                  <a:gd name="T10" fmla="*/ 32 w 32"/>
                  <a:gd name="T11" fmla="*/ 11 h 11"/>
                  <a:gd name="T12" fmla="*/ 29 w 32"/>
                  <a:gd name="T13" fmla="*/ 11 h 11"/>
                  <a:gd name="T14" fmla="*/ 32 w 32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11"/>
                  <a:gd name="T26" fmla="*/ 32 w 32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11">
                    <a:moveTo>
                      <a:pt x="32" y="4"/>
                    </a:moveTo>
                    <a:lnTo>
                      <a:pt x="7" y="4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2" name="Freeform 180">
                <a:extLst>
                  <a:ext uri="{FF2B5EF4-FFF2-40B4-BE49-F238E27FC236}">
                    <a16:creationId xmlns:a16="http://schemas.microsoft.com/office/drawing/2014/main" id="{D30ABB75-6E3A-4FBD-B7CE-D137F431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1665"/>
                <a:ext cx="47" cy="130"/>
              </a:xfrm>
              <a:custGeom>
                <a:avLst/>
                <a:gdLst>
                  <a:gd name="T0" fmla="*/ 43 w 47"/>
                  <a:gd name="T1" fmla="*/ 130 h 130"/>
                  <a:gd name="T2" fmla="*/ 43 w 47"/>
                  <a:gd name="T3" fmla="*/ 126 h 130"/>
                  <a:gd name="T4" fmla="*/ 47 w 47"/>
                  <a:gd name="T5" fmla="*/ 108 h 130"/>
                  <a:gd name="T6" fmla="*/ 47 w 47"/>
                  <a:gd name="T7" fmla="*/ 94 h 130"/>
                  <a:gd name="T8" fmla="*/ 43 w 47"/>
                  <a:gd name="T9" fmla="*/ 76 h 130"/>
                  <a:gd name="T10" fmla="*/ 39 w 47"/>
                  <a:gd name="T11" fmla="*/ 58 h 130"/>
                  <a:gd name="T12" fmla="*/ 36 w 47"/>
                  <a:gd name="T13" fmla="*/ 43 h 130"/>
                  <a:gd name="T14" fmla="*/ 29 w 47"/>
                  <a:gd name="T15" fmla="*/ 29 h 130"/>
                  <a:gd name="T16" fmla="*/ 18 w 47"/>
                  <a:gd name="T17" fmla="*/ 14 h 130"/>
                  <a:gd name="T18" fmla="*/ 3 w 47"/>
                  <a:gd name="T19" fmla="*/ 0 h 130"/>
                  <a:gd name="T20" fmla="*/ 0 w 47"/>
                  <a:gd name="T21" fmla="*/ 7 h 130"/>
                  <a:gd name="T22" fmla="*/ 11 w 47"/>
                  <a:gd name="T23" fmla="*/ 18 h 130"/>
                  <a:gd name="T24" fmla="*/ 21 w 47"/>
                  <a:gd name="T25" fmla="*/ 32 h 130"/>
                  <a:gd name="T26" fmla="*/ 29 w 47"/>
                  <a:gd name="T27" fmla="*/ 43 h 130"/>
                  <a:gd name="T28" fmla="*/ 32 w 47"/>
                  <a:gd name="T29" fmla="*/ 58 h 130"/>
                  <a:gd name="T30" fmla="*/ 36 w 47"/>
                  <a:gd name="T31" fmla="*/ 76 h 130"/>
                  <a:gd name="T32" fmla="*/ 39 w 47"/>
                  <a:gd name="T33" fmla="*/ 94 h 130"/>
                  <a:gd name="T34" fmla="*/ 39 w 47"/>
                  <a:gd name="T35" fmla="*/ 108 h 130"/>
                  <a:gd name="T36" fmla="*/ 36 w 47"/>
                  <a:gd name="T37" fmla="*/ 126 h 130"/>
                  <a:gd name="T38" fmla="*/ 39 w 47"/>
                  <a:gd name="T39" fmla="*/ 122 h 130"/>
                  <a:gd name="T40" fmla="*/ 43 w 47"/>
                  <a:gd name="T41" fmla="*/ 130 h 130"/>
                  <a:gd name="T42" fmla="*/ 43 w 47"/>
                  <a:gd name="T43" fmla="*/ 126 h 130"/>
                  <a:gd name="T44" fmla="*/ 43 w 47"/>
                  <a:gd name="T45" fmla="*/ 130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"/>
                  <a:gd name="T70" fmla="*/ 0 h 130"/>
                  <a:gd name="T71" fmla="*/ 47 w 47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" h="130">
                    <a:moveTo>
                      <a:pt x="43" y="130"/>
                    </a:moveTo>
                    <a:lnTo>
                      <a:pt x="43" y="126"/>
                    </a:lnTo>
                    <a:lnTo>
                      <a:pt x="47" y="108"/>
                    </a:lnTo>
                    <a:lnTo>
                      <a:pt x="47" y="94"/>
                    </a:lnTo>
                    <a:lnTo>
                      <a:pt x="43" y="76"/>
                    </a:lnTo>
                    <a:lnTo>
                      <a:pt x="39" y="58"/>
                    </a:lnTo>
                    <a:lnTo>
                      <a:pt x="36" y="43"/>
                    </a:lnTo>
                    <a:lnTo>
                      <a:pt x="29" y="29"/>
                    </a:lnTo>
                    <a:lnTo>
                      <a:pt x="18" y="14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1" y="18"/>
                    </a:lnTo>
                    <a:lnTo>
                      <a:pt x="21" y="32"/>
                    </a:lnTo>
                    <a:lnTo>
                      <a:pt x="29" y="43"/>
                    </a:lnTo>
                    <a:lnTo>
                      <a:pt x="32" y="58"/>
                    </a:lnTo>
                    <a:lnTo>
                      <a:pt x="36" y="76"/>
                    </a:lnTo>
                    <a:lnTo>
                      <a:pt x="39" y="94"/>
                    </a:lnTo>
                    <a:lnTo>
                      <a:pt x="39" y="108"/>
                    </a:lnTo>
                    <a:lnTo>
                      <a:pt x="36" y="126"/>
                    </a:lnTo>
                    <a:lnTo>
                      <a:pt x="39" y="122"/>
                    </a:lnTo>
                    <a:lnTo>
                      <a:pt x="43" y="130"/>
                    </a:lnTo>
                    <a:lnTo>
                      <a:pt x="43" y="126"/>
                    </a:lnTo>
                    <a:lnTo>
                      <a:pt x="43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3" name="Freeform 181">
                <a:extLst>
                  <a:ext uri="{FF2B5EF4-FFF2-40B4-BE49-F238E27FC236}">
                    <a16:creationId xmlns:a16="http://schemas.microsoft.com/office/drawing/2014/main" id="{3CFE2782-DAB4-476A-A851-020C1EFF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787"/>
                <a:ext cx="165" cy="47"/>
              </a:xfrm>
              <a:custGeom>
                <a:avLst/>
                <a:gdLst>
                  <a:gd name="T0" fmla="*/ 0 w 165"/>
                  <a:gd name="T1" fmla="*/ 40 h 47"/>
                  <a:gd name="T2" fmla="*/ 10 w 165"/>
                  <a:gd name="T3" fmla="*/ 44 h 47"/>
                  <a:gd name="T4" fmla="*/ 21 w 165"/>
                  <a:gd name="T5" fmla="*/ 44 h 47"/>
                  <a:gd name="T6" fmla="*/ 32 w 165"/>
                  <a:gd name="T7" fmla="*/ 47 h 47"/>
                  <a:gd name="T8" fmla="*/ 64 w 165"/>
                  <a:gd name="T9" fmla="*/ 47 h 47"/>
                  <a:gd name="T10" fmla="*/ 75 w 165"/>
                  <a:gd name="T11" fmla="*/ 44 h 47"/>
                  <a:gd name="T12" fmla="*/ 86 w 165"/>
                  <a:gd name="T13" fmla="*/ 44 h 47"/>
                  <a:gd name="T14" fmla="*/ 97 w 165"/>
                  <a:gd name="T15" fmla="*/ 40 h 47"/>
                  <a:gd name="T16" fmla="*/ 107 w 165"/>
                  <a:gd name="T17" fmla="*/ 36 h 47"/>
                  <a:gd name="T18" fmla="*/ 118 w 165"/>
                  <a:gd name="T19" fmla="*/ 33 h 47"/>
                  <a:gd name="T20" fmla="*/ 129 w 165"/>
                  <a:gd name="T21" fmla="*/ 29 h 47"/>
                  <a:gd name="T22" fmla="*/ 140 w 165"/>
                  <a:gd name="T23" fmla="*/ 26 h 47"/>
                  <a:gd name="T24" fmla="*/ 147 w 165"/>
                  <a:gd name="T25" fmla="*/ 18 h 47"/>
                  <a:gd name="T26" fmla="*/ 158 w 165"/>
                  <a:gd name="T27" fmla="*/ 11 h 47"/>
                  <a:gd name="T28" fmla="*/ 165 w 165"/>
                  <a:gd name="T29" fmla="*/ 8 h 47"/>
                  <a:gd name="T30" fmla="*/ 161 w 165"/>
                  <a:gd name="T31" fmla="*/ 0 h 47"/>
                  <a:gd name="T32" fmla="*/ 154 w 165"/>
                  <a:gd name="T33" fmla="*/ 8 h 47"/>
                  <a:gd name="T34" fmla="*/ 143 w 165"/>
                  <a:gd name="T35" fmla="*/ 11 h 47"/>
                  <a:gd name="T36" fmla="*/ 136 w 165"/>
                  <a:gd name="T37" fmla="*/ 18 h 47"/>
                  <a:gd name="T38" fmla="*/ 125 w 165"/>
                  <a:gd name="T39" fmla="*/ 22 h 47"/>
                  <a:gd name="T40" fmla="*/ 115 w 165"/>
                  <a:gd name="T41" fmla="*/ 26 h 47"/>
                  <a:gd name="T42" fmla="*/ 104 w 165"/>
                  <a:gd name="T43" fmla="*/ 29 h 47"/>
                  <a:gd name="T44" fmla="*/ 97 w 165"/>
                  <a:gd name="T45" fmla="*/ 33 h 47"/>
                  <a:gd name="T46" fmla="*/ 86 w 165"/>
                  <a:gd name="T47" fmla="*/ 36 h 47"/>
                  <a:gd name="T48" fmla="*/ 75 w 165"/>
                  <a:gd name="T49" fmla="*/ 36 h 47"/>
                  <a:gd name="T50" fmla="*/ 64 w 165"/>
                  <a:gd name="T51" fmla="*/ 40 h 47"/>
                  <a:gd name="T52" fmla="*/ 32 w 165"/>
                  <a:gd name="T53" fmla="*/ 40 h 47"/>
                  <a:gd name="T54" fmla="*/ 21 w 165"/>
                  <a:gd name="T55" fmla="*/ 36 h 47"/>
                  <a:gd name="T56" fmla="*/ 10 w 165"/>
                  <a:gd name="T57" fmla="*/ 36 h 47"/>
                  <a:gd name="T58" fmla="*/ 0 w 165"/>
                  <a:gd name="T59" fmla="*/ 33 h 47"/>
                  <a:gd name="T60" fmla="*/ 3 w 165"/>
                  <a:gd name="T61" fmla="*/ 33 h 47"/>
                  <a:gd name="T62" fmla="*/ 0 w 165"/>
                  <a:gd name="T63" fmla="*/ 40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47"/>
                  <a:gd name="T98" fmla="*/ 165 w 165"/>
                  <a:gd name="T99" fmla="*/ 47 h 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47">
                    <a:moveTo>
                      <a:pt x="0" y="40"/>
                    </a:moveTo>
                    <a:lnTo>
                      <a:pt x="10" y="44"/>
                    </a:lnTo>
                    <a:lnTo>
                      <a:pt x="21" y="44"/>
                    </a:lnTo>
                    <a:lnTo>
                      <a:pt x="32" y="47"/>
                    </a:lnTo>
                    <a:lnTo>
                      <a:pt x="64" y="47"/>
                    </a:lnTo>
                    <a:lnTo>
                      <a:pt x="75" y="44"/>
                    </a:lnTo>
                    <a:lnTo>
                      <a:pt x="86" y="44"/>
                    </a:lnTo>
                    <a:lnTo>
                      <a:pt x="97" y="40"/>
                    </a:lnTo>
                    <a:lnTo>
                      <a:pt x="107" y="36"/>
                    </a:lnTo>
                    <a:lnTo>
                      <a:pt x="118" y="33"/>
                    </a:lnTo>
                    <a:lnTo>
                      <a:pt x="129" y="29"/>
                    </a:lnTo>
                    <a:lnTo>
                      <a:pt x="140" y="26"/>
                    </a:lnTo>
                    <a:lnTo>
                      <a:pt x="147" y="18"/>
                    </a:lnTo>
                    <a:lnTo>
                      <a:pt x="158" y="11"/>
                    </a:lnTo>
                    <a:lnTo>
                      <a:pt x="165" y="8"/>
                    </a:lnTo>
                    <a:lnTo>
                      <a:pt x="161" y="0"/>
                    </a:lnTo>
                    <a:lnTo>
                      <a:pt x="154" y="8"/>
                    </a:lnTo>
                    <a:lnTo>
                      <a:pt x="143" y="11"/>
                    </a:lnTo>
                    <a:lnTo>
                      <a:pt x="136" y="18"/>
                    </a:lnTo>
                    <a:lnTo>
                      <a:pt x="125" y="22"/>
                    </a:lnTo>
                    <a:lnTo>
                      <a:pt x="115" y="26"/>
                    </a:lnTo>
                    <a:lnTo>
                      <a:pt x="104" y="29"/>
                    </a:lnTo>
                    <a:lnTo>
                      <a:pt x="97" y="33"/>
                    </a:lnTo>
                    <a:lnTo>
                      <a:pt x="86" y="36"/>
                    </a:lnTo>
                    <a:lnTo>
                      <a:pt x="75" y="36"/>
                    </a:lnTo>
                    <a:lnTo>
                      <a:pt x="64" y="40"/>
                    </a:lnTo>
                    <a:lnTo>
                      <a:pt x="32" y="40"/>
                    </a:lnTo>
                    <a:lnTo>
                      <a:pt x="21" y="36"/>
                    </a:lnTo>
                    <a:lnTo>
                      <a:pt x="10" y="36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4" name="Freeform 182">
                <a:extLst>
                  <a:ext uri="{FF2B5EF4-FFF2-40B4-BE49-F238E27FC236}">
                    <a16:creationId xmlns:a16="http://schemas.microsoft.com/office/drawing/2014/main" id="{BA92920B-AD7B-4900-966E-1F8BF874F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1777"/>
                <a:ext cx="43" cy="50"/>
              </a:xfrm>
              <a:custGeom>
                <a:avLst/>
                <a:gdLst>
                  <a:gd name="T0" fmla="*/ 0 w 43"/>
                  <a:gd name="T1" fmla="*/ 3 h 50"/>
                  <a:gd name="T2" fmla="*/ 11 w 43"/>
                  <a:gd name="T3" fmla="*/ 14 h 50"/>
                  <a:gd name="T4" fmla="*/ 14 w 43"/>
                  <a:gd name="T5" fmla="*/ 21 h 50"/>
                  <a:gd name="T6" fmla="*/ 18 w 43"/>
                  <a:gd name="T7" fmla="*/ 25 h 50"/>
                  <a:gd name="T8" fmla="*/ 22 w 43"/>
                  <a:gd name="T9" fmla="*/ 32 h 50"/>
                  <a:gd name="T10" fmla="*/ 25 w 43"/>
                  <a:gd name="T11" fmla="*/ 39 h 50"/>
                  <a:gd name="T12" fmla="*/ 32 w 43"/>
                  <a:gd name="T13" fmla="*/ 43 h 50"/>
                  <a:gd name="T14" fmla="*/ 40 w 43"/>
                  <a:gd name="T15" fmla="*/ 50 h 50"/>
                  <a:gd name="T16" fmla="*/ 43 w 43"/>
                  <a:gd name="T17" fmla="*/ 43 h 50"/>
                  <a:gd name="T18" fmla="*/ 36 w 43"/>
                  <a:gd name="T19" fmla="*/ 39 h 50"/>
                  <a:gd name="T20" fmla="*/ 32 w 43"/>
                  <a:gd name="T21" fmla="*/ 32 h 50"/>
                  <a:gd name="T22" fmla="*/ 29 w 43"/>
                  <a:gd name="T23" fmla="*/ 28 h 50"/>
                  <a:gd name="T24" fmla="*/ 25 w 43"/>
                  <a:gd name="T25" fmla="*/ 21 h 50"/>
                  <a:gd name="T26" fmla="*/ 22 w 43"/>
                  <a:gd name="T27" fmla="*/ 18 h 50"/>
                  <a:gd name="T28" fmla="*/ 18 w 43"/>
                  <a:gd name="T29" fmla="*/ 10 h 50"/>
                  <a:gd name="T30" fmla="*/ 14 w 43"/>
                  <a:gd name="T31" fmla="*/ 3 h 50"/>
                  <a:gd name="T32" fmla="*/ 7 w 43"/>
                  <a:gd name="T33" fmla="*/ 0 h 50"/>
                  <a:gd name="T34" fmla="*/ 7 w 43"/>
                  <a:gd name="T35" fmla="*/ 3 h 50"/>
                  <a:gd name="T36" fmla="*/ 0 w 43"/>
                  <a:gd name="T37" fmla="*/ 3 h 50"/>
                  <a:gd name="T38" fmla="*/ 4 w 43"/>
                  <a:gd name="T39" fmla="*/ 7 h 50"/>
                  <a:gd name="T40" fmla="*/ 0 w 43"/>
                  <a:gd name="T41" fmla="*/ 3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50"/>
                  <a:gd name="T65" fmla="*/ 43 w 43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50">
                    <a:moveTo>
                      <a:pt x="0" y="3"/>
                    </a:moveTo>
                    <a:lnTo>
                      <a:pt x="11" y="14"/>
                    </a:lnTo>
                    <a:lnTo>
                      <a:pt x="14" y="21"/>
                    </a:lnTo>
                    <a:lnTo>
                      <a:pt x="18" y="25"/>
                    </a:lnTo>
                    <a:lnTo>
                      <a:pt x="22" y="32"/>
                    </a:lnTo>
                    <a:lnTo>
                      <a:pt x="25" y="39"/>
                    </a:lnTo>
                    <a:lnTo>
                      <a:pt x="32" y="43"/>
                    </a:lnTo>
                    <a:lnTo>
                      <a:pt x="40" y="50"/>
                    </a:lnTo>
                    <a:lnTo>
                      <a:pt x="43" y="43"/>
                    </a:lnTo>
                    <a:lnTo>
                      <a:pt x="36" y="39"/>
                    </a:lnTo>
                    <a:lnTo>
                      <a:pt x="32" y="32"/>
                    </a:lnTo>
                    <a:lnTo>
                      <a:pt x="29" y="28"/>
                    </a:lnTo>
                    <a:lnTo>
                      <a:pt x="25" y="21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5" name="Freeform 183">
                <a:extLst>
                  <a:ext uri="{FF2B5EF4-FFF2-40B4-BE49-F238E27FC236}">
                    <a16:creationId xmlns:a16="http://schemas.microsoft.com/office/drawing/2014/main" id="{587F8A36-BE72-4A5F-8A63-DA9CB11D4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553"/>
                <a:ext cx="511" cy="558"/>
              </a:xfrm>
              <a:custGeom>
                <a:avLst/>
                <a:gdLst>
                  <a:gd name="T0" fmla="*/ 144 w 511"/>
                  <a:gd name="T1" fmla="*/ 267 h 558"/>
                  <a:gd name="T2" fmla="*/ 230 w 511"/>
                  <a:gd name="T3" fmla="*/ 285 h 558"/>
                  <a:gd name="T4" fmla="*/ 302 w 511"/>
                  <a:gd name="T5" fmla="*/ 267 h 558"/>
                  <a:gd name="T6" fmla="*/ 338 w 511"/>
                  <a:gd name="T7" fmla="*/ 198 h 558"/>
                  <a:gd name="T8" fmla="*/ 352 w 511"/>
                  <a:gd name="T9" fmla="*/ 94 h 558"/>
                  <a:gd name="T10" fmla="*/ 374 w 511"/>
                  <a:gd name="T11" fmla="*/ 134 h 558"/>
                  <a:gd name="T12" fmla="*/ 406 w 511"/>
                  <a:gd name="T13" fmla="*/ 105 h 558"/>
                  <a:gd name="T14" fmla="*/ 428 w 511"/>
                  <a:gd name="T15" fmla="*/ 126 h 558"/>
                  <a:gd name="T16" fmla="*/ 406 w 511"/>
                  <a:gd name="T17" fmla="*/ 134 h 558"/>
                  <a:gd name="T18" fmla="*/ 431 w 511"/>
                  <a:gd name="T19" fmla="*/ 137 h 558"/>
                  <a:gd name="T20" fmla="*/ 428 w 511"/>
                  <a:gd name="T21" fmla="*/ 87 h 558"/>
                  <a:gd name="T22" fmla="*/ 435 w 511"/>
                  <a:gd name="T23" fmla="*/ 72 h 558"/>
                  <a:gd name="T24" fmla="*/ 410 w 511"/>
                  <a:gd name="T25" fmla="*/ 69 h 558"/>
                  <a:gd name="T26" fmla="*/ 424 w 511"/>
                  <a:gd name="T27" fmla="*/ 26 h 558"/>
                  <a:gd name="T28" fmla="*/ 449 w 511"/>
                  <a:gd name="T29" fmla="*/ 40 h 558"/>
                  <a:gd name="T30" fmla="*/ 460 w 511"/>
                  <a:gd name="T31" fmla="*/ 40 h 558"/>
                  <a:gd name="T32" fmla="*/ 421 w 511"/>
                  <a:gd name="T33" fmla="*/ 15 h 558"/>
                  <a:gd name="T34" fmla="*/ 395 w 511"/>
                  <a:gd name="T35" fmla="*/ 76 h 558"/>
                  <a:gd name="T36" fmla="*/ 395 w 511"/>
                  <a:gd name="T37" fmla="*/ 44 h 558"/>
                  <a:gd name="T38" fmla="*/ 439 w 511"/>
                  <a:gd name="T39" fmla="*/ 4 h 558"/>
                  <a:gd name="T40" fmla="*/ 475 w 511"/>
                  <a:gd name="T41" fmla="*/ 98 h 558"/>
                  <a:gd name="T42" fmla="*/ 471 w 511"/>
                  <a:gd name="T43" fmla="*/ 188 h 558"/>
                  <a:gd name="T44" fmla="*/ 457 w 511"/>
                  <a:gd name="T45" fmla="*/ 202 h 558"/>
                  <a:gd name="T46" fmla="*/ 413 w 511"/>
                  <a:gd name="T47" fmla="*/ 173 h 558"/>
                  <a:gd name="T48" fmla="*/ 410 w 511"/>
                  <a:gd name="T49" fmla="*/ 195 h 558"/>
                  <a:gd name="T50" fmla="*/ 467 w 511"/>
                  <a:gd name="T51" fmla="*/ 202 h 558"/>
                  <a:gd name="T52" fmla="*/ 500 w 511"/>
                  <a:gd name="T53" fmla="*/ 227 h 558"/>
                  <a:gd name="T54" fmla="*/ 507 w 511"/>
                  <a:gd name="T55" fmla="*/ 267 h 558"/>
                  <a:gd name="T56" fmla="*/ 496 w 511"/>
                  <a:gd name="T57" fmla="*/ 317 h 558"/>
                  <a:gd name="T58" fmla="*/ 439 w 511"/>
                  <a:gd name="T59" fmla="*/ 357 h 558"/>
                  <a:gd name="T60" fmla="*/ 421 w 511"/>
                  <a:gd name="T61" fmla="*/ 414 h 558"/>
                  <a:gd name="T62" fmla="*/ 338 w 511"/>
                  <a:gd name="T63" fmla="*/ 504 h 558"/>
                  <a:gd name="T64" fmla="*/ 284 w 511"/>
                  <a:gd name="T65" fmla="*/ 530 h 558"/>
                  <a:gd name="T66" fmla="*/ 230 w 511"/>
                  <a:gd name="T67" fmla="*/ 548 h 558"/>
                  <a:gd name="T68" fmla="*/ 172 w 511"/>
                  <a:gd name="T69" fmla="*/ 555 h 558"/>
                  <a:gd name="T70" fmla="*/ 140 w 511"/>
                  <a:gd name="T71" fmla="*/ 526 h 558"/>
                  <a:gd name="T72" fmla="*/ 111 w 511"/>
                  <a:gd name="T73" fmla="*/ 479 h 558"/>
                  <a:gd name="T74" fmla="*/ 57 w 511"/>
                  <a:gd name="T75" fmla="*/ 465 h 558"/>
                  <a:gd name="T76" fmla="*/ 25 w 511"/>
                  <a:gd name="T77" fmla="*/ 404 h 558"/>
                  <a:gd name="T78" fmla="*/ 0 w 511"/>
                  <a:gd name="T79" fmla="*/ 339 h 558"/>
                  <a:gd name="T80" fmla="*/ 61 w 511"/>
                  <a:gd name="T81" fmla="*/ 321 h 558"/>
                  <a:gd name="T82" fmla="*/ 82 w 511"/>
                  <a:gd name="T83" fmla="*/ 389 h 558"/>
                  <a:gd name="T84" fmla="*/ 133 w 511"/>
                  <a:gd name="T85" fmla="*/ 393 h 558"/>
                  <a:gd name="T86" fmla="*/ 165 w 511"/>
                  <a:gd name="T87" fmla="*/ 371 h 558"/>
                  <a:gd name="T88" fmla="*/ 198 w 511"/>
                  <a:gd name="T89" fmla="*/ 350 h 558"/>
                  <a:gd name="T90" fmla="*/ 237 w 511"/>
                  <a:gd name="T91" fmla="*/ 350 h 558"/>
                  <a:gd name="T92" fmla="*/ 291 w 511"/>
                  <a:gd name="T93" fmla="*/ 357 h 558"/>
                  <a:gd name="T94" fmla="*/ 323 w 511"/>
                  <a:gd name="T95" fmla="*/ 389 h 558"/>
                  <a:gd name="T96" fmla="*/ 287 w 511"/>
                  <a:gd name="T97" fmla="*/ 339 h 558"/>
                  <a:gd name="T98" fmla="*/ 219 w 511"/>
                  <a:gd name="T99" fmla="*/ 335 h 558"/>
                  <a:gd name="T100" fmla="*/ 187 w 511"/>
                  <a:gd name="T101" fmla="*/ 310 h 558"/>
                  <a:gd name="T102" fmla="*/ 172 w 511"/>
                  <a:gd name="T103" fmla="*/ 324 h 558"/>
                  <a:gd name="T104" fmla="*/ 172 w 511"/>
                  <a:gd name="T105" fmla="*/ 357 h 558"/>
                  <a:gd name="T106" fmla="*/ 122 w 511"/>
                  <a:gd name="T107" fmla="*/ 386 h 558"/>
                  <a:gd name="T108" fmla="*/ 82 w 511"/>
                  <a:gd name="T109" fmla="*/ 310 h 558"/>
                  <a:gd name="T110" fmla="*/ 104 w 511"/>
                  <a:gd name="T111" fmla="*/ 234 h 5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1"/>
                  <a:gd name="T169" fmla="*/ 0 h 558"/>
                  <a:gd name="T170" fmla="*/ 511 w 511"/>
                  <a:gd name="T171" fmla="*/ 558 h 5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1" h="558">
                    <a:moveTo>
                      <a:pt x="126" y="227"/>
                    </a:moveTo>
                    <a:lnTo>
                      <a:pt x="126" y="231"/>
                    </a:lnTo>
                    <a:lnTo>
                      <a:pt x="129" y="238"/>
                    </a:lnTo>
                    <a:lnTo>
                      <a:pt x="133" y="249"/>
                    </a:lnTo>
                    <a:lnTo>
                      <a:pt x="136" y="256"/>
                    </a:lnTo>
                    <a:lnTo>
                      <a:pt x="144" y="267"/>
                    </a:lnTo>
                    <a:lnTo>
                      <a:pt x="154" y="278"/>
                    </a:lnTo>
                    <a:lnTo>
                      <a:pt x="165" y="285"/>
                    </a:lnTo>
                    <a:lnTo>
                      <a:pt x="183" y="285"/>
                    </a:lnTo>
                    <a:lnTo>
                      <a:pt x="198" y="288"/>
                    </a:lnTo>
                    <a:lnTo>
                      <a:pt x="219" y="288"/>
                    </a:lnTo>
                    <a:lnTo>
                      <a:pt x="230" y="285"/>
                    </a:lnTo>
                    <a:lnTo>
                      <a:pt x="252" y="285"/>
                    </a:lnTo>
                    <a:lnTo>
                      <a:pt x="262" y="281"/>
                    </a:lnTo>
                    <a:lnTo>
                      <a:pt x="273" y="278"/>
                    </a:lnTo>
                    <a:lnTo>
                      <a:pt x="280" y="274"/>
                    </a:lnTo>
                    <a:lnTo>
                      <a:pt x="291" y="270"/>
                    </a:lnTo>
                    <a:lnTo>
                      <a:pt x="302" y="267"/>
                    </a:lnTo>
                    <a:lnTo>
                      <a:pt x="313" y="260"/>
                    </a:lnTo>
                    <a:lnTo>
                      <a:pt x="320" y="252"/>
                    </a:lnTo>
                    <a:lnTo>
                      <a:pt x="327" y="249"/>
                    </a:lnTo>
                    <a:lnTo>
                      <a:pt x="338" y="242"/>
                    </a:lnTo>
                    <a:lnTo>
                      <a:pt x="341" y="220"/>
                    </a:lnTo>
                    <a:lnTo>
                      <a:pt x="338" y="198"/>
                    </a:lnTo>
                    <a:lnTo>
                      <a:pt x="334" y="180"/>
                    </a:lnTo>
                    <a:lnTo>
                      <a:pt x="331" y="159"/>
                    </a:lnTo>
                    <a:lnTo>
                      <a:pt x="331" y="123"/>
                    </a:lnTo>
                    <a:lnTo>
                      <a:pt x="338" y="105"/>
                    </a:lnTo>
                    <a:lnTo>
                      <a:pt x="349" y="90"/>
                    </a:lnTo>
                    <a:lnTo>
                      <a:pt x="352" y="94"/>
                    </a:lnTo>
                    <a:lnTo>
                      <a:pt x="356" y="101"/>
                    </a:lnTo>
                    <a:lnTo>
                      <a:pt x="356" y="116"/>
                    </a:lnTo>
                    <a:lnTo>
                      <a:pt x="359" y="123"/>
                    </a:lnTo>
                    <a:lnTo>
                      <a:pt x="359" y="130"/>
                    </a:lnTo>
                    <a:lnTo>
                      <a:pt x="367" y="137"/>
                    </a:lnTo>
                    <a:lnTo>
                      <a:pt x="374" y="134"/>
                    </a:lnTo>
                    <a:lnTo>
                      <a:pt x="381" y="134"/>
                    </a:lnTo>
                    <a:lnTo>
                      <a:pt x="388" y="130"/>
                    </a:lnTo>
                    <a:lnTo>
                      <a:pt x="395" y="130"/>
                    </a:lnTo>
                    <a:lnTo>
                      <a:pt x="403" y="123"/>
                    </a:lnTo>
                    <a:lnTo>
                      <a:pt x="406" y="116"/>
                    </a:lnTo>
                    <a:lnTo>
                      <a:pt x="406" y="105"/>
                    </a:lnTo>
                    <a:lnTo>
                      <a:pt x="410" y="101"/>
                    </a:lnTo>
                    <a:lnTo>
                      <a:pt x="413" y="101"/>
                    </a:lnTo>
                    <a:lnTo>
                      <a:pt x="417" y="98"/>
                    </a:lnTo>
                    <a:lnTo>
                      <a:pt x="424" y="98"/>
                    </a:lnTo>
                    <a:lnTo>
                      <a:pt x="428" y="101"/>
                    </a:lnTo>
                    <a:lnTo>
                      <a:pt x="428" y="126"/>
                    </a:lnTo>
                    <a:lnTo>
                      <a:pt x="421" y="134"/>
                    </a:lnTo>
                    <a:lnTo>
                      <a:pt x="417" y="130"/>
                    </a:lnTo>
                    <a:lnTo>
                      <a:pt x="413" y="130"/>
                    </a:lnTo>
                    <a:lnTo>
                      <a:pt x="410" y="126"/>
                    </a:lnTo>
                    <a:lnTo>
                      <a:pt x="403" y="134"/>
                    </a:lnTo>
                    <a:lnTo>
                      <a:pt x="406" y="134"/>
                    </a:lnTo>
                    <a:lnTo>
                      <a:pt x="410" y="137"/>
                    </a:lnTo>
                    <a:lnTo>
                      <a:pt x="410" y="141"/>
                    </a:lnTo>
                    <a:lnTo>
                      <a:pt x="417" y="141"/>
                    </a:lnTo>
                    <a:lnTo>
                      <a:pt x="421" y="144"/>
                    </a:lnTo>
                    <a:lnTo>
                      <a:pt x="428" y="144"/>
                    </a:lnTo>
                    <a:lnTo>
                      <a:pt x="431" y="137"/>
                    </a:lnTo>
                    <a:lnTo>
                      <a:pt x="435" y="134"/>
                    </a:lnTo>
                    <a:lnTo>
                      <a:pt x="439" y="126"/>
                    </a:lnTo>
                    <a:lnTo>
                      <a:pt x="439" y="94"/>
                    </a:lnTo>
                    <a:lnTo>
                      <a:pt x="435" y="90"/>
                    </a:lnTo>
                    <a:lnTo>
                      <a:pt x="431" y="90"/>
                    </a:lnTo>
                    <a:lnTo>
                      <a:pt x="428" y="87"/>
                    </a:lnTo>
                    <a:lnTo>
                      <a:pt x="417" y="87"/>
                    </a:lnTo>
                    <a:lnTo>
                      <a:pt x="417" y="83"/>
                    </a:lnTo>
                    <a:lnTo>
                      <a:pt x="421" y="80"/>
                    </a:lnTo>
                    <a:lnTo>
                      <a:pt x="421" y="76"/>
                    </a:lnTo>
                    <a:lnTo>
                      <a:pt x="435" y="76"/>
                    </a:lnTo>
                    <a:lnTo>
                      <a:pt x="435" y="72"/>
                    </a:lnTo>
                    <a:lnTo>
                      <a:pt x="439" y="72"/>
                    </a:lnTo>
                    <a:lnTo>
                      <a:pt x="439" y="69"/>
                    </a:lnTo>
                    <a:lnTo>
                      <a:pt x="435" y="65"/>
                    </a:lnTo>
                    <a:lnTo>
                      <a:pt x="417" y="65"/>
                    </a:lnTo>
                    <a:lnTo>
                      <a:pt x="406" y="72"/>
                    </a:lnTo>
                    <a:lnTo>
                      <a:pt x="410" y="69"/>
                    </a:lnTo>
                    <a:lnTo>
                      <a:pt x="410" y="58"/>
                    </a:lnTo>
                    <a:lnTo>
                      <a:pt x="413" y="51"/>
                    </a:lnTo>
                    <a:lnTo>
                      <a:pt x="413" y="47"/>
                    </a:lnTo>
                    <a:lnTo>
                      <a:pt x="417" y="40"/>
                    </a:lnTo>
                    <a:lnTo>
                      <a:pt x="421" y="33"/>
                    </a:lnTo>
                    <a:lnTo>
                      <a:pt x="424" y="26"/>
                    </a:lnTo>
                    <a:lnTo>
                      <a:pt x="435" y="26"/>
                    </a:lnTo>
                    <a:lnTo>
                      <a:pt x="439" y="29"/>
                    </a:lnTo>
                    <a:lnTo>
                      <a:pt x="442" y="29"/>
                    </a:lnTo>
                    <a:lnTo>
                      <a:pt x="446" y="33"/>
                    </a:lnTo>
                    <a:lnTo>
                      <a:pt x="446" y="36"/>
                    </a:lnTo>
                    <a:lnTo>
                      <a:pt x="449" y="40"/>
                    </a:lnTo>
                    <a:lnTo>
                      <a:pt x="446" y="47"/>
                    </a:lnTo>
                    <a:lnTo>
                      <a:pt x="449" y="47"/>
                    </a:lnTo>
                    <a:lnTo>
                      <a:pt x="449" y="51"/>
                    </a:lnTo>
                    <a:lnTo>
                      <a:pt x="453" y="51"/>
                    </a:lnTo>
                    <a:lnTo>
                      <a:pt x="460" y="47"/>
                    </a:lnTo>
                    <a:lnTo>
                      <a:pt x="460" y="40"/>
                    </a:lnTo>
                    <a:lnTo>
                      <a:pt x="457" y="33"/>
                    </a:lnTo>
                    <a:lnTo>
                      <a:pt x="457" y="26"/>
                    </a:lnTo>
                    <a:lnTo>
                      <a:pt x="453" y="22"/>
                    </a:lnTo>
                    <a:lnTo>
                      <a:pt x="446" y="18"/>
                    </a:lnTo>
                    <a:lnTo>
                      <a:pt x="442" y="15"/>
                    </a:lnTo>
                    <a:lnTo>
                      <a:pt x="421" y="15"/>
                    </a:lnTo>
                    <a:lnTo>
                      <a:pt x="410" y="26"/>
                    </a:lnTo>
                    <a:lnTo>
                      <a:pt x="406" y="36"/>
                    </a:lnTo>
                    <a:lnTo>
                      <a:pt x="403" y="47"/>
                    </a:lnTo>
                    <a:lnTo>
                      <a:pt x="399" y="58"/>
                    </a:lnTo>
                    <a:lnTo>
                      <a:pt x="399" y="65"/>
                    </a:lnTo>
                    <a:lnTo>
                      <a:pt x="395" y="76"/>
                    </a:lnTo>
                    <a:lnTo>
                      <a:pt x="392" y="87"/>
                    </a:lnTo>
                    <a:lnTo>
                      <a:pt x="392" y="94"/>
                    </a:lnTo>
                    <a:lnTo>
                      <a:pt x="388" y="83"/>
                    </a:lnTo>
                    <a:lnTo>
                      <a:pt x="388" y="69"/>
                    </a:lnTo>
                    <a:lnTo>
                      <a:pt x="392" y="54"/>
                    </a:lnTo>
                    <a:lnTo>
                      <a:pt x="395" y="44"/>
                    </a:lnTo>
                    <a:lnTo>
                      <a:pt x="399" y="29"/>
                    </a:lnTo>
                    <a:lnTo>
                      <a:pt x="403" y="22"/>
                    </a:lnTo>
                    <a:lnTo>
                      <a:pt x="410" y="11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39" y="4"/>
                    </a:lnTo>
                    <a:lnTo>
                      <a:pt x="446" y="8"/>
                    </a:lnTo>
                    <a:lnTo>
                      <a:pt x="460" y="22"/>
                    </a:lnTo>
                    <a:lnTo>
                      <a:pt x="464" y="29"/>
                    </a:lnTo>
                    <a:lnTo>
                      <a:pt x="471" y="36"/>
                    </a:lnTo>
                    <a:lnTo>
                      <a:pt x="475" y="47"/>
                    </a:lnTo>
                    <a:lnTo>
                      <a:pt x="475" y="98"/>
                    </a:lnTo>
                    <a:lnTo>
                      <a:pt x="471" y="112"/>
                    </a:lnTo>
                    <a:lnTo>
                      <a:pt x="471" y="130"/>
                    </a:lnTo>
                    <a:lnTo>
                      <a:pt x="467" y="148"/>
                    </a:lnTo>
                    <a:lnTo>
                      <a:pt x="467" y="166"/>
                    </a:lnTo>
                    <a:lnTo>
                      <a:pt x="471" y="184"/>
                    </a:lnTo>
                    <a:lnTo>
                      <a:pt x="471" y="188"/>
                    </a:lnTo>
                    <a:lnTo>
                      <a:pt x="467" y="188"/>
                    </a:lnTo>
                    <a:lnTo>
                      <a:pt x="464" y="191"/>
                    </a:lnTo>
                    <a:lnTo>
                      <a:pt x="464" y="195"/>
                    </a:lnTo>
                    <a:lnTo>
                      <a:pt x="460" y="195"/>
                    </a:lnTo>
                    <a:lnTo>
                      <a:pt x="457" y="198"/>
                    </a:lnTo>
                    <a:lnTo>
                      <a:pt x="457" y="202"/>
                    </a:lnTo>
                    <a:lnTo>
                      <a:pt x="439" y="202"/>
                    </a:lnTo>
                    <a:lnTo>
                      <a:pt x="435" y="198"/>
                    </a:lnTo>
                    <a:lnTo>
                      <a:pt x="428" y="195"/>
                    </a:lnTo>
                    <a:lnTo>
                      <a:pt x="417" y="184"/>
                    </a:lnTo>
                    <a:lnTo>
                      <a:pt x="413" y="177"/>
                    </a:lnTo>
                    <a:lnTo>
                      <a:pt x="413" y="173"/>
                    </a:lnTo>
                    <a:lnTo>
                      <a:pt x="410" y="170"/>
                    </a:lnTo>
                    <a:lnTo>
                      <a:pt x="410" y="166"/>
                    </a:lnTo>
                    <a:lnTo>
                      <a:pt x="403" y="173"/>
                    </a:lnTo>
                    <a:lnTo>
                      <a:pt x="403" y="180"/>
                    </a:lnTo>
                    <a:lnTo>
                      <a:pt x="406" y="188"/>
                    </a:lnTo>
                    <a:lnTo>
                      <a:pt x="410" y="195"/>
                    </a:lnTo>
                    <a:lnTo>
                      <a:pt x="413" y="195"/>
                    </a:lnTo>
                    <a:lnTo>
                      <a:pt x="428" y="209"/>
                    </a:lnTo>
                    <a:lnTo>
                      <a:pt x="435" y="213"/>
                    </a:lnTo>
                    <a:lnTo>
                      <a:pt x="460" y="213"/>
                    </a:lnTo>
                    <a:lnTo>
                      <a:pt x="464" y="206"/>
                    </a:lnTo>
                    <a:lnTo>
                      <a:pt x="467" y="202"/>
                    </a:lnTo>
                    <a:lnTo>
                      <a:pt x="471" y="202"/>
                    </a:lnTo>
                    <a:lnTo>
                      <a:pt x="478" y="206"/>
                    </a:lnTo>
                    <a:lnTo>
                      <a:pt x="482" y="206"/>
                    </a:lnTo>
                    <a:lnTo>
                      <a:pt x="493" y="216"/>
                    </a:lnTo>
                    <a:lnTo>
                      <a:pt x="496" y="224"/>
                    </a:lnTo>
                    <a:lnTo>
                      <a:pt x="500" y="227"/>
                    </a:lnTo>
                    <a:lnTo>
                      <a:pt x="503" y="234"/>
                    </a:lnTo>
                    <a:lnTo>
                      <a:pt x="507" y="242"/>
                    </a:lnTo>
                    <a:lnTo>
                      <a:pt x="507" y="245"/>
                    </a:lnTo>
                    <a:lnTo>
                      <a:pt x="511" y="252"/>
                    </a:lnTo>
                    <a:lnTo>
                      <a:pt x="507" y="260"/>
                    </a:lnTo>
                    <a:lnTo>
                      <a:pt x="507" y="267"/>
                    </a:lnTo>
                    <a:lnTo>
                      <a:pt x="500" y="270"/>
                    </a:lnTo>
                    <a:lnTo>
                      <a:pt x="503" y="278"/>
                    </a:lnTo>
                    <a:lnTo>
                      <a:pt x="507" y="285"/>
                    </a:lnTo>
                    <a:lnTo>
                      <a:pt x="507" y="288"/>
                    </a:lnTo>
                    <a:lnTo>
                      <a:pt x="500" y="303"/>
                    </a:lnTo>
                    <a:lnTo>
                      <a:pt x="496" y="317"/>
                    </a:lnTo>
                    <a:lnTo>
                      <a:pt x="489" y="332"/>
                    </a:lnTo>
                    <a:lnTo>
                      <a:pt x="482" y="346"/>
                    </a:lnTo>
                    <a:lnTo>
                      <a:pt x="475" y="360"/>
                    </a:lnTo>
                    <a:lnTo>
                      <a:pt x="442" y="393"/>
                    </a:lnTo>
                    <a:lnTo>
                      <a:pt x="439" y="389"/>
                    </a:lnTo>
                    <a:lnTo>
                      <a:pt x="439" y="357"/>
                    </a:lnTo>
                    <a:lnTo>
                      <a:pt x="435" y="350"/>
                    </a:lnTo>
                    <a:lnTo>
                      <a:pt x="428" y="350"/>
                    </a:lnTo>
                    <a:lnTo>
                      <a:pt x="424" y="357"/>
                    </a:lnTo>
                    <a:lnTo>
                      <a:pt x="428" y="364"/>
                    </a:lnTo>
                    <a:lnTo>
                      <a:pt x="428" y="396"/>
                    </a:lnTo>
                    <a:lnTo>
                      <a:pt x="421" y="414"/>
                    </a:lnTo>
                    <a:lnTo>
                      <a:pt x="413" y="432"/>
                    </a:lnTo>
                    <a:lnTo>
                      <a:pt x="403" y="447"/>
                    </a:lnTo>
                    <a:lnTo>
                      <a:pt x="374" y="476"/>
                    </a:lnTo>
                    <a:lnTo>
                      <a:pt x="359" y="486"/>
                    </a:lnTo>
                    <a:lnTo>
                      <a:pt x="345" y="501"/>
                    </a:lnTo>
                    <a:lnTo>
                      <a:pt x="338" y="504"/>
                    </a:lnTo>
                    <a:lnTo>
                      <a:pt x="327" y="508"/>
                    </a:lnTo>
                    <a:lnTo>
                      <a:pt x="320" y="512"/>
                    </a:lnTo>
                    <a:lnTo>
                      <a:pt x="313" y="519"/>
                    </a:lnTo>
                    <a:lnTo>
                      <a:pt x="302" y="522"/>
                    </a:lnTo>
                    <a:lnTo>
                      <a:pt x="295" y="526"/>
                    </a:lnTo>
                    <a:lnTo>
                      <a:pt x="284" y="530"/>
                    </a:lnTo>
                    <a:lnTo>
                      <a:pt x="277" y="533"/>
                    </a:lnTo>
                    <a:lnTo>
                      <a:pt x="266" y="537"/>
                    </a:lnTo>
                    <a:lnTo>
                      <a:pt x="259" y="540"/>
                    </a:lnTo>
                    <a:lnTo>
                      <a:pt x="248" y="544"/>
                    </a:lnTo>
                    <a:lnTo>
                      <a:pt x="241" y="548"/>
                    </a:lnTo>
                    <a:lnTo>
                      <a:pt x="230" y="548"/>
                    </a:lnTo>
                    <a:lnTo>
                      <a:pt x="219" y="551"/>
                    </a:lnTo>
                    <a:lnTo>
                      <a:pt x="208" y="555"/>
                    </a:lnTo>
                    <a:lnTo>
                      <a:pt x="190" y="555"/>
                    </a:lnTo>
                    <a:lnTo>
                      <a:pt x="187" y="558"/>
                    </a:lnTo>
                    <a:lnTo>
                      <a:pt x="180" y="555"/>
                    </a:lnTo>
                    <a:lnTo>
                      <a:pt x="172" y="555"/>
                    </a:lnTo>
                    <a:lnTo>
                      <a:pt x="169" y="551"/>
                    </a:lnTo>
                    <a:lnTo>
                      <a:pt x="162" y="548"/>
                    </a:lnTo>
                    <a:lnTo>
                      <a:pt x="158" y="544"/>
                    </a:lnTo>
                    <a:lnTo>
                      <a:pt x="151" y="540"/>
                    </a:lnTo>
                    <a:lnTo>
                      <a:pt x="144" y="533"/>
                    </a:lnTo>
                    <a:lnTo>
                      <a:pt x="140" y="526"/>
                    </a:lnTo>
                    <a:lnTo>
                      <a:pt x="136" y="519"/>
                    </a:lnTo>
                    <a:lnTo>
                      <a:pt x="129" y="508"/>
                    </a:lnTo>
                    <a:lnTo>
                      <a:pt x="126" y="501"/>
                    </a:lnTo>
                    <a:lnTo>
                      <a:pt x="122" y="494"/>
                    </a:lnTo>
                    <a:lnTo>
                      <a:pt x="115" y="486"/>
                    </a:lnTo>
                    <a:lnTo>
                      <a:pt x="111" y="479"/>
                    </a:lnTo>
                    <a:lnTo>
                      <a:pt x="100" y="479"/>
                    </a:lnTo>
                    <a:lnTo>
                      <a:pt x="100" y="483"/>
                    </a:lnTo>
                    <a:lnTo>
                      <a:pt x="86" y="479"/>
                    </a:lnTo>
                    <a:lnTo>
                      <a:pt x="75" y="476"/>
                    </a:lnTo>
                    <a:lnTo>
                      <a:pt x="64" y="468"/>
                    </a:lnTo>
                    <a:lnTo>
                      <a:pt x="57" y="465"/>
                    </a:lnTo>
                    <a:lnTo>
                      <a:pt x="50" y="454"/>
                    </a:lnTo>
                    <a:lnTo>
                      <a:pt x="43" y="447"/>
                    </a:lnTo>
                    <a:lnTo>
                      <a:pt x="39" y="436"/>
                    </a:lnTo>
                    <a:lnTo>
                      <a:pt x="32" y="425"/>
                    </a:lnTo>
                    <a:lnTo>
                      <a:pt x="28" y="414"/>
                    </a:lnTo>
                    <a:lnTo>
                      <a:pt x="25" y="404"/>
                    </a:lnTo>
                    <a:lnTo>
                      <a:pt x="21" y="393"/>
                    </a:lnTo>
                    <a:lnTo>
                      <a:pt x="18" y="382"/>
                    </a:lnTo>
                    <a:lnTo>
                      <a:pt x="10" y="371"/>
                    </a:lnTo>
                    <a:lnTo>
                      <a:pt x="7" y="360"/>
                    </a:lnTo>
                    <a:lnTo>
                      <a:pt x="3" y="350"/>
                    </a:lnTo>
                    <a:lnTo>
                      <a:pt x="0" y="339"/>
                    </a:lnTo>
                    <a:lnTo>
                      <a:pt x="18" y="339"/>
                    </a:lnTo>
                    <a:lnTo>
                      <a:pt x="28" y="335"/>
                    </a:lnTo>
                    <a:lnTo>
                      <a:pt x="36" y="332"/>
                    </a:lnTo>
                    <a:lnTo>
                      <a:pt x="43" y="328"/>
                    </a:lnTo>
                    <a:lnTo>
                      <a:pt x="54" y="324"/>
                    </a:lnTo>
                    <a:lnTo>
                      <a:pt x="61" y="321"/>
                    </a:lnTo>
                    <a:lnTo>
                      <a:pt x="72" y="317"/>
                    </a:lnTo>
                    <a:lnTo>
                      <a:pt x="72" y="328"/>
                    </a:lnTo>
                    <a:lnTo>
                      <a:pt x="75" y="339"/>
                    </a:lnTo>
                    <a:lnTo>
                      <a:pt x="75" y="368"/>
                    </a:lnTo>
                    <a:lnTo>
                      <a:pt x="79" y="378"/>
                    </a:lnTo>
                    <a:lnTo>
                      <a:pt x="82" y="389"/>
                    </a:lnTo>
                    <a:lnTo>
                      <a:pt x="90" y="400"/>
                    </a:lnTo>
                    <a:lnTo>
                      <a:pt x="100" y="404"/>
                    </a:lnTo>
                    <a:lnTo>
                      <a:pt x="115" y="404"/>
                    </a:lnTo>
                    <a:lnTo>
                      <a:pt x="118" y="400"/>
                    </a:lnTo>
                    <a:lnTo>
                      <a:pt x="126" y="396"/>
                    </a:lnTo>
                    <a:lnTo>
                      <a:pt x="133" y="393"/>
                    </a:lnTo>
                    <a:lnTo>
                      <a:pt x="136" y="389"/>
                    </a:lnTo>
                    <a:lnTo>
                      <a:pt x="144" y="386"/>
                    </a:lnTo>
                    <a:lnTo>
                      <a:pt x="147" y="382"/>
                    </a:lnTo>
                    <a:lnTo>
                      <a:pt x="154" y="378"/>
                    </a:lnTo>
                    <a:lnTo>
                      <a:pt x="158" y="375"/>
                    </a:lnTo>
                    <a:lnTo>
                      <a:pt x="165" y="371"/>
                    </a:lnTo>
                    <a:lnTo>
                      <a:pt x="169" y="368"/>
                    </a:lnTo>
                    <a:lnTo>
                      <a:pt x="176" y="364"/>
                    </a:lnTo>
                    <a:lnTo>
                      <a:pt x="183" y="360"/>
                    </a:lnTo>
                    <a:lnTo>
                      <a:pt x="187" y="360"/>
                    </a:lnTo>
                    <a:lnTo>
                      <a:pt x="194" y="357"/>
                    </a:lnTo>
                    <a:lnTo>
                      <a:pt x="198" y="350"/>
                    </a:lnTo>
                    <a:lnTo>
                      <a:pt x="201" y="346"/>
                    </a:lnTo>
                    <a:lnTo>
                      <a:pt x="212" y="346"/>
                    </a:lnTo>
                    <a:lnTo>
                      <a:pt x="219" y="350"/>
                    </a:lnTo>
                    <a:lnTo>
                      <a:pt x="223" y="350"/>
                    </a:lnTo>
                    <a:lnTo>
                      <a:pt x="230" y="353"/>
                    </a:lnTo>
                    <a:lnTo>
                      <a:pt x="237" y="350"/>
                    </a:lnTo>
                    <a:lnTo>
                      <a:pt x="259" y="350"/>
                    </a:lnTo>
                    <a:lnTo>
                      <a:pt x="266" y="346"/>
                    </a:lnTo>
                    <a:lnTo>
                      <a:pt x="273" y="346"/>
                    </a:lnTo>
                    <a:lnTo>
                      <a:pt x="280" y="350"/>
                    </a:lnTo>
                    <a:lnTo>
                      <a:pt x="287" y="350"/>
                    </a:lnTo>
                    <a:lnTo>
                      <a:pt x="291" y="357"/>
                    </a:lnTo>
                    <a:lnTo>
                      <a:pt x="320" y="418"/>
                    </a:lnTo>
                    <a:lnTo>
                      <a:pt x="323" y="418"/>
                    </a:lnTo>
                    <a:lnTo>
                      <a:pt x="331" y="414"/>
                    </a:lnTo>
                    <a:lnTo>
                      <a:pt x="331" y="407"/>
                    </a:lnTo>
                    <a:lnTo>
                      <a:pt x="327" y="396"/>
                    </a:lnTo>
                    <a:lnTo>
                      <a:pt x="323" y="389"/>
                    </a:lnTo>
                    <a:lnTo>
                      <a:pt x="320" y="378"/>
                    </a:lnTo>
                    <a:lnTo>
                      <a:pt x="316" y="371"/>
                    </a:lnTo>
                    <a:lnTo>
                      <a:pt x="309" y="360"/>
                    </a:lnTo>
                    <a:lnTo>
                      <a:pt x="305" y="353"/>
                    </a:lnTo>
                    <a:lnTo>
                      <a:pt x="298" y="346"/>
                    </a:lnTo>
                    <a:lnTo>
                      <a:pt x="287" y="339"/>
                    </a:lnTo>
                    <a:lnTo>
                      <a:pt x="280" y="339"/>
                    </a:lnTo>
                    <a:lnTo>
                      <a:pt x="277" y="335"/>
                    </a:lnTo>
                    <a:lnTo>
                      <a:pt x="248" y="335"/>
                    </a:lnTo>
                    <a:lnTo>
                      <a:pt x="241" y="339"/>
                    </a:lnTo>
                    <a:lnTo>
                      <a:pt x="226" y="339"/>
                    </a:lnTo>
                    <a:lnTo>
                      <a:pt x="219" y="335"/>
                    </a:lnTo>
                    <a:lnTo>
                      <a:pt x="212" y="335"/>
                    </a:lnTo>
                    <a:lnTo>
                      <a:pt x="205" y="332"/>
                    </a:lnTo>
                    <a:lnTo>
                      <a:pt x="201" y="328"/>
                    </a:lnTo>
                    <a:lnTo>
                      <a:pt x="194" y="324"/>
                    </a:lnTo>
                    <a:lnTo>
                      <a:pt x="190" y="317"/>
                    </a:lnTo>
                    <a:lnTo>
                      <a:pt x="187" y="310"/>
                    </a:lnTo>
                    <a:lnTo>
                      <a:pt x="172" y="310"/>
                    </a:lnTo>
                    <a:lnTo>
                      <a:pt x="169" y="314"/>
                    </a:lnTo>
                    <a:lnTo>
                      <a:pt x="165" y="314"/>
                    </a:lnTo>
                    <a:lnTo>
                      <a:pt x="165" y="321"/>
                    </a:lnTo>
                    <a:lnTo>
                      <a:pt x="169" y="321"/>
                    </a:lnTo>
                    <a:lnTo>
                      <a:pt x="172" y="324"/>
                    </a:lnTo>
                    <a:lnTo>
                      <a:pt x="187" y="324"/>
                    </a:lnTo>
                    <a:lnTo>
                      <a:pt x="190" y="328"/>
                    </a:lnTo>
                    <a:lnTo>
                      <a:pt x="190" y="339"/>
                    </a:lnTo>
                    <a:lnTo>
                      <a:pt x="187" y="346"/>
                    </a:lnTo>
                    <a:lnTo>
                      <a:pt x="180" y="353"/>
                    </a:lnTo>
                    <a:lnTo>
                      <a:pt x="172" y="357"/>
                    </a:lnTo>
                    <a:lnTo>
                      <a:pt x="165" y="360"/>
                    </a:lnTo>
                    <a:lnTo>
                      <a:pt x="154" y="364"/>
                    </a:lnTo>
                    <a:lnTo>
                      <a:pt x="147" y="368"/>
                    </a:lnTo>
                    <a:lnTo>
                      <a:pt x="133" y="382"/>
                    </a:lnTo>
                    <a:lnTo>
                      <a:pt x="126" y="386"/>
                    </a:lnTo>
                    <a:lnTo>
                      <a:pt x="122" y="386"/>
                    </a:lnTo>
                    <a:lnTo>
                      <a:pt x="115" y="389"/>
                    </a:lnTo>
                    <a:lnTo>
                      <a:pt x="93" y="389"/>
                    </a:lnTo>
                    <a:lnTo>
                      <a:pt x="90" y="371"/>
                    </a:lnTo>
                    <a:lnTo>
                      <a:pt x="86" y="350"/>
                    </a:lnTo>
                    <a:lnTo>
                      <a:pt x="86" y="328"/>
                    </a:lnTo>
                    <a:lnTo>
                      <a:pt x="82" y="310"/>
                    </a:lnTo>
                    <a:lnTo>
                      <a:pt x="82" y="296"/>
                    </a:lnTo>
                    <a:lnTo>
                      <a:pt x="90" y="285"/>
                    </a:lnTo>
                    <a:lnTo>
                      <a:pt x="93" y="270"/>
                    </a:lnTo>
                    <a:lnTo>
                      <a:pt x="97" y="260"/>
                    </a:lnTo>
                    <a:lnTo>
                      <a:pt x="100" y="245"/>
                    </a:lnTo>
                    <a:lnTo>
                      <a:pt x="104" y="234"/>
                    </a:lnTo>
                    <a:lnTo>
                      <a:pt x="100" y="224"/>
                    </a:lnTo>
                    <a:lnTo>
                      <a:pt x="97" y="209"/>
                    </a:lnTo>
                    <a:lnTo>
                      <a:pt x="100" y="209"/>
                    </a:lnTo>
                    <a:lnTo>
                      <a:pt x="118" y="227"/>
                    </a:lnTo>
                    <a:lnTo>
                      <a:pt x="126" y="227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6" name="Freeform 184">
                <a:extLst>
                  <a:ext uri="{FF2B5EF4-FFF2-40B4-BE49-F238E27FC236}">
                    <a16:creationId xmlns:a16="http://schemas.microsoft.com/office/drawing/2014/main" id="{DA232009-5E5A-4F16-9E83-113A5460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1780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4 h 4"/>
                  <a:gd name="T4" fmla="*/ 7 w 7"/>
                  <a:gd name="T5" fmla="*/ 0 h 4"/>
                  <a:gd name="T6" fmla="*/ 0 w 7"/>
                  <a:gd name="T7" fmla="*/ 0 h 4"/>
                  <a:gd name="T8" fmla="*/ 0 w 7"/>
                  <a:gd name="T9" fmla="*/ 4 h 4"/>
                  <a:gd name="T10" fmla="*/ 0 w 7"/>
                  <a:gd name="T11" fmla="*/ 0 h 4"/>
                  <a:gd name="T12" fmla="*/ 0 w 7"/>
                  <a:gd name="T13" fmla="*/ 4 h 4"/>
                  <a:gd name="T14" fmla="*/ 7 w 7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4"/>
                  <a:gd name="T26" fmla="*/ 7 w 7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4">
                    <a:moveTo>
                      <a:pt x="7" y="0"/>
                    </a:move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7" name="Freeform 185">
                <a:extLst>
                  <a:ext uri="{FF2B5EF4-FFF2-40B4-BE49-F238E27FC236}">
                    <a16:creationId xmlns:a16="http://schemas.microsoft.com/office/drawing/2014/main" id="{BF48EC28-B44C-4600-9627-D39C96FF0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1780"/>
                <a:ext cx="54" cy="61"/>
              </a:xfrm>
              <a:custGeom>
                <a:avLst/>
                <a:gdLst>
                  <a:gd name="T0" fmla="*/ 54 w 54"/>
                  <a:gd name="T1" fmla="*/ 54 h 61"/>
                  <a:gd name="T2" fmla="*/ 43 w 54"/>
                  <a:gd name="T3" fmla="*/ 54 h 61"/>
                  <a:gd name="T4" fmla="*/ 36 w 54"/>
                  <a:gd name="T5" fmla="*/ 47 h 61"/>
                  <a:gd name="T6" fmla="*/ 29 w 54"/>
                  <a:gd name="T7" fmla="*/ 43 h 61"/>
                  <a:gd name="T8" fmla="*/ 22 w 54"/>
                  <a:gd name="T9" fmla="*/ 36 h 61"/>
                  <a:gd name="T10" fmla="*/ 18 w 54"/>
                  <a:gd name="T11" fmla="*/ 29 h 61"/>
                  <a:gd name="T12" fmla="*/ 14 w 54"/>
                  <a:gd name="T13" fmla="*/ 18 h 61"/>
                  <a:gd name="T14" fmla="*/ 11 w 54"/>
                  <a:gd name="T15" fmla="*/ 11 h 61"/>
                  <a:gd name="T16" fmla="*/ 7 w 54"/>
                  <a:gd name="T17" fmla="*/ 0 h 61"/>
                  <a:gd name="T18" fmla="*/ 0 w 54"/>
                  <a:gd name="T19" fmla="*/ 4 h 61"/>
                  <a:gd name="T20" fmla="*/ 4 w 54"/>
                  <a:gd name="T21" fmla="*/ 15 h 61"/>
                  <a:gd name="T22" fmla="*/ 7 w 54"/>
                  <a:gd name="T23" fmla="*/ 22 h 61"/>
                  <a:gd name="T24" fmla="*/ 11 w 54"/>
                  <a:gd name="T25" fmla="*/ 33 h 61"/>
                  <a:gd name="T26" fmla="*/ 32 w 54"/>
                  <a:gd name="T27" fmla="*/ 54 h 61"/>
                  <a:gd name="T28" fmla="*/ 40 w 54"/>
                  <a:gd name="T29" fmla="*/ 58 h 61"/>
                  <a:gd name="T30" fmla="*/ 50 w 54"/>
                  <a:gd name="T31" fmla="*/ 61 h 61"/>
                  <a:gd name="T32" fmla="*/ 54 w 54"/>
                  <a:gd name="T33" fmla="*/ 61 h 61"/>
                  <a:gd name="T34" fmla="*/ 54 w 54"/>
                  <a:gd name="T35" fmla="*/ 54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61"/>
                  <a:gd name="T56" fmla="*/ 54 w 54"/>
                  <a:gd name="T57" fmla="*/ 61 h 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61">
                    <a:moveTo>
                      <a:pt x="54" y="54"/>
                    </a:moveTo>
                    <a:lnTo>
                      <a:pt x="43" y="54"/>
                    </a:lnTo>
                    <a:lnTo>
                      <a:pt x="36" y="47"/>
                    </a:lnTo>
                    <a:lnTo>
                      <a:pt x="29" y="43"/>
                    </a:lnTo>
                    <a:lnTo>
                      <a:pt x="22" y="36"/>
                    </a:lnTo>
                    <a:lnTo>
                      <a:pt x="18" y="29"/>
                    </a:lnTo>
                    <a:lnTo>
                      <a:pt x="14" y="18"/>
                    </a:lnTo>
                    <a:lnTo>
                      <a:pt x="11" y="11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4" y="15"/>
                    </a:lnTo>
                    <a:lnTo>
                      <a:pt x="7" y="22"/>
                    </a:lnTo>
                    <a:lnTo>
                      <a:pt x="11" y="33"/>
                    </a:lnTo>
                    <a:lnTo>
                      <a:pt x="32" y="54"/>
                    </a:lnTo>
                    <a:lnTo>
                      <a:pt x="40" y="58"/>
                    </a:lnTo>
                    <a:lnTo>
                      <a:pt x="50" y="61"/>
                    </a:lnTo>
                    <a:lnTo>
                      <a:pt x="54" y="61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8" name="Freeform 186">
                <a:extLst>
                  <a:ext uri="{FF2B5EF4-FFF2-40B4-BE49-F238E27FC236}">
                    <a16:creationId xmlns:a16="http://schemas.microsoft.com/office/drawing/2014/main" id="{0FF68F84-9506-4440-A320-DE6F5193A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791"/>
                <a:ext cx="165" cy="54"/>
              </a:xfrm>
              <a:custGeom>
                <a:avLst/>
                <a:gdLst>
                  <a:gd name="T0" fmla="*/ 158 w 165"/>
                  <a:gd name="T1" fmla="*/ 4 h 54"/>
                  <a:gd name="T2" fmla="*/ 158 w 165"/>
                  <a:gd name="T3" fmla="*/ 0 h 54"/>
                  <a:gd name="T4" fmla="*/ 144 w 165"/>
                  <a:gd name="T5" fmla="*/ 14 h 54"/>
                  <a:gd name="T6" fmla="*/ 133 w 165"/>
                  <a:gd name="T7" fmla="*/ 18 h 54"/>
                  <a:gd name="T8" fmla="*/ 122 w 165"/>
                  <a:gd name="T9" fmla="*/ 25 h 54"/>
                  <a:gd name="T10" fmla="*/ 115 w 165"/>
                  <a:gd name="T11" fmla="*/ 29 h 54"/>
                  <a:gd name="T12" fmla="*/ 104 w 165"/>
                  <a:gd name="T13" fmla="*/ 32 h 54"/>
                  <a:gd name="T14" fmla="*/ 93 w 165"/>
                  <a:gd name="T15" fmla="*/ 36 h 54"/>
                  <a:gd name="T16" fmla="*/ 86 w 165"/>
                  <a:gd name="T17" fmla="*/ 40 h 54"/>
                  <a:gd name="T18" fmla="*/ 76 w 165"/>
                  <a:gd name="T19" fmla="*/ 43 h 54"/>
                  <a:gd name="T20" fmla="*/ 65 w 165"/>
                  <a:gd name="T21" fmla="*/ 43 h 54"/>
                  <a:gd name="T22" fmla="*/ 54 w 165"/>
                  <a:gd name="T23" fmla="*/ 47 h 54"/>
                  <a:gd name="T24" fmla="*/ 7 w 165"/>
                  <a:gd name="T25" fmla="*/ 47 h 54"/>
                  <a:gd name="T26" fmla="*/ 0 w 165"/>
                  <a:gd name="T27" fmla="*/ 43 h 54"/>
                  <a:gd name="T28" fmla="*/ 0 w 165"/>
                  <a:gd name="T29" fmla="*/ 50 h 54"/>
                  <a:gd name="T30" fmla="*/ 7 w 165"/>
                  <a:gd name="T31" fmla="*/ 50 h 54"/>
                  <a:gd name="T32" fmla="*/ 22 w 165"/>
                  <a:gd name="T33" fmla="*/ 54 h 54"/>
                  <a:gd name="T34" fmla="*/ 43 w 165"/>
                  <a:gd name="T35" fmla="*/ 54 h 54"/>
                  <a:gd name="T36" fmla="*/ 54 w 165"/>
                  <a:gd name="T37" fmla="*/ 50 h 54"/>
                  <a:gd name="T38" fmla="*/ 65 w 165"/>
                  <a:gd name="T39" fmla="*/ 50 h 54"/>
                  <a:gd name="T40" fmla="*/ 76 w 165"/>
                  <a:gd name="T41" fmla="*/ 47 h 54"/>
                  <a:gd name="T42" fmla="*/ 86 w 165"/>
                  <a:gd name="T43" fmla="*/ 47 h 54"/>
                  <a:gd name="T44" fmla="*/ 97 w 165"/>
                  <a:gd name="T45" fmla="*/ 43 h 54"/>
                  <a:gd name="T46" fmla="*/ 108 w 165"/>
                  <a:gd name="T47" fmla="*/ 40 h 54"/>
                  <a:gd name="T48" fmla="*/ 119 w 165"/>
                  <a:gd name="T49" fmla="*/ 36 h 54"/>
                  <a:gd name="T50" fmla="*/ 126 w 165"/>
                  <a:gd name="T51" fmla="*/ 32 h 54"/>
                  <a:gd name="T52" fmla="*/ 137 w 165"/>
                  <a:gd name="T53" fmla="*/ 25 h 54"/>
                  <a:gd name="T54" fmla="*/ 147 w 165"/>
                  <a:gd name="T55" fmla="*/ 18 h 54"/>
                  <a:gd name="T56" fmla="*/ 155 w 165"/>
                  <a:gd name="T57" fmla="*/ 11 h 54"/>
                  <a:gd name="T58" fmla="*/ 165 w 165"/>
                  <a:gd name="T59" fmla="*/ 7 h 54"/>
                  <a:gd name="T60" fmla="*/ 165 w 165"/>
                  <a:gd name="T61" fmla="*/ 4 h 54"/>
                  <a:gd name="T62" fmla="*/ 165 w 165"/>
                  <a:gd name="T63" fmla="*/ 7 h 54"/>
                  <a:gd name="T64" fmla="*/ 165 w 165"/>
                  <a:gd name="T65" fmla="*/ 4 h 54"/>
                  <a:gd name="T66" fmla="*/ 158 w 165"/>
                  <a:gd name="T67" fmla="*/ 4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5"/>
                  <a:gd name="T103" fmla="*/ 0 h 54"/>
                  <a:gd name="T104" fmla="*/ 165 w 165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5" h="54">
                    <a:moveTo>
                      <a:pt x="158" y="4"/>
                    </a:moveTo>
                    <a:lnTo>
                      <a:pt x="158" y="0"/>
                    </a:lnTo>
                    <a:lnTo>
                      <a:pt x="144" y="14"/>
                    </a:lnTo>
                    <a:lnTo>
                      <a:pt x="133" y="18"/>
                    </a:lnTo>
                    <a:lnTo>
                      <a:pt x="122" y="25"/>
                    </a:lnTo>
                    <a:lnTo>
                      <a:pt x="115" y="29"/>
                    </a:lnTo>
                    <a:lnTo>
                      <a:pt x="104" y="32"/>
                    </a:lnTo>
                    <a:lnTo>
                      <a:pt x="93" y="36"/>
                    </a:lnTo>
                    <a:lnTo>
                      <a:pt x="86" y="40"/>
                    </a:lnTo>
                    <a:lnTo>
                      <a:pt x="76" y="43"/>
                    </a:lnTo>
                    <a:lnTo>
                      <a:pt x="65" y="43"/>
                    </a:lnTo>
                    <a:lnTo>
                      <a:pt x="54" y="47"/>
                    </a:lnTo>
                    <a:lnTo>
                      <a:pt x="7" y="47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7" y="50"/>
                    </a:lnTo>
                    <a:lnTo>
                      <a:pt x="22" y="54"/>
                    </a:lnTo>
                    <a:lnTo>
                      <a:pt x="43" y="54"/>
                    </a:lnTo>
                    <a:lnTo>
                      <a:pt x="54" y="50"/>
                    </a:lnTo>
                    <a:lnTo>
                      <a:pt x="65" y="50"/>
                    </a:lnTo>
                    <a:lnTo>
                      <a:pt x="76" y="47"/>
                    </a:lnTo>
                    <a:lnTo>
                      <a:pt x="86" y="47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9" y="36"/>
                    </a:lnTo>
                    <a:lnTo>
                      <a:pt x="126" y="32"/>
                    </a:lnTo>
                    <a:lnTo>
                      <a:pt x="137" y="25"/>
                    </a:lnTo>
                    <a:lnTo>
                      <a:pt x="147" y="18"/>
                    </a:lnTo>
                    <a:lnTo>
                      <a:pt x="155" y="11"/>
                    </a:lnTo>
                    <a:lnTo>
                      <a:pt x="165" y="7"/>
                    </a:lnTo>
                    <a:lnTo>
                      <a:pt x="165" y="4"/>
                    </a:lnTo>
                    <a:lnTo>
                      <a:pt x="165" y="7"/>
                    </a:lnTo>
                    <a:lnTo>
                      <a:pt x="165" y="4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9" name="Freeform 187">
                <a:extLst>
                  <a:ext uri="{FF2B5EF4-FFF2-40B4-BE49-F238E27FC236}">
                    <a16:creationId xmlns:a16="http://schemas.microsoft.com/office/drawing/2014/main" id="{46F73B8B-16D4-4414-9F90-18997DB1F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1636"/>
                <a:ext cx="25" cy="159"/>
              </a:xfrm>
              <a:custGeom>
                <a:avLst/>
                <a:gdLst>
                  <a:gd name="T0" fmla="*/ 25 w 25"/>
                  <a:gd name="T1" fmla="*/ 4 h 159"/>
                  <a:gd name="T2" fmla="*/ 22 w 25"/>
                  <a:gd name="T3" fmla="*/ 4 h 159"/>
                  <a:gd name="T4" fmla="*/ 7 w 25"/>
                  <a:gd name="T5" fmla="*/ 22 h 159"/>
                  <a:gd name="T6" fmla="*/ 0 w 25"/>
                  <a:gd name="T7" fmla="*/ 40 h 159"/>
                  <a:gd name="T8" fmla="*/ 0 w 25"/>
                  <a:gd name="T9" fmla="*/ 79 h 159"/>
                  <a:gd name="T10" fmla="*/ 4 w 25"/>
                  <a:gd name="T11" fmla="*/ 97 h 159"/>
                  <a:gd name="T12" fmla="*/ 7 w 25"/>
                  <a:gd name="T13" fmla="*/ 115 h 159"/>
                  <a:gd name="T14" fmla="*/ 7 w 25"/>
                  <a:gd name="T15" fmla="*/ 159 h 159"/>
                  <a:gd name="T16" fmla="*/ 14 w 25"/>
                  <a:gd name="T17" fmla="*/ 159 h 159"/>
                  <a:gd name="T18" fmla="*/ 14 w 25"/>
                  <a:gd name="T19" fmla="*/ 115 h 159"/>
                  <a:gd name="T20" fmla="*/ 11 w 25"/>
                  <a:gd name="T21" fmla="*/ 97 h 159"/>
                  <a:gd name="T22" fmla="*/ 7 w 25"/>
                  <a:gd name="T23" fmla="*/ 76 h 159"/>
                  <a:gd name="T24" fmla="*/ 7 w 25"/>
                  <a:gd name="T25" fmla="*/ 40 h 159"/>
                  <a:gd name="T26" fmla="*/ 14 w 25"/>
                  <a:gd name="T27" fmla="*/ 25 h 159"/>
                  <a:gd name="T28" fmla="*/ 25 w 25"/>
                  <a:gd name="T29" fmla="*/ 7 h 159"/>
                  <a:gd name="T30" fmla="*/ 22 w 25"/>
                  <a:gd name="T31" fmla="*/ 7 h 159"/>
                  <a:gd name="T32" fmla="*/ 25 w 25"/>
                  <a:gd name="T33" fmla="*/ 4 h 159"/>
                  <a:gd name="T34" fmla="*/ 22 w 25"/>
                  <a:gd name="T35" fmla="*/ 0 h 159"/>
                  <a:gd name="T36" fmla="*/ 22 w 25"/>
                  <a:gd name="T37" fmla="*/ 4 h 159"/>
                  <a:gd name="T38" fmla="*/ 25 w 25"/>
                  <a:gd name="T39" fmla="*/ 4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159"/>
                  <a:gd name="T62" fmla="*/ 25 w 2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159">
                    <a:moveTo>
                      <a:pt x="25" y="4"/>
                    </a:moveTo>
                    <a:lnTo>
                      <a:pt x="22" y="4"/>
                    </a:lnTo>
                    <a:lnTo>
                      <a:pt x="7" y="22"/>
                    </a:lnTo>
                    <a:lnTo>
                      <a:pt x="0" y="40"/>
                    </a:lnTo>
                    <a:lnTo>
                      <a:pt x="0" y="79"/>
                    </a:lnTo>
                    <a:lnTo>
                      <a:pt x="4" y="97"/>
                    </a:lnTo>
                    <a:lnTo>
                      <a:pt x="7" y="115"/>
                    </a:lnTo>
                    <a:lnTo>
                      <a:pt x="7" y="159"/>
                    </a:lnTo>
                    <a:lnTo>
                      <a:pt x="14" y="159"/>
                    </a:lnTo>
                    <a:lnTo>
                      <a:pt x="14" y="115"/>
                    </a:lnTo>
                    <a:lnTo>
                      <a:pt x="11" y="97"/>
                    </a:lnTo>
                    <a:lnTo>
                      <a:pt x="7" y="76"/>
                    </a:lnTo>
                    <a:lnTo>
                      <a:pt x="7" y="40"/>
                    </a:lnTo>
                    <a:lnTo>
                      <a:pt x="14" y="25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22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0" name="Freeform 188">
                <a:extLst>
                  <a:ext uri="{FF2B5EF4-FFF2-40B4-BE49-F238E27FC236}">
                    <a16:creationId xmlns:a16="http://schemas.microsoft.com/office/drawing/2014/main" id="{3F46EF16-418D-4A97-AB1D-D1024E881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640"/>
                <a:ext cx="21" cy="57"/>
              </a:xfrm>
              <a:custGeom>
                <a:avLst/>
                <a:gdLst>
                  <a:gd name="T0" fmla="*/ 14 w 21"/>
                  <a:gd name="T1" fmla="*/ 50 h 57"/>
                  <a:gd name="T2" fmla="*/ 18 w 21"/>
                  <a:gd name="T3" fmla="*/ 47 h 57"/>
                  <a:gd name="T4" fmla="*/ 14 w 21"/>
                  <a:gd name="T5" fmla="*/ 47 h 57"/>
                  <a:gd name="T6" fmla="*/ 14 w 21"/>
                  <a:gd name="T7" fmla="*/ 43 h 57"/>
                  <a:gd name="T8" fmla="*/ 10 w 21"/>
                  <a:gd name="T9" fmla="*/ 36 h 57"/>
                  <a:gd name="T10" fmla="*/ 10 w 21"/>
                  <a:gd name="T11" fmla="*/ 14 h 57"/>
                  <a:gd name="T12" fmla="*/ 7 w 21"/>
                  <a:gd name="T13" fmla="*/ 7 h 57"/>
                  <a:gd name="T14" fmla="*/ 3 w 21"/>
                  <a:gd name="T15" fmla="*/ 0 h 57"/>
                  <a:gd name="T16" fmla="*/ 0 w 21"/>
                  <a:gd name="T17" fmla="*/ 3 h 57"/>
                  <a:gd name="T18" fmla="*/ 0 w 21"/>
                  <a:gd name="T19" fmla="*/ 11 h 57"/>
                  <a:gd name="T20" fmla="*/ 3 w 21"/>
                  <a:gd name="T21" fmla="*/ 14 h 57"/>
                  <a:gd name="T22" fmla="*/ 3 w 21"/>
                  <a:gd name="T23" fmla="*/ 29 h 57"/>
                  <a:gd name="T24" fmla="*/ 7 w 21"/>
                  <a:gd name="T25" fmla="*/ 39 h 57"/>
                  <a:gd name="T26" fmla="*/ 7 w 21"/>
                  <a:gd name="T27" fmla="*/ 43 h 57"/>
                  <a:gd name="T28" fmla="*/ 10 w 21"/>
                  <a:gd name="T29" fmla="*/ 50 h 57"/>
                  <a:gd name="T30" fmla="*/ 18 w 21"/>
                  <a:gd name="T31" fmla="*/ 54 h 57"/>
                  <a:gd name="T32" fmla="*/ 21 w 21"/>
                  <a:gd name="T33" fmla="*/ 54 h 57"/>
                  <a:gd name="T34" fmla="*/ 18 w 21"/>
                  <a:gd name="T35" fmla="*/ 54 h 57"/>
                  <a:gd name="T36" fmla="*/ 18 w 21"/>
                  <a:gd name="T37" fmla="*/ 57 h 57"/>
                  <a:gd name="T38" fmla="*/ 21 w 21"/>
                  <a:gd name="T39" fmla="*/ 54 h 57"/>
                  <a:gd name="T40" fmla="*/ 14 w 21"/>
                  <a:gd name="T41" fmla="*/ 5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57"/>
                  <a:gd name="T65" fmla="*/ 21 w 21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57">
                    <a:moveTo>
                      <a:pt x="14" y="50"/>
                    </a:moveTo>
                    <a:lnTo>
                      <a:pt x="18" y="47"/>
                    </a:lnTo>
                    <a:lnTo>
                      <a:pt x="14" y="47"/>
                    </a:lnTo>
                    <a:lnTo>
                      <a:pt x="14" y="43"/>
                    </a:lnTo>
                    <a:lnTo>
                      <a:pt x="10" y="36"/>
                    </a:lnTo>
                    <a:lnTo>
                      <a:pt x="10" y="14"/>
                    </a:lnTo>
                    <a:lnTo>
                      <a:pt x="7" y="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29"/>
                    </a:lnTo>
                    <a:lnTo>
                      <a:pt x="7" y="39"/>
                    </a:lnTo>
                    <a:lnTo>
                      <a:pt x="7" y="43"/>
                    </a:lnTo>
                    <a:lnTo>
                      <a:pt x="10" y="50"/>
                    </a:lnTo>
                    <a:lnTo>
                      <a:pt x="18" y="54"/>
                    </a:lnTo>
                    <a:lnTo>
                      <a:pt x="21" y="54"/>
                    </a:lnTo>
                    <a:lnTo>
                      <a:pt x="18" y="54"/>
                    </a:lnTo>
                    <a:lnTo>
                      <a:pt x="18" y="57"/>
                    </a:lnTo>
                    <a:lnTo>
                      <a:pt x="21" y="54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1" name="Freeform 189">
                <a:extLst>
                  <a:ext uri="{FF2B5EF4-FFF2-40B4-BE49-F238E27FC236}">
                    <a16:creationId xmlns:a16="http://schemas.microsoft.com/office/drawing/2014/main" id="{53A70D9F-6393-4254-BF27-622A65525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661"/>
                <a:ext cx="47" cy="33"/>
              </a:xfrm>
              <a:custGeom>
                <a:avLst/>
                <a:gdLst>
                  <a:gd name="T0" fmla="*/ 40 w 47"/>
                  <a:gd name="T1" fmla="*/ 0 h 33"/>
                  <a:gd name="T2" fmla="*/ 40 w 47"/>
                  <a:gd name="T3" fmla="*/ 11 h 33"/>
                  <a:gd name="T4" fmla="*/ 36 w 47"/>
                  <a:gd name="T5" fmla="*/ 15 h 33"/>
                  <a:gd name="T6" fmla="*/ 29 w 47"/>
                  <a:gd name="T7" fmla="*/ 18 h 33"/>
                  <a:gd name="T8" fmla="*/ 22 w 47"/>
                  <a:gd name="T9" fmla="*/ 18 h 33"/>
                  <a:gd name="T10" fmla="*/ 14 w 47"/>
                  <a:gd name="T11" fmla="*/ 22 h 33"/>
                  <a:gd name="T12" fmla="*/ 7 w 47"/>
                  <a:gd name="T13" fmla="*/ 22 h 33"/>
                  <a:gd name="T14" fmla="*/ 0 w 47"/>
                  <a:gd name="T15" fmla="*/ 29 h 33"/>
                  <a:gd name="T16" fmla="*/ 7 w 47"/>
                  <a:gd name="T17" fmla="*/ 33 h 33"/>
                  <a:gd name="T18" fmla="*/ 11 w 47"/>
                  <a:gd name="T19" fmla="*/ 29 h 33"/>
                  <a:gd name="T20" fmla="*/ 18 w 47"/>
                  <a:gd name="T21" fmla="*/ 29 h 33"/>
                  <a:gd name="T22" fmla="*/ 25 w 47"/>
                  <a:gd name="T23" fmla="*/ 26 h 33"/>
                  <a:gd name="T24" fmla="*/ 32 w 47"/>
                  <a:gd name="T25" fmla="*/ 26 h 33"/>
                  <a:gd name="T26" fmla="*/ 40 w 47"/>
                  <a:gd name="T27" fmla="*/ 22 h 33"/>
                  <a:gd name="T28" fmla="*/ 43 w 47"/>
                  <a:gd name="T29" fmla="*/ 18 h 33"/>
                  <a:gd name="T30" fmla="*/ 47 w 47"/>
                  <a:gd name="T31" fmla="*/ 8 h 33"/>
                  <a:gd name="T32" fmla="*/ 47 w 47"/>
                  <a:gd name="T33" fmla="*/ 0 h 33"/>
                  <a:gd name="T34" fmla="*/ 40 w 47"/>
                  <a:gd name="T35" fmla="*/ 0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3"/>
                  <a:gd name="T56" fmla="*/ 47 w 47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3">
                    <a:moveTo>
                      <a:pt x="40" y="0"/>
                    </a:moveTo>
                    <a:lnTo>
                      <a:pt x="40" y="11"/>
                    </a:lnTo>
                    <a:lnTo>
                      <a:pt x="36" y="15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4" y="22"/>
                    </a:lnTo>
                    <a:lnTo>
                      <a:pt x="7" y="22"/>
                    </a:lnTo>
                    <a:lnTo>
                      <a:pt x="0" y="29"/>
                    </a:lnTo>
                    <a:lnTo>
                      <a:pt x="7" y="33"/>
                    </a:lnTo>
                    <a:lnTo>
                      <a:pt x="11" y="29"/>
                    </a:lnTo>
                    <a:lnTo>
                      <a:pt x="18" y="29"/>
                    </a:lnTo>
                    <a:lnTo>
                      <a:pt x="25" y="26"/>
                    </a:lnTo>
                    <a:lnTo>
                      <a:pt x="32" y="26"/>
                    </a:lnTo>
                    <a:lnTo>
                      <a:pt x="40" y="22"/>
                    </a:lnTo>
                    <a:lnTo>
                      <a:pt x="43" y="18"/>
                    </a:lnTo>
                    <a:lnTo>
                      <a:pt x="47" y="8"/>
                    </a:lnTo>
                    <a:lnTo>
                      <a:pt x="4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2" name="Freeform 190">
                <a:extLst>
                  <a:ext uri="{FF2B5EF4-FFF2-40B4-BE49-F238E27FC236}">
                    <a16:creationId xmlns:a16="http://schemas.microsoft.com/office/drawing/2014/main" id="{EDB559F2-6187-42BF-96F7-B41A4E14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647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10 w 14"/>
                  <a:gd name="T3" fmla="*/ 4 h 14"/>
                  <a:gd name="T4" fmla="*/ 7 w 14"/>
                  <a:gd name="T5" fmla="*/ 4 h 14"/>
                  <a:gd name="T6" fmla="*/ 0 w 14"/>
                  <a:gd name="T7" fmla="*/ 11 h 14"/>
                  <a:gd name="T8" fmla="*/ 0 w 14"/>
                  <a:gd name="T9" fmla="*/ 14 h 14"/>
                  <a:gd name="T10" fmla="*/ 7 w 14"/>
                  <a:gd name="T11" fmla="*/ 14 h 14"/>
                  <a:gd name="T12" fmla="*/ 7 w 14"/>
                  <a:gd name="T13" fmla="*/ 11 h 14"/>
                  <a:gd name="T14" fmla="*/ 10 w 14"/>
                  <a:gd name="T15" fmla="*/ 11 h 14"/>
                  <a:gd name="T16" fmla="*/ 14 w 14"/>
                  <a:gd name="T17" fmla="*/ 7 h 14"/>
                  <a:gd name="T18" fmla="*/ 10 w 14"/>
                  <a:gd name="T19" fmla="*/ 0 h 14"/>
                  <a:gd name="T20" fmla="*/ 10 w 14"/>
                  <a:gd name="T21" fmla="*/ 4 h 14"/>
                  <a:gd name="T22" fmla="*/ 10 w 14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4"/>
                  <a:gd name="T38" fmla="*/ 14 w 14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4">
                    <a:moveTo>
                      <a:pt x="10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4" y="7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3" name="Freeform 191">
                <a:extLst>
                  <a:ext uri="{FF2B5EF4-FFF2-40B4-BE49-F238E27FC236}">
                    <a16:creationId xmlns:a16="http://schemas.microsoft.com/office/drawing/2014/main" id="{A045AE54-BA6C-433F-9BA2-2603F10B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47"/>
                <a:ext cx="18" cy="22"/>
              </a:xfrm>
              <a:custGeom>
                <a:avLst/>
                <a:gdLst>
                  <a:gd name="T0" fmla="*/ 18 w 18"/>
                  <a:gd name="T1" fmla="*/ 22 h 22"/>
                  <a:gd name="T2" fmla="*/ 18 w 18"/>
                  <a:gd name="T3" fmla="*/ 7 h 22"/>
                  <a:gd name="T4" fmla="*/ 11 w 18"/>
                  <a:gd name="T5" fmla="*/ 0 h 22"/>
                  <a:gd name="T6" fmla="*/ 0 w 18"/>
                  <a:gd name="T7" fmla="*/ 0 h 22"/>
                  <a:gd name="T8" fmla="*/ 4 w 18"/>
                  <a:gd name="T9" fmla="*/ 7 h 22"/>
                  <a:gd name="T10" fmla="*/ 8 w 18"/>
                  <a:gd name="T11" fmla="*/ 7 h 22"/>
                  <a:gd name="T12" fmla="*/ 11 w 18"/>
                  <a:gd name="T13" fmla="*/ 11 h 22"/>
                  <a:gd name="T14" fmla="*/ 11 w 18"/>
                  <a:gd name="T15" fmla="*/ 22 h 22"/>
                  <a:gd name="T16" fmla="*/ 18 w 18"/>
                  <a:gd name="T17" fmla="*/ 22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2"/>
                  <a:gd name="T29" fmla="*/ 18 w 18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2">
                    <a:moveTo>
                      <a:pt x="18" y="22"/>
                    </a:moveTo>
                    <a:lnTo>
                      <a:pt x="18" y="7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1" y="11"/>
                    </a:lnTo>
                    <a:lnTo>
                      <a:pt x="11" y="22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4" name="Freeform 192">
                <a:extLst>
                  <a:ext uri="{FF2B5EF4-FFF2-40B4-BE49-F238E27FC236}">
                    <a16:creationId xmlns:a16="http://schemas.microsoft.com/office/drawing/2014/main" id="{F6391A41-DB80-4358-920A-99EA5118B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669"/>
                <a:ext cx="10" cy="21"/>
              </a:xfrm>
              <a:custGeom>
                <a:avLst/>
                <a:gdLst>
                  <a:gd name="T0" fmla="*/ 0 w 10"/>
                  <a:gd name="T1" fmla="*/ 21 h 21"/>
                  <a:gd name="T2" fmla="*/ 7 w 10"/>
                  <a:gd name="T3" fmla="*/ 18 h 21"/>
                  <a:gd name="T4" fmla="*/ 10 w 10"/>
                  <a:gd name="T5" fmla="*/ 10 h 21"/>
                  <a:gd name="T6" fmla="*/ 10 w 10"/>
                  <a:gd name="T7" fmla="*/ 0 h 21"/>
                  <a:gd name="T8" fmla="*/ 3 w 10"/>
                  <a:gd name="T9" fmla="*/ 0 h 21"/>
                  <a:gd name="T10" fmla="*/ 3 w 10"/>
                  <a:gd name="T11" fmla="*/ 10 h 21"/>
                  <a:gd name="T12" fmla="*/ 0 w 10"/>
                  <a:gd name="T13" fmla="*/ 14 h 21"/>
                  <a:gd name="T14" fmla="*/ 0 w 10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1"/>
                  <a:gd name="T26" fmla="*/ 10 w 10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1">
                    <a:moveTo>
                      <a:pt x="0" y="21"/>
                    </a:moveTo>
                    <a:lnTo>
                      <a:pt x="7" y="18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5" name="Freeform 193">
                <a:extLst>
                  <a:ext uri="{FF2B5EF4-FFF2-40B4-BE49-F238E27FC236}">
                    <a16:creationId xmlns:a16="http://schemas.microsoft.com/office/drawing/2014/main" id="{E01CC421-9989-40BA-980C-78942406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1676"/>
                <a:ext cx="15" cy="14"/>
              </a:xfrm>
              <a:custGeom>
                <a:avLst/>
                <a:gdLst>
                  <a:gd name="T0" fmla="*/ 7 w 15"/>
                  <a:gd name="T1" fmla="*/ 7 h 14"/>
                  <a:gd name="T2" fmla="*/ 0 w 15"/>
                  <a:gd name="T3" fmla="*/ 7 h 14"/>
                  <a:gd name="T4" fmla="*/ 4 w 15"/>
                  <a:gd name="T5" fmla="*/ 11 h 14"/>
                  <a:gd name="T6" fmla="*/ 11 w 15"/>
                  <a:gd name="T7" fmla="*/ 11 h 14"/>
                  <a:gd name="T8" fmla="*/ 15 w 15"/>
                  <a:gd name="T9" fmla="*/ 14 h 14"/>
                  <a:gd name="T10" fmla="*/ 15 w 15"/>
                  <a:gd name="T11" fmla="*/ 3 h 14"/>
                  <a:gd name="T12" fmla="*/ 0 w 15"/>
                  <a:gd name="T13" fmla="*/ 3 h 14"/>
                  <a:gd name="T14" fmla="*/ 4 w 15"/>
                  <a:gd name="T15" fmla="*/ 3 h 14"/>
                  <a:gd name="T16" fmla="*/ 4 w 15"/>
                  <a:gd name="T17" fmla="*/ 0 h 14"/>
                  <a:gd name="T18" fmla="*/ 0 w 15"/>
                  <a:gd name="T19" fmla="*/ 3 h 14"/>
                  <a:gd name="T20" fmla="*/ 7 w 15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7" y="7"/>
                    </a:moveTo>
                    <a:lnTo>
                      <a:pt x="0" y="7"/>
                    </a:lnTo>
                    <a:lnTo>
                      <a:pt x="4" y="11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15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6" name="Freeform 194">
                <a:extLst>
                  <a:ext uri="{FF2B5EF4-FFF2-40B4-BE49-F238E27FC236}">
                    <a16:creationId xmlns:a16="http://schemas.microsoft.com/office/drawing/2014/main" id="{CFDEBF8F-A679-429A-8162-CDCCCF38B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79"/>
                <a:ext cx="14" cy="11"/>
              </a:xfrm>
              <a:custGeom>
                <a:avLst/>
                <a:gdLst>
                  <a:gd name="T0" fmla="*/ 7 w 14"/>
                  <a:gd name="T1" fmla="*/ 4 h 11"/>
                  <a:gd name="T2" fmla="*/ 7 w 14"/>
                  <a:gd name="T3" fmla="*/ 11 h 11"/>
                  <a:gd name="T4" fmla="*/ 14 w 14"/>
                  <a:gd name="T5" fmla="*/ 4 h 11"/>
                  <a:gd name="T6" fmla="*/ 7 w 14"/>
                  <a:gd name="T7" fmla="*/ 0 h 11"/>
                  <a:gd name="T8" fmla="*/ 0 w 14"/>
                  <a:gd name="T9" fmla="*/ 8 h 11"/>
                  <a:gd name="T10" fmla="*/ 4 w 14"/>
                  <a:gd name="T11" fmla="*/ 4 h 11"/>
                  <a:gd name="T12" fmla="*/ 0 w 14"/>
                  <a:gd name="T13" fmla="*/ 8 h 11"/>
                  <a:gd name="T14" fmla="*/ 7 w 14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1"/>
                  <a:gd name="T26" fmla="*/ 14 w 14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1">
                    <a:moveTo>
                      <a:pt x="7" y="4"/>
                    </a:moveTo>
                    <a:lnTo>
                      <a:pt x="7" y="11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7" name="Freeform 195">
                <a:extLst>
                  <a:ext uri="{FF2B5EF4-FFF2-40B4-BE49-F238E27FC236}">
                    <a16:creationId xmlns:a16="http://schemas.microsoft.com/office/drawing/2014/main" id="{04B81329-CA67-4F52-98AA-51CD3AE7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3"/>
                <a:ext cx="29" cy="18"/>
              </a:xfrm>
              <a:custGeom>
                <a:avLst/>
                <a:gdLst>
                  <a:gd name="T0" fmla="*/ 25 w 29"/>
                  <a:gd name="T1" fmla="*/ 11 h 18"/>
                  <a:gd name="T2" fmla="*/ 22 w 29"/>
                  <a:gd name="T3" fmla="*/ 11 h 18"/>
                  <a:gd name="T4" fmla="*/ 18 w 29"/>
                  <a:gd name="T5" fmla="*/ 7 h 18"/>
                  <a:gd name="T6" fmla="*/ 14 w 29"/>
                  <a:gd name="T7" fmla="*/ 7 h 18"/>
                  <a:gd name="T8" fmla="*/ 7 w 29"/>
                  <a:gd name="T9" fmla="*/ 0 h 18"/>
                  <a:gd name="T10" fmla="*/ 0 w 29"/>
                  <a:gd name="T11" fmla="*/ 4 h 18"/>
                  <a:gd name="T12" fmla="*/ 7 w 29"/>
                  <a:gd name="T13" fmla="*/ 11 h 18"/>
                  <a:gd name="T14" fmla="*/ 11 w 29"/>
                  <a:gd name="T15" fmla="*/ 11 h 18"/>
                  <a:gd name="T16" fmla="*/ 14 w 29"/>
                  <a:gd name="T17" fmla="*/ 14 h 18"/>
                  <a:gd name="T18" fmla="*/ 18 w 29"/>
                  <a:gd name="T19" fmla="*/ 14 h 18"/>
                  <a:gd name="T20" fmla="*/ 22 w 29"/>
                  <a:gd name="T21" fmla="*/ 18 h 18"/>
                  <a:gd name="T22" fmla="*/ 29 w 29"/>
                  <a:gd name="T23" fmla="*/ 18 h 18"/>
                  <a:gd name="T24" fmla="*/ 25 w 29"/>
                  <a:gd name="T25" fmla="*/ 1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8"/>
                  <a:gd name="T41" fmla="*/ 29 w 29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8">
                    <a:moveTo>
                      <a:pt x="25" y="11"/>
                    </a:moveTo>
                    <a:lnTo>
                      <a:pt x="22" y="11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2" y="18"/>
                    </a:lnTo>
                    <a:lnTo>
                      <a:pt x="29" y="18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8" name="Freeform 196">
                <a:extLst>
                  <a:ext uri="{FF2B5EF4-FFF2-40B4-BE49-F238E27FC236}">
                    <a16:creationId xmlns:a16="http://schemas.microsoft.com/office/drawing/2014/main" id="{408D76DA-01E3-40F6-98CF-734B6AF11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1651"/>
                <a:ext cx="18" cy="50"/>
              </a:xfrm>
              <a:custGeom>
                <a:avLst/>
                <a:gdLst>
                  <a:gd name="T0" fmla="*/ 11 w 18"/>
                  <a:gd name="T1" fmla="*/ 0 h 50"/>
                  <a:gd name="T2" fmla="*/ 11 w 18"/>
                  <a:gd name="T3" fmla="*/ 18 h 50"/>
                  <a:gd name="T4" fmla="*/ 15 w 18"/>
                  <a:gd name="T5" fmla="*/ 25 h 50"/>
                  <a:gd name="T6" fmla="*/ 7 w 18"/>
                  <a:gd name="T7" fmla="*/ 32 h 50"/>
                  <a:gd name="T8" fmla="*/ 7 w 18"/>
                  <a:gd name="T9" fmla="*/ 39 h 50"/>
                  <a:gd name="T10" fmla="*/ 0 w 18"/>
                  <a:gd name="T11" fmla="*/ 43 h 50"/>
                  <a:gd name="T12" fmla="*/ 4 w 18"/>
                  <a:gd name="T13" fmla="*/ 50 h 50"/>
                  <a:gd name="T14" fmla="*/ 11 w 18"/>
                  <a:gd name="T15" fmla="*/ 43 h 50"/>
                  <a:gd name="T16" fmla="*/ 15 w 18"/>
                  <a:gd name="T17" fmla="*/ 36 h 50"/>
                  <a:gd name="T18" fmla="*/ 18 w 18"/>
                  <a:gd name="T19" fmla="*/ 32 h 50"/>
                  <a:gd name="T20" fmla="*/ 18 w 18"/>
                  <a:gd name="T21" fmla="*/ 0 h 50"/>
                  <a:gd name="T22" fmla="*/ 11 w 18"/>
                  <a:gd name="T23" fmla="*/ 0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50"/>
                  <a:gd name="T38" fmla="*/ 18 w 18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50">
                    <a:moveTo>
                      <a:pt x="11" y="0"/>
                    </a:moveTo>
                    <a:lnTo>
                      <a:pt x="11" y="18"/>
                    </a:lnTo>
                    <a:lnTo>
                      <a:pt x="15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11" y="43"/>
                    </a:lnTo>
                    <a:lnTo>
                      <a:pt x="15" y="36"/>
                    </a:lnTo>
                    <a:lnTo>
                      <a:pt x="18" y="32"/>
                    </a:lnTo>
                    <a:lnTo>
                      <a:pt x="1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9" name="Freeform 197">
                <a:extLst>
                  <a:ext uri="{FF2B5EF4-FFF2-40B4-BE49-F238E27FC236}">
                    <a16:creationId xmlns:a16="http://schemas.microsoft.com/office/drawing/2014/main" id="{F94FF83B-0E6A-4363-87C5-9587D39E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36"/>
                <a:ext cx="29" cy="15"/>
              </a:xfrm>
              <a:custGeom>
                <a:avLst/>
                <a:gdLst>
                  <a:gd name="T0" fmla="*/ 0 w 29"/>
                  <a:gd name="T1" fmla="*/ 4 h 15"/>
                  <a:gd name="T2" fmla="*/ 4 w 29"/>
                  <a:gd name="T3" fmla="*/ 4 h 15"/>
                  <a:gd name="T4" fmla="*/ 8 w 29"/>
                  <a:gd name="T5" fmla="*/ 7 h 15"/>
                  <a:gd name="T6" fmla="*/ 15 w 29"/>
                  <a:gd name="T7" fmla="*/ 7 h 15"/>
                  <a:gd name="T8" fmla="*/ 18 w 29"/>
                  <a:gd name="T9" fmla="*/ 11 h 15"/>
                  <a:gd name="T10" fmla="*/ 22 w 29"/>
                  <a:gd name="T11" fmla="*/ 11 h 15"/>
                  <a:gd name="T12" fmla="*/ 22 w 29"/>
                  <a:gd name="T13" fmla="*/ 15 h 15"/>
                  <a:gd name="T14" fmla="*/ 29 w 29"/>
                  <a:gd name="T15" fmla="*/ 15 h 15"/>
                  <a:gd name="T16" fmla="*/ 26 w 29"/>
                  <a:gd name="T17" fmla="*/ 7 h 15"/>
                  <a:gd name="T18" fmla="*/ 26 w 29"/>
                  <a:gd name="T19" fmla="*/ 4 h 15"/>
                  <a:gd name="T20" fmla="*/ 15 w 29"/>
                  <a:gd name="T21" fmla="*/ 4 h 15"/>
                  <a:gd name="T22" fmla="*/ 11 w 29"/>
                  <a:gd name="T23" fmla="*/ 0 h 15"/>
                  <a:gd name="T24" fmla="*/ 4 w 29"/>
                  <a:gd name="T25" fmla="*/ 0 h 15"/>
                  <a:gd name="T26" fmla="*/ 8 w 29"/>
                  <a:gd name="T27" fmla="*/ 0 h 15"/>
                  <a:gd name="T28" fmla="*/ 0 w 29"/>
                  <a:gd name="T29" fmla="*/ 4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15"/>
                  <a:gd name="T47" fmla="*/ 29 w 29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15">
                    <a:moveTo>
                      <a:pt x="0" y="4"/>
                    </a:moveTo>
                    <a:lnTo>
                      <a:pt x="4" y="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2" y="15"/>
                    </a:lnTo>
                    <a:lnTo>
                      <a:pt x="29" y="15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15" y="4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0" name="Freeform 198">
                <a:extLst>
                  <a:ext uri="{FF2B5EF4-FFF2-40B4-BE49-F238E27FC236}">
                    <a16:creationId xmlns:a16="http://schemas.microsoft.com/office/drawing/2014/main" id="{61ED8220-35C8-4505-B651-354EFA38B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25"/>
                <a:ext cx="26" cy="15"/>
              </a:xfrm>
              <a:custGeom>
                <a:avLst/>
                <a:gdLst>
                  <a:gd name="T0" fmla="*/ 18 w 26"/>
                  <a:gd name="T1" fmla="*/ 0 h 15"/>
                  <a:gd name="T2" fmla="*/ 22 w 26"/>
                  <a:gd name="T3" fmla="*/ 0 h 15"/>
                  <a:gd name="T4" fmla="*/ 11 w 26"/>
                  <a:gd name="T5" fmla="*/ 0 h 15"/>
                  <a:gd name="T6" fmla="*/ 8 w 26"/>
                  <a:gd name="T7" fmla="*/ 4 h 15"/>
                  <a:gd name="T8" fmla="*/ 4 w 26"/>
                  <a:gd name="T9" fmla="*/ 4 h 15"/>
                  <a:gd name="T10" fmla="*/ 0 w 26"/>
                  <a:gd name="T11" fmla="*/ 8 h 15"/>
                  <a:gd name="T12" fmla="*/ 0 w 26"/>
                  <a:gd name="T13" fmla="*/ 15 h 15"/>
                  <a:gd name="T14" fmla="*/ 8 w 26"/>
                  <a:gd name="T15" fmla="*/ 11 h 15"/>
                  <a:gd name="T16" fmla="*/ 11 w 26"/>
                  <a:gd name="T17" fmla="*/ 8 h 15"/>
                  <a:gd name="T18" fmla="*/ 18 w 26"/>
                  <a:gd name="T19" fmla="*/ 8 h 15"/>
                  <a:gd name="T20" fmla="*/ 26 w 26"/>
                  <a:gd name="T21" fmla="*/ 4 h 15"/>
                  <a:gd name="T22" fmla="*/ 18 w 26"/>
                  <a:gd name="T23" fmla="*/ 8 h 15"/>
                  <a:gd name="T24" fmla="*/ 22 w 26"/>
                  <a:gd name="T25" fmla="*/ 8 h 15"/>
                  <a:gd name="T26" fmla="*/ 26 w 26"/>
                  <a:gd name="T27" fmla="*/ 4 h 15"/>
                  <a:gd name="T28" fmla="*/ 18 w 26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15"/>
                  <a:gd name="T47" fmla="*/ 26 w 26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15">
                    <a:moveTo>
                      <a:pt x="18" y="0"/>
                    </a:moveTo>
                    <a:lnTo>
                      <a:pt x="22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8" y="8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1" name="Freeform 199">
                <a:extLst>
                  <a:ext uri="{FF2B5EF4-FFF2-40B4-BE49-F238E27FC236}">
                    <a16:creationId xmlns:a16="http://schemas.microsoft.com/office/drawing/2014/main" id="{A02AD1CD-49C7-4620-BB8D-911910BA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1618"/>
                <a:ext cx="11" cy="11"/>
              </a:xfrm>
              <a:custGeom>
                <a:avLst/>
                <a:gdLst>
                  <a:gd name="T0" fmla="*/ 4 w 11"/>
                  <a:gd name="T1" fmla="*/ 4 h 11"/>
                  <a:gd name="T2" fmla="*/ 4 w 11"/>
                  <a:gd name="T3" fmla="*/ 7 h 11"/>
                  <a:gd name="T4" fmla="*/ 0 w 11"/>
                  <a:gd name="T5" fmla="*/ 7 h 11"/>
                  <a:gd name="T6" fmla="*/ 8 w 11"/>
                  <a:gd name="T7" fmla="*/ 11 h 11"/>
                  <a:gd name="T8" fmla="*/ 8 w 11"/>
                  <a:gd name="T9" fmla="*/ 7 h 11"/>
                  <a:gd name="T10" fmla="*/ 11 w 11"/>
                  <a:gd name="T11" fmla="*/ 4 h 11"/>
                  <a:gd name="T12" fmla="*/ 11 w 11"/>
                  <a:gd name="T13" fmla="*/ 0 h 11"/>
                  <a:gd name="T14" fmla="*/ 4 w 11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4" y="4"/>
                    </a:moveTo>
                    <a:lnTo>
                      <a:pt x="4" y="7"/>
                    </a:lnTo>
                    <a:lnTo>
                      <a:pt x="0" y="7"/>
                    </a:lnTo>
                    <a:lnTo>
                      <a:pt x="8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2" name="Freeform 200">
                <a:extLst>
                  <a:ext uri="{FF2B5EF4-FFF2-40B4-BE49-F238E27FC236}">
                    <a16:creationId xmlns:a16="http://schemas.microsoft.com/office/drawing/2014/main" id="{E06A1E76-CA46-4DED-8E14-27E7A275D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15"/>
                <a:ext cx="29" cy="7"/>
              </a:xfrm>
              <a:custGeom>
                <a:avLst/>
                <a:gdLst>
                  <a:gd name="T0" fmla="*/ 4 w 29"/>
                  <a:gd name="T1" fmla="*/ 7 h 7"/>
                  <a:gd name="T2" fmla="*/ 8 w 29"/>
                  <a:gd name="T3" fmla="*/ 7 h 7"/>
                  <a:gd name="T4" fmla="*/ 11 w 29"/>
                  <a:gd name="T5" fmla="*/ 3 h 7"/>
                  <a:gd name="T6" fmla="*/ 15 w 29"/>
                  <a:gd name="T7" fmla="*/ 3 h 7"/>
                  <a:gd name="T8" fmla="*/ 18 w 29"/>
                  <a:gd name="T9" fmla="*/ 7 h 7"/>
                  <a:gd name="T10" fmla="*/ 22 w 29"/>
                  <a:gd name="T11" fmla="*/ 7 h 7"/>
                  <a:gd name="T12" fmla="*/ 29 w 29"/>
                  <a:gd name="T13" fmla="*/ 3 h 7"/>
                  <a:gd name="T14" fmla="*/ 26 w 29"/>
                  <a:gd name="T15" fmla="*/ 3 h 7"/>
                  <a:gd name="T16" fmla="*/ 22 w 29"/>
                  <a:gd name="T17" fmla="*/ 0 h 7"/>
                  <a:gd name="T18" fmla="*/ 0 w 29"/>
                  <a:gd name="T19" fmla="*/ 0 h 7"/>
                  <a:gd name="T20" fmla="*/ 0 w 29"/>
                  <a:gd name="T21" fmla="*/ 3 h 7"/>
                  <a:gd name="T22" fmla="*/ 0 w 29"/>
                  <a:gd name="T23" fmla="*/ 0 h 7"/>
                  <a:gd name="T24" fmla="*/ 0 w 29"/>
                  <a:gd name="T25" fmla="*/ 3 h 7"/>
                  <a:gd name="T26" fmla="*/ 4 w 29"/>
                  <a:gd name="T27" fmla="*/ 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7"/>
                  <a:gd name="T44" fmla="*/ 29 w 29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7">
                    <a:moveTo>
                      <a:pt x="4" y="7"/>
                    </a:moveTo>
                    <a:lnTo>
                      <a:pt x="8" y="7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3" name="Freeform 201">
                <a:extLst>
                  <a:ext uri="{FF2B5EF4-FFF2-40B4-BE49-F238E27FC236}">
                    <a16:creationId xmlns:a16="http://schemas.microsoft.com/office/drawing/2014/main" id="{9CF44C42-2564-4C88-8CD9-93FAFE806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18"/>
                <a:ext cx="18" cy="22"/>
              </a:xfrm>
              <a:custGeom>
                <a:avLst/>
                <a:gdLst>
                  <a:gd name="T0" fmla="*/ 4 w 18"/>
                  <a:gd name="T1" fmla="*/ 7 h 22"/>
                  <a:gd name="T2" fmla="*/ 11 w 18"/>
                  <a:gd name="T3" fmla="*/ 11 h 22"/>
                  <a:gd name="T4" fmla="*/ 18 w 18"/>
                  <a:gd name="T5" fmla="*/ 4 h 22"/>
                  <a:gd name="T6" fmla="*/ 14 w 18"/>
                  <a:gd name="T7" fmla="*/ 0 h 22"/>
                  <a:gd name="T8" fmla="*/ 7 w 18"/>
                  <a:gd name="T9" fmla="*/ 4 h 22"/>
                  <a:gd name="T10" fmla="*/ 11 w 18"/>
                  <a:gd name="T11" fmla="*/ 7 h 22"/>
                  <a:gd name="T12" fmla="*/ 4 w 18"/>
                  <a:gd name="T13" fmla="*/ 7 h 22"/>
                  <a:gd name="T14" fmla="*/ 0 w 18"/>
                  <a:gd name="T15" fmla="*/ 22 h 22"/>
                  <a:gd name="T16" fmla="*/ 11 w 18"/>
                  <a:gd name="T17" fmla="*/ 11 h 22"/>
                  <a:gd name="T18" fmla="*/ 4 w 18"/>
                  <a:gd name="T19" fmla="*/ 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2"/>
                  <a:gd name="T32" fmla="*/ 18 w 18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2">
                    <a:moveTo>
                      <a:pt x="4" y="7"/>
                    </a:moveTo>
                    <a:lnTo>
                      <a:pt x="11" y="11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4" name="Freeform 202">
                <a:extLst>
                  <a:ext uri="{FF2B5EF4-FFF2-40B4-BE49-F238E27FC236}">
                    <a16:creationId xmlns:a16="http://schemas.microsoft.com/office/drawing/2014/main" id="{223C5984-8FE3-41F6-8142-07981A9D5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579"/>
                <a:ext cx="25" cy="46"/>
              </a:xfrm>
              <a:custGeom>
                <a:avLst/>
                <a:gdLst>
                  <a:gd name="T0" fmla="*/ 21 w 25"/>
                  <a:gd name="T1" fmla="*/ 0 h 46"/>
                  <a:gd name="T2" fmla="*/ 18 w 25"/>
                  <a:gd name="T3" fmla="*/ 0 h 46"/>
                  <a:gd name="T4" fmla="*/ 14 w 25"/>
                  <a:gd name="T5" fmla="*/ 3 h 46"/>
                  <a:gd name="T6" fmla="*/ 10 w 25"/>
                  <a:gd name="T7" fmla="*/ 10 h 46"/>
                  <a:gd name="T8" fmla="*/ 7 w 25"/>
                  <a:gd name="T9" fmla="*/ 18 h 46"/>
                  <a:gd name="T10" fmla="*/ 7 w 25"/>
                  <a:gd name="T11" fmla="*/ 25 h 46"/>
                  <a:gd name="T12" fmla="*/ 3 w 25"/>
                  <a:gd name="T13" fmla="*/ 32 h 46"/>
                  <a:gd name="T14" fmla="*/ 3 w 25"/>
                  <a:gd name="T15" fmla="*/ 43 h 46"/>
                  <a:gd name="T16" fmla="*/ 0 w 25"/>
                  <a:gd name="T17" fmla="*/ 46 h 46"/>
                  <a:gd name="T18" fmla="*/ 7 w 25"/>
                  <a:gd name="T19" fmla="*/ 46 h 46"/>
                  <a:gd name="T20" fmla="*/ 10 w 25"/>
                  <a:gd name="T21" fmla="*/ 43 h 46"/>
                  <a:gd name="T22" fmla="*/ 10 w 25"/>
                  <a:gd name="T23" fmla="*/ 32 h 46"/>
                  <a:gd name="T24" fmla="*/ 14 w 25"/>
                  <a:gd name="T25" fmla="*/ 25 h 46"/>
                  <a:gd name="T26" fmla="*/ 14 w 25"/>
                  <a:gd name="T27" fmla="*/ 21 h 46"/>
                  <a:gd name="T28" fmla="*/ 18 w 25"/>
                  <a:gd name="T29" fmla="*/ 14 h 46"/>
                  <a:gd name="T30" fmla="*/ 21 w 25"/>
                  <a:gd name="T31" fmla="*/ 7 h 46"/>
                  <a:gd name="T32" fmla="*/ 25 w 25"/>
                  <a:gd name="T33" fmla="*/ 3 h 46"/>
                  <a:gd name="T34" fmla="*/ 21 w 25"/>
                  <a:gd name="T35" fmla="*/ 3 h 46"/>
                  <a:gd name="T36" fmla="*/ 21 w 25"/>
                  <a:gd name="T37" fmla="*/ 0 h 46"/>
                  <a:gd name="T38" fmla="*/ 18 w 25"/>
                  <a:gd name="T39" fmla="*/ 0 h 46"/>
                  <a:gd name="T40" fmla="*/ 21 w 25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46"/>
                  <a:gd name="T65" fmla="*/ 25 w 25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46">
                    <a:moveTo>
                      <a:pt x="21" y="0"/>
                    </a:moveTo>
                    <a:lnTo>
                      <a:pt x="18" y="0"/>
                    </a:lnTo>
                    <a:lnTo>
                      <a:pt x="14" y="3"/>
                    </a:lnTo>
                    <a:lnTo>
                      <a:pt x="10" y="10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0" y="46"/>
                    </a:lnTo>
                    <a:lnTo>
                      <a:pt x="7" y="46"/>
                    </a:lnTo>
                    <a:lnTo>
                      <a:pt x="10" y="43"/>
                    </a:lnTo>
                    <a:lnTo>
                      <a:pt x="10" y="32"/>
                    </a:lnTo>
                    <a:lnTo>
                      <a:pt x="14" y="25"/>
                    </a:lnTo>
                    <a:lnTo>
                      <a:pt x="14" y="21"/>
                    </a:lnTo>
                    <a:lnTo>
                      <a:pt x="18" y="14"/>
                    </a:lnTo>
                    <a:lnTo>
                      <a:pt x="21" y="7"/>
                    </a:lnTo>
                    <a:lnTo>
                      <a:pt x="25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2" name="Group 404">
              <a:extLst>
                <a:ext uri="{FF2B5EF4-FFF2-40B4-BE49-F238E27FC236}">
                  <a16:creationId xmlns:a16="http://schemas.microsoft.com/office/drawing/2014/main" id="{2C163E41-0507-487D-AE05-1C4D8ACE6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2" y="1550"/>
              <a:ext cx="917" cy="1173"/>
              <a:chOff x="2502" y="1550"/>
              <a:chExt cx="917" cy="1173"/>
            </a:xfrm>
          </p:grpSpPr>
          <p:sp>
            <p:nvSpPr>
              <p:cNvPr id="20685" name="Freeform 204">
                <a:extLst>
                  <a:ext uri="{FF2B5EF4-FFF2-40B4-BE49-F238E27FC236}">
                    <a16:creationId xmlns:a16="http://schemas.microsoft.com/office/drawing/2014/main" id="{6B102F92-7361-4216-AB68-DEBC987C3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1575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25 w 29"/>
                  <a:gd name="T3" fmla="*/ 14 h 18"/>
                  <a:gd name="T4" fmla="*/ 25 w 29"/>
                  <a:gd name="T5" fmla="*/ 11 h 18"/>
                  <a:gd name="T6" fmla="*/ 22 w 29"/>
                  <a:gd name="T7" fmla="*/ 4 h 18"/>
                  <a:gd name="T8" fmla="*/ 15 w 29"/>
                  <a:gd name="T9" fmla="*/ 4 h 18"/>
                  <a:gd name="T10" fmla="*/ 7 w 29"/>
                  <a:gd name="T11" fmla="*/ 0 h 18"/>
                  <a:gd name="T12" fmla="*/ 4 w 29"/>
                  <a:gd name="T13" fmla="*/ 0 h 18"/>
                  <a:gd name="T14" fmla="*/ 0 w 29"/>
                  <a:gd name="T15" fmla="*/ 4 h 18"/>
                  <a:gd name="T16" fmla="*/ 0 w 29"/>
                  <a:gd name="T17" fmla="*/ 7 h 18"/>
                  <a:gd name="T18" fmla="*/ 11 w 29"/>
                  <a:gd name="T19" fmla="*/ 7 h 18"/>
                  <a:gd name="T20" fmla="*/ 15 w 29"/>
                  <a:gd name="T21" fmla="*/ 11 h 18"/>
                  <a:gd name="T22" fmla="*/ 18 w 29"/>
                  <a:gd name="T23" fmla="*/ 11 h 18"/>
                  <a:gd name="T24" fmla="*/ 18 w 29"/>
                  <a:gd name="T25" fmla="*/ 18 h 18"/>
                  <a:gd name="T26" fmla="*/ 29 w 29"/>
                  <a:gd name="T27" fmla="*/ 18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18"/>
                  <a:gd name="T44" fmla="*/ 29 w 29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18">
                    <a:moveTo>
                      <a:pt x="29" y="18"/>
                    </a:moveTo>
                    <a:lnTo>
                      <a:pt x="25" y="14"/>
                    </a:lnTo>
                    <a:lnTo>
                      <a:pt x="25" y="11"/>
                    </a:lnTo>
                    <a:lnTo>
                      <a:pt x="22" y="4"/>
                    </a:lnTo>
                    <a:lnTo>
                      <a:pt x="15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1" y="7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8" y="18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205">
                <a:extLst>
                  <a:ext uri="{FF2B5EF4-FFF2-40B4-BE49-F238E27FC236}">
                    <a16:creationId xmlns:a16="http://schemas.microsoft.com/office/drawing/2014/main" id="{C6290BF3-A958-431E-8049-695193481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593"/>
                <a:ext cx="15" cy="18"/>
              </a:xfrm>
              <a:custGeom>
                <a:avLst/>
                <a:gdLst>
                  <a:gd name="T0" fmla="*/ 11 w 15"/>
                  <a:gd name="T1" fmla="*/ 7 h 18"/>
                  <a:gd name="T2" fmla="*/ 11 w 15"/>
                  <a:gd name="T3" fmla="*/ 0 h 18"/>
                  <a:gd name="T4" fmla="*/ 4 w 15"/>
                  <a:gd name="T5" fmla="*/ 0 h 18"/>
                  <a:gd name="T6" fmla="*/ 0 w 15"/>
                  <a:gd name="T7" fmla="*/ 7 h 18"/>
                  <a:gd name="T8" fmla="*/ 11 w 15"/>
                  <a:gd name="T9" fmla="*/ 18 h 18"/>
                  <a:gd name="T10" fmla="*/ 15 w 15"/>
                  <a:gd name="T11" fmla="*/ 14 h 18"/>
                  <a:gd name="T12" fmla="*/ 11 w 15"/>
                  <a:gd name="T13" fmla="*/ 18 h 18"/>
                  <a:gd name="T14" fmla="*/ 15 w 15"/>
                  <a:gd name="T15" fmla="*/ 14 h 18"/>
                  <a:gd name="T16" fmla="*/ 11 w 15"/>
                  <a:gd name="T17" fmla="*/ 7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11" y="7"/>
                    </a:move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11" y="18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15" y="14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206">
                <a:extLst>
                  <a:ext uri="{FF2B5EF4-FFF2-40B4-BE49-F238E27FC236}">
                    <a16:creationId xmlns:a16="http://schemas.microsoft.com/office/drawing/2014/main" id="{8C088378-07C3-413E-9518-F70AAE18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579"/>
                <a:ext cx="11" cy="28"/>
              </a:xfrm>
              <a:custGeom>
                <a:avLst/>
                <a:gdLst>
                  <a:gd name="T0" fmla="*/ 4 w 11"/>
                  <a:gd name="T1" fmla="*/ 0 h 28"/>
                  <a:gd name="T2" fmla="*/ 0 w 11"/>
                  <a:gd name="T3" fmla="*/ 0 h 28"/>
                  <a:gd name="T4" fmla="*/ 4 w 11"/>
                  <a:gd name="T5" fmla="*/ 7 h 28"/>
                  <a:gd name="T6" fmla="*/ 8 w 11"/>
                  <a:gd name="T7" fmla="*/ 14 h 28"/>
                  <a:gd name="T8" fmla="*/ 8 w 11"/>
                  <a:gd name="T9" fmla="*/ 21 h 28"/>
                  <a:gd name="T10" fmla="*/ 4 w 11"/>
                  <a:gd name="T11" fmla="*/ 21 h 28"/>
                  <a:gd name="T12" fmla="*/ 8 w 11"/>
                  <a:gd name="T13" fmla="*/ 28 h 28"/>
                  <a:gd name="T14" fmla="*/ 11 w 11"/>
                  <a:gd name="T15" fmla="*/ 21 h 28"/>
                  <a:gd name="T16" fmla="*/ 11 w 11"/>
                  <a:gd name="T17" fmla="*/ 0 h 28"/>
                  <a:gd name="T18" fmla="*/ 4 w 11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28"/>
                  <a:gd name="T32" fmla="*/ 11 w 11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28">
                    <a:moveTo>
                      <a:pt x="4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8" y="14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8" y="28"/>
                    </a:lnTo>
                    <a:lnTo>
                      <a:pt x="11" y="21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207">
                <a:extLst>
                  <a:ext uri="{FF2B5EF4-FFF2-40B4-BE49-F238E27FC236}">
                    <a16:creationId xmlns:a16="http://schemas.microsoft.com/office/drawing/2014/main" id="{797580E1-E65E-4DDD-AB96-FF76CCC5E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564"/>
                <a:ext cx="47" cy="15"/>
              </a:xfrm>
              <a:custGeom>
                <a:avLst/>
                <a:gdLst>
                  <a:gd name="T0" fmla="*/ 8 w 47"/>
                  <a:gd name="T1" fmla="*/ 11 h 15"/>
                  <a:gd name="T2" fmla="*/ 8 w 47"/>
                  <a:gd name="T3" fmla="*/ 7 h 15"/>
                  <a:gd name="T4" fmla="*/ 29 w 47"/>
                  <a:gd name="T5" fmla="*/ 7 h 15"/>
                  <a:gd name="T6" fmla="*/ 36 w 47"/>
                  <a:gd name="T7" fmla="*/ 15 h 15"/>
                  <a:gd name="T8" fmla="*/ 47 w 47"/>
                  <a:gd name="T9" fmla="*/ 15 h 15"/>
                  <a:gd name="T10" fmla="*/ 36 w 47"/>
                  <a:gd name="T11" fmla="*/ 4 h 15"/>
                  <a:gd name="T12" fmla="*/ 29 w 47"/>
                  <a:gd name="T13" fmla="*/ 0 h 15"/>
                  <a:gd name="T14" fmla="*/ 8 w 47"/>
                  <a:gd name="T15" fmla="*/ 0 h 15"/>
                  <a:gd name="T16" fmla="*/ 0 w 47"/>
                  <a:gd name="T17" fmla="*/ 4 h 15"/>
                  <a:gd name="T18" fmla="*/ 8 w 47"/>
                  <a:gd name="T19" fmla="*/ 1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15"/>
                  <a:gd name="T32" fmla="*/ 47 w 4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15">
                    <a:moveTo>
                      <a:pt x="8" y="11"/>
                    </a:moveTo>
                    <a:lnTo>
                      <a:pt x="8" y="7"/>
                    </a:lnTo>
                    <a:lnTo>
                      <a:pt x="29" y="7"/>
                    </a:lnTo>
                    <a:lnTo>
                      <a:pt x="36" y="15"/>
                    </a:lnTo>
                    <a:lnTo>
                      <a:pt x="47" y="15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208">
                <a:extLst>
                  <a:ext uri="{FF2B5EF4-FFF2-40B4-BE49-F238E27FC236}">
                    <a16:creationId xmlns:a16="http://schemas.microsoft.com/office/drawing/2014/main" id="{CB1B4B30-4B58-4705-AA9E-8E1EB9CFE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1568"/>
                <a:ext cx="33" cy="97"/>
              </a:xfrm>
              <a:custGeom>
                <a:avLst/>
                <a:gdLst>
                  <a:gd name="T0" fmla="*/ 0 w 33"/>
                  <a:gd name="T1" fmla="*/ 79 h 97"/>
                  <a:gd name="T2" fmla="*/ 7 w 33"/>
                  <a:gd name="T3" fmla="*/ 79 h 97"/>
                  <a:gd name="T4" fmla="*/ 7 w 33"/>
                  <a:gd name="T5" fmla="*/ 72 h 97"/>
                  <a:gd name="T6" fmla="*/ 11 w 33"/>
                  <a:gd name="T7" fmla="*/ 61 h 97"/>
                  <a:gd name="T8" fmla="*/ 11 w 33"/>
                  <a:gd name="T9" fmla="*/ 54 h 97"/>
                  <a:gd name="T10" fmla="*/ 15 w 33"/>
                  <a:gd name="T11" fmla="*/ 43 h 97"/>
                  <a:gd name="T12" fmla="*/ 18 w 33"/>
                  <a:gd name="T13" fmla="*/ 32 h 97"/>
                  <a:gd name="T14" fmla="*/ 22 w 33"/>
                  <a:gd name="T15" fmla="*/ 21 h 97"/>
                  <a:gd name="T16" fmla="*/ 25 w 33"/>
                  <a:gd name="T17" fmla="*/ 14 h 97"/>
                  <a:gd name="T18" fmla="*/ 33 w 33"/>
                  <a:gd name="T19" fmla="*/ 7 h 97"/>
                  <a:gd name="T20" fmla="*/ 25 w 33"/>
                  <a:gd name="T21" fmla="*/ 0 h 97"/>
                  <a:gd name="T22" fmla="*/ 18 w 33"/>
                  <a:gd name="T23" fmla="*/ 11 h 97"/>
                  <a:gd name="T24" fmla="*/ 15 w 33"/>
                  <a:gd name="T25" fmla="*/ 21 h 97"/>
                  <a:gd name="T26" fmla="*/ 11 w 33"/>
                  <a:gd name="T27" fmla="*/ 32 h 97"/>
                  <a:gd name="T28" fmla="*/ 7 w 33"/>
                  <a:gd name="T29" fmla="*/ 43 h 97"/>
                  <a:gd name="T30" fmla="*/ 7 w 33"/>
                  <a:gd name="T31" fmla="*/ 50 h 97"/>
                  <a:gd name="T32" fmla="*/ 4 w 33"/>
                  <a:gd name="T33" fmla="*/ 61 h 97"/>
                  <a:gd name="T34" fmla="*/ 0 w 33"/>
                  <a:gd name="T35" fmla="*/ 72 h 97"/>
                  <a:gd name="T36" fmla="*/ 0 w 33"/>
                  <a:gd name="T37" fmla="*/ 79 h 97"/>
                  <a:gd name="T38" fmla="*/ 7 w 33"/>
                  <a:gd name="T39" fmla="*/ 79 h 97"/>
                  <a:gd name="T40" fmla="*/ 0 w 33"/>
                  <a:gd name="T41" fmla="*/ 79 h 97"/>
                  <a:gd name="T42" fmla="*/ 0 w 33"/>
                  <a:gd name="T43" fmla="*/ 97 h 97"/>
                  <a:gd name="T44" fmla="*/ 7 w 33"/>
                  <a:gd name="T45" fmla="*/ 79 h 97"/>
                  <a:gd name="T46" fmla="*/ 0 w 33"/>
                  <a:gd name="T47" fmla="*/ 79 h 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"/>
                  <a:gd name="T73" fmla="*/ 0 h 97"/>
                  <a:gd name="T74" fmla="*/ 33 w 33"/>
                  <a:gd name="T75" fmla="*/ 97 h 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" h="97">
                    <a:moveTo>
                      <a:pt x="0" y="79"/>
                    </a:moveTo>
                    <a:lnTo>
                      <a:pt x="7" y="79"/>
                    </a:lnTo>
                    <a:lnTo>
                      <a:pt x="7" y="72"/>
                    </a:lnTo>
                    <a:lnTo>
                      <a:pt x="11" y="61"/>
                    </a:lnTo>
                    <a:lnTo>
                      <a:pt x="11" y="54"/>
                    </a:lnTo>
                    <a:lnTo>
                      <a:pt x="15" y="43"/>
                    </a:lnTo>
                    <a:lnTo>
                      <a:pt x="18" y="32"/>
                    </a:lnTo>
                    <a:lnTo>
                      <a:pt x="22" y="21"/>
                    </a:lnTo>
                    <a:lnTo>
                      <a:pt x="25" y="14"/>
                    </a:lnTo>
                    <a:lnTo>
                      <a:pt x="33" y="7"/>
                    </a:lnTo>
                    <a:lnTo>
                      <a:pt x="25" y="0"/>
                    </a:lnTo>
                    <a:lnTo>
                      <a:pt x="18" y="11"/>
                    </a:lnTo>
                    <a:lnTo>
                      <a:pt x="15" y="21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7" y="50"/>
                    </a:lnTo>
                    <a:lnTo>
                      <a:pt x="4" y="61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7" y="79"/>
                    </a:lnTo>
                    <a:lnTo>
                      <a:pt x="0" y="79"/>
                    </a:lnTo>
                    <a:lnTo>
                      <a:pt x="0" y="97"/>
                    </a:lnTo>
                    <a:lnTo>
                      <a:pt x="7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Freeform 209">
                <a:extLst>
                  <a:ext uri="{FF2B5EF4-FFF2-40B4-BE49-F238E27FC236}">
                    <a16:creationId xmlns:a16="http://schemas.microsoft.com/office/drawing/2014/main" id="{61DA102D-E6C7-45ED-9D56-ABA7DD380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1550"/>
                <a:ext cx="36" cy="97"/>
              </a:xfrm>
              <a:custGeom>
                <a:avLst/>
                <a:gdLst>
                  <a:gd name="T0" fmla="*/ 36 w 36"/>
                  <a:gd name="T1" fmla="*/ 0 h 97"/>
                  <a:gd name="T2" fmla="*/ 32 w 36"/>
                  <a:gd name="T3" fmla="*/ 0 h 97"/>
                  <a:gd name="T4" fmla="*/ 21 w 36"/>
                  <a:gd name="T5" fmla="*/ 11 h 97"/>
                  <a:gd name="T6" fmla="*/ 14 w 36"/>
                  <a:gd name="T7" fmla="*/ 21 h 97"/>
                  <a:gd name="T8" fmla="*/ 10 w 36"/>
                  <a:gd name="T9" fmla="*/ 32 h 97"/>
                  <a:gd name="T10" fmla="*/ 7 w 36"/>
                  <a:gd name="T11" fmla="*/ 47 h 97"/>
                  <a:gd name="T12" fmla="*/ 3 w 36"/>
                  <a:gd name="T13" fmla="*/ 57 h 97"/>
                  <a:gd name="T14" fmla="*/ 0 w 36"/>
                  <a:gd name="T15" fmla="*/ 72 h 97"/>
                  <a:gd name="T16" fmla="*/ 0 w 36"/>
                  <a:gd name="T17" fmla="*/ 86 h 97"/>
                  <a:gd name="T18" fmla="*/ 3 w 36"/>
                  <a:gd name="T19" fmla="*/ 97 h 97"/>
                  <a:gd name="T20" fmla="*/ 10 w 36"/>
                  <a:gd name="T21" fmla="*/ 97 h 97"/>
                  <a:gd name="T22" fmla="*/ 7 w 36"/>
                  <a:gd name="T23" fmla="*/ 86 h 97"/>
                  <a:gd name="T24" fmla="*/ 7 w 36"/>
                  <a:gd name="T25" fmla="*/ 72 h 97"/>
                  <a:gd name="T26" fmla="*/ 10 w 36"/>
                  <a:gd name="T27" fmla="*/ 61 h 97"/>
                  <a:gd name="T28" fmla="*/ 14 w 36"/>
                  <a:gd name="T29" fmla="*/ 47 h 97"/>
                  <a:gd name="T30" fmla="*/ 18 w 36"/>
                  <a:gd name="T31" fmla="*/ 36 h 97"/>
                  <a:gd name="T32" fmla="*/ 21 w 36"/>
                  <a:gd name="T33" fmla="*/ 25 h 97"/>
                  <a:gd name="T34" fmla="*/ 28 w 36"/>
                  <a:gd name="T35" fmla="*/ 14 h 97"/>
                  <a:gd name="T36" fmla="*/ 36 w 36"/>
                  <a:gd name="T37" fmla="*/ 7 h 97"/>
                  <a:gd name="T38" fmla="*/ 36 w 36"/>
                  <a:gd name="T39" fmla="*/ 0 h 97"/>
                  <a:gd name="T40" fmla="*/ 32 w 36"/>
                  <a:gd name="T41" fmla="*/ 0 h 97"/>
                  <a:gd name="T42" fmla="*/ 36 w 36"/>
                  <a:gd name="T43" fmla="*/ 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97"/>
                  <a:gd name="T68" fmla="*/ 36 w 36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97">
                    <a:moveTo>
                      <a:pt x="36" y="0"/>
                    </a:moveTo>
                    <a:lnTo>
                      <a:pt x="32" y="0"/>
                    </a:lnTo>
                    <a:lnTo>
                      <a:pt x="21" y="11"/>
                    </a:lnTo>
                    <a:lnTo>
                      <a:pt x="14" y="21"/>
                    </a:lnTo>
                    <a:lnTo>
                      <a:pt x="10" y="32"/>
                    </a:lnTo>
                    <a:lnTo>
                      <a:pt x="7" y="47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0" y="86"/>
                    </a:lnTo>
                    <a:lnTo>
                      <a:pt x="3" y="97"/>
                    </a:lnTo>
                    <a:lnTo>
                      <a:pt x="10" y="97"/>
                    </a:lnTo>
                    <a:lnTo>
                      <a:pt x="7" y="86"/>
                    </a:lnTo>
                    <a:lnTo>
                      <a:pt x="7" y="72"/>
                    </a:lnTo>
                    <a:lnTo>
                      <a:pt x="10" y="61"/>
                    </a:lnTo>
                    <a:lnTo>
                      <a:pt x="14" y="47"/>
                    </a:lnTo>
                    <a:lnTo>
                      <a:pt x="18" y="36"/>
                    </a:lnTo>
                    <a:lnTo>
                      <a:pt x="21" y="25"/>
                    </a:lnTo>
                    <a:lnTo>
                      <a:pt x="28" y="14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Freeform 210">
                <a:extLst>
                  <a:ext uri="{FF2B5EF4-FFF2-40B4-BE49-F238E27FC236}">
                    <a16:creationId xmlns:a16="http://schemas.microsoft.com/office/drawing/2014/main" id="{EA3B98E7-0470-4638-AC8A-E0C82051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550"/>
                <a:ext cx="57" cy="50"/>
              </a:xfrm>
              <a:custGeom>
                <a:avLst/>
                <a:gdLst>
                  <a:gd name="T0" fmla="*/ 57 w 57"/>
                  <a:gd name="T1" fmla="*/ 47 h 50"/>
                  <a:gd name="T2" fmla="*/ 54 w 57"/>
                  <a:gd name="T3" fmla="*/ 39 h 50"/>
                  <a:gd name="T4" fmla="*/ 46 w 57"/>
                  <a:gd name="T5" fmla="*/ 29 h 50"/>
                  <a:gd name="T6" fmla="*/ 39 w 57"/>
                  <a:gd name="T7" fmla="*/ 21 h 50"/>
                  <a:gd name="T8" fmla="*/ 36 w 57"/>
                  <a:gd name="T9" fmla="*/ 14 h 50"/>
                  <a:gd name="T10" fmla="*/ 25 w 57"/>
                  <a:gd name="T11" fmla="*/ 11 h 50"/>
                  <a:gd name="T12" fmla="*/ 18 w 57"/>
                  <a:gd name="T13" fmla="*/ 3 h 50"/>
                  <a:gd name="T14" fmla="*/ 7 w 57"/>
                  <a:gd name="T15" fmla="*/ 0 h 50"/>
                  <a:gd name="T16" fmla="*/ 0 w 57"/>
                  <a:gd name="T17" fmla="*/ 0 h 50"/>
                  <a:gd name="T18" fmla="*/ 0 w 57"/>
                  <a:gd name="T19" fmla="*/ 7 h 50"/>
                  <a:gd name="T20" fmla="*/ 7 w 57"/>
                  <a:gd name="T21" fmla="*/ 7 h 50"/>
                  <a:gd name="T22" fmla="*/ 14 w 57"/>
                  <a:gd name="T23" fmla="*/ 11 h 50"/>
                  <a:gd name="T24" fmla="*/ 21 w 57"/>
                  <a:gd name="T25" fmla="*/ 14 h 50"/>
                  <a:gd name="T26" fmla="*/ 39 w 57"/>
                  <a:gd name="T27" fmla="*/ 32 h 50"/>
                  <a:gd name="T28" fmla="*/ 46 w 57"/>
                  <a:gd name="T29" fmla="*/ 43 h 50"/>
                  <a:gd name="T30" fmla="*/ 50 w 57"/>
                  <a:gd name="T31" fmla="*/ 50 h 50"/>
                  <a:gd name="T32" fmla="*/ 57 w 57"/>
                  <a:gd name="T33" fmla="*/ 4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0"/>
                  <a:gd name="T53" fmla="*/ 57 w 57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0">
                    <a:moveTo>
                      <a:pt x="57" y="47"/>
                    </a:moveTo>
                    <a:lnTo>
                      <a:pt x="54" y="39"/>
                    </a:lnTo>
                    <a:lnTo>
                      <a:pt x="46" y="29"/>
                    </a:lnTo>
                    <a:lnTo>
                      <a:pt x="39" y="21"/>
                    </a:lnTo>
                    <a:lnTo>
                      <a:pt x="36" y="14"/>
                    </a:lnTo>
                    <a:lnTo>
                      <a:pt x="25" y="11"/>
                    </a:lnTo>
                    <a:lnTo>
                      <a:pt x="18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4" y="11"/>
                    </a:lnTo>
                    <a:lnTo>
                      <a:pt x="21" y="14"/>
                    </a:lnTo>
                    <a:lnTo>
                      <a:pt x="39" y="32"/>
                    </a:lnTo>
                    <a:lnTo>
                      <a:pt x="46" y="43"/>
                    </a:lnTo>
                    <a:lnTo>
                      <a:pt x="50" y="50"/>
                    </a:lnTo>
                    <a:lnTo>
                      <a:pt x="57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211">
                <a:extLst>
                  <a:ext uri="{FF2B5EF4-FFF2-40B4-BE49-F238E27FC236}">
                    <a16:creationId xmlns:a16="http://schemas.microsoft.com/office/drawing/2014/main" id="{92C88266-DAA3-4C16-970A-763FEE544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597"/>
                <a:ext cx="14" cy="140"/>
              </a:xfrm>
              <a:custGeom>
                <a:avLst/>
                <a:gdLst>
                  <a:gd name="T0" fmla="*/ 11 w 14"/>
                  <a:gd name="T1" fmla="*/ 140 h 140"/>
                  <a:gd name="T2" fmla="*/ 7 w 14"/>
                  <a:gd name="T3" fmla="*/ 122 h 140"/>
                  <a:gd name="T4" fmla="*/ 7 w 14"/>
                  <a:gd name="T5" fmla="*/ 104 h 140"/>
                  <a:gd name="T6" fmla="*/ 11 w 14"/>
                  <a:gd name="T7" fmla="*/ 86 h 140"/>
                  <a:gd name="T8" fmla="*/ 11 w 14"/>
                  <a:gd name="T9" fmla="*/ 68 h 140"/>
                  <a:gd name="T10" fmla="*/ 14 w 14"/>
                  <a:gd name="T11" fmla="*/ 54 h 140"/>
                  <a:gd name="T12" fmla="*/ 14 w 14"/>
                  <a:gd name="T13" fmla="*/ 0 h 140"/>
                  <a:gd name="T14" fmla="*/ 7 w 14"/>
                  <a:gd name="T15" fmla="*/ 3 h 140"/>
                  <a:gd name="T16" fmla="*/ 7 w 14"/>
                  <a:gd name="T17" fmla="*/ 54 h 140"/>
                  <a:gd name="T18" fmla="*/ 3 w 14"/>
                  <a:gd name="T19" fmla="*/ 68 h 140"/>
                  <a:gd name="T20" fmla="*/ 3 w 14"/>
                  <a:gd name="T21" fmla="*/ 86 h 140"/>
                  <a:gd name="T22" fmla="*/ 0 w 14"/>
                  <a:gd name="T23" fmla="*/ 104 h 140"/>
                  <a:gd name="T24" fmla="*/ 0 w 14"/>
                  <a:gd name="T25" fmla="*/ 122 h 140"/>
                  <a:gd name="T26" fmla="*/ 3 w 14"/>
                  <a:gd name="T27" fmla="*/ 140 h 140"/>
                  <a:gd name="T28" fmla="*/ 3 w 14"/>
                  <a:gd name="T29" fmla="*/ 136 h 140"/>
                  <a:gd name="T30" fmla="*/ 11 w 14"/>
                  <a:gd name="T31" fmla="*/ 140 h 1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40"/>
                  <a:gd name="T50" fmla="*/ 14 w 14"/>
                  <a:gd name="T51" fmla="*/ 140 h 1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40">
                    <a:moveTo>
                      <a:pt x="11" y="140"/>
                    </a:moveTo>
                    <a:lnTo>
                      <a:pt x="7" y="122"/>
                    </a:lnTo>
                    <a:lnTo>
                      <a:pt x="7" y="104"/>
                    </a:lnTo>
                    <a:lnTo>
                      <a:pt x="11" y="86"/>
                    </a:lnTo>
                    <a:lnTo>
                      <a:pt x="11" y="68"/>
                    </a:lnTo>
                    <a:lnTo>
                      <a:pt x="14" y="54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7" y="54"/>
                    </a:lnTo>
                    <a:lnTo>
                      <a:pt x="3" y="68"/>
                    </a:lnTo>
                    <a:lnTo>
                      <a:pt x="3" y="86"/>
                    </a:lnTo>
                    <a:lnTo>
                      <a:pt x="0" y="104"/>
                    </a:lnTo>
                    <a:lnTo>
                      <a:pt x="0" y="122"/>
                    </a:lnTo>
                    <a:lnTo>
                      <a:pt x="3" y="140"/>
                    </a:lnTo>
                    <a:lnTo>
                      <a:pt x="3" y="136"/>
                    </a:lnTo>
                    <a:lnTo>
                      <a:pt x="11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212">
                <a:extLst>
                  <a:ext uri="{FF2B5EF4-FFF2-40B4-BE49-F238E27FC236}">
                    <a16:creationId xmlns:a16="http://schemas.microsoft.com/office/drawing/2014/main" id="{0E463673-0DB2-4718-8F76-14CF95C92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733"/>
                <a:ext cx="26" cy="26"/>
              </a:xfrm>
              <a:custGeom>
                <a:avLst/>
                <a:gdLst>
                  <a:gd name="T0" fmla="*/ 4 w 26"/>
                  <a:gd name="T1" fmla="*/ 26 h 26"/>
                  <a:gd name="T2" fmla="*/ 8 w 26"/>
                  <a:gd name="T3" fmla="*/ 26 h 26"/>
                  <a:gd name="T4" fmla="*/ 15 w 26"/>
                  <a:gd name="T5" fmla="*/ 18 h 26"/>
                  <a:gd name="T6" fmla="*/ 15 w 26"/>
                  <a:gd name="T7" fmla="*/ 15 h 26"/>
                  <a:gd name="T8" fmla="*/ 18 w 26"/>
                  <a:gd name="T9" fmla="*/ 15 h 26"/>
                  <a:gd name="T10" fmla="*/ 22 w 26"/>
                  <a:gd name="T11" fmla="*/ 11 h 26"/>
                  <a:gd name="T12" fmla="*/ 22 w 26"/>
                  <a:gd name="T13" fmla="*/ 8 h 26"/>
                  <a:gd name="T14" fmla="*/ 26 w 26"/>
                  <a:gd name="T15" fmla="*/ 4 h 26"/>
                  <a:gd name="T16" fmla="*/ 18 w 26"/>
                  <a:gd name="T17" fmla="*/ 0 h 26"/>
                  <a:gd name="T18" fmla="*/ 18 w 26"/>
                  <a:gd name="T19" fmla="*/ 4 h 26"/>
                  <a:gd name="T20" fmla="*/ 15 w 26"/>
                  <a:gd name="T21" fmla="*/ 8 h 26"/>
                  <a:gd name="T22" fmla="*/ 11 w 26"/>
                  <a:gd name="T23" fmla="*/ 8 h 26"/>
                  <a:gd name="T24" fmla="*/ 11 w 26"/>
                  <a:gd name="T25" fmla="*/ 15 h 26"/>
                  <a:gd name="T26" fmla="*/ 8 w 26"/>
                  <a:gd name="T27" fmla="*/ 15 h 26"/>
                  <a:gd name="T28" fmla="*/ 4 w 26"/>
                  <a:gd name="T29" fmla="*/ 18 h 26"/>
                  <a:gd name="T30" fmla="*/ 0 w 26"/>
                  <a:gd name="T31" fmla="*/ 18 h 26"/>
                  <a:gd name="T32" fmla="*/ 4 w 26"/>
                  <a:gd name="T33" fmla="*/ 18 h 26"/>
                  <a:gd name="T34" fmla="*/ 4 w 26"/>
                  <a:gd name="T35" fmla="*/ 2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4" y="26"/>
                    </a:moveTo>
                    <a:lnTo>
                      <a:pt x="8" y="26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6" y="4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213">
                <a:extLst>
                  <a:ext uri="{FF2B5EF4-FFF2-40B4-BE49-F238E27FC236}">
                    <a16:creationId xmlns:a16="http://schemas.microsoft.com/office/drawing/2014/main" id="{6562AD7E-CAE8-41D4-B2EE-B691B55B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730"/>
                <a:ext cx="43" cy="29"/>
              </a:xfrm>
              <a:custGeom>
                <a:avLst/>
                <a:gdLst>
                  <a:gd name="T0" fmla="*/ 0 w 43"/>
                  <a:gd name="T1" fmla="*/ 0 h 29"/>
                  <a:gd name="T2" fmla="*/ 0 w 43"/>
                  <a:gd name="T3" fmla="*/ 3 h 29"/>
                  <a:gd name="T4" fmla="*/ 3 w 43"/>
                  <a:gd name="T5" fmla="*/ 7 h 29"/>
                  <a:gd name="T6" fmla="*/ 7 w 43"/>
                  <a:gd name="T7" fmla="*/ 14 h 29"/>
                  <a:gd name="T8" fmla="*/ 11 w 43"/>
                  <a:gd name="T9" fmla="*/ 18 h 29"/>
                  <a:gd name="T10" fmla="*/ 18 w 43"/>
                  <a:gd name="T11" fmla="*/ 21 h 29"/>
                  <a:gd name="T12" fmla="*/ 21 w 43"/>
                  <a:gd name="T13" fmla="*/ 25 h 29"/>
                  <a:gd name="T14" fmla="*/ 29 w 43"/>
                  <a:gd name="T15" fmla="*/ 29 h 29"/>
                  <a:gd name="T16" fmla="*/ 43 w 43"/>
                  <a:gd name="T17" fmla="*/ 29 h 29"/>
                  <a:gd name="T18" fmla="*/ 43 w 43"/>
                  <a:gd name="T19" fmla="*/ 21 h 29"/>
                  <a:gd name="T20" fmla="*/ 29 w 43"/>
                  <a:gd name="T21" fmla="*/ 21 h 29"/>
                  <a:gd name="T22" fmla="*/ 7 w 43"/>
                  <a:gd name="T23" fmla="*/ 0 h 29"/>
                  <a:gd name="T24" fmla="*/ 0 w 43"/>
                  <a:gd name="T25" fmla="*/ 0 h 29"/>
                  <a:gd name="T26" fmla="*/ 0 w 43"/>
                  <a:gd name="T27" fmla="*/ 3 h 29"/>
                  <a:gd name="T28" fmla="*/ 0 w 43"/>
                  <a:gd name="T29" fmla="*/ 0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29"/>
                  <a:gd name="T47" fmla="*/ 43 w 43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29">
                    <a:moveTo>
                      <a:pt x="0" y="0"/>
                    </a:moveTo>
                    <a:lnTo>
                      <a:pt x="0" y="3"/>
                    </a:lnTo>
                    <a:lnTo>
                      <a:pt x="3" y="7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8" y="21"/>
                    </a:lnTo>
                    <a:lnTo>
                      <a:pt x="21" y="25"/>
                    </a:lnTo>
                    <a:lnTo>
                      <a:pt x="29" y="29"/>
                    </a:lnTo>
                    <a:lnTo>
                      <a:pt x="43" y="29"/>
                    </a:lnTo>
                    <a:lnTo>
                      <a:pt x="43" y="21"/>
                    </a:lnTo>
                    <a:lnTo>
                      <a:pt x="29" y="2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214">
                <a:extLst>
                  <a:ext uri="{FF2B5EF4-FFF2-40B4-BE49-F238E27FC236}">
                    <a16:creationId xmlns:a16="http://schemas.microsoft.com/office/drawing/2014/main" id="{0BFFCD4E-C283-4E56-B47E-B7AA4D1BA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1715"/>
                <a:ext cx="11" cy="15"/>
              </a:xfrm>
              <a:custGeom>
                <a:avLst/>
                <a:gdLst>
                  <a:gd name="T0" fmla="*/ 4 w 11"/>
                  <a:gd name="T1" fmla="*/ 8 h 15"/>
                  <a:gd name="T2" fmla="*/ 0 w 11"/>
                  <a:gd name="T3" fmla="*/ 8 h 15"/>
                  <a:gd name="T4" fmla="*/ 4 w 11"/>
                  <a:gd name="T5" fmla="*/ 8 h 15"/>
                  <a:gd name="T6" fmla="*/ 4 w 11"/>
                  <a:gd name="T7" fmla="*/ 15 h 15"/>
                  <a:gd name="T8" fmla="*/ 11 w 11"/>
                  <a:gd name="T9" fmla="*/ 15 h 15"/>
                  <a:gd name="T10" fmla="*/ 11 w 11"/>
                  <a:gd name="T11" fmla="*/ 8 h 15"/>
                  <a:gd name="T12" fmla="*/ 7 w 11"/>
                  <a:gd name="T13" fmla="*/ 4 h 15"/>
                  <a:gd name="T14" fmla="*/ 0 w 11"/>
                  <a:gd name="T15" fmla="*/ 4 h 15"/>
                  <a:gd name="T16" fmla="*/ 7 w 11"/>
                  <a:gd name="T17" fmla="*/ 4 h 15"/>
                  <a:gd name="T18" fmla="*/ 4 w 11"/>
                  <a:gd name="T19" fmla="*/ 0 h 15"/>
                  <a:gd name="T20" fmla="*/ 0 w 11"/>
                  <a:gd name="T21" fmla="*/ 4 h 15"/>
                  <a:gd name="T22" fmla="*/ 4 w 11"/>
                  <a:gd name="T23" fmla="*/ 8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15"/>
                  <a:gd name="T38" fmla="*/ 11 w 11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15">
                    <a:moveTo>
                      <a:pt x="4" y="8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4" y="15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215">
                <a:extLst>
                  <a:ext uri="{FF2B5EF4-FFF2-40B4-BE49-F238E27FC236}">
                    <a16:creationId xmlns:a16="http://schemas.microsoft.com/office/drawing/2014/main" id="{450CD52D-901E-471A-AA5A-018D6AF97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719"/>
                <a:ext cx="18" cy="32"/>
              </a:xfrm>
              <a:custGeom>
                <a:avLst/>
                <a:gdLst>
                  <a:gd name="T0" fmla="*/ 18 w 18"/>
                  <a:gd name="T1" fmla="*/ 29 h 32"/>
                  <a:gd name="T2" fmla="*/ 11 w 18"/>
                  <a:gd name="T3" fmla="*/ 22 h 32"/>
                  <a:gd name="T4" fmla="*/ 11 w 18"/>
                  <a:gd name="T5" fmla="*/ 18 h 32"/>
                  <a:gd name="T6" fmla="*/ 7 w 18"/>
                  <a:gd name="T7" fmla="*/ 14 h 32"/>
                  <a:gd name="T8" fmla="*/ 7 w 18"/>
                  <a:gd name="T9" fmla="*/ 7 h 32"/>
                  <a:gd name="T10" fmla="*/ 11 w 18"/>
                  <a:gd name="T11" fmla="*/ 4 h 32"/>
                  <a:gd name="T12" fmla="*/ 7 w 18"/>
                  <a:gd name="T13" fmla="*/ 0 h 32"/>
                  <a:gd name="T14" fmla="*/ 4 w 18"/>
                  <a:gd name="T15" fmla="*/ 0 h 32"/>
                  <a:gd name="T16" fmla="*/ 0 w 18"/>
                  <a:gd name="T17" fmla="*/ 7 h 32"/>
                  <a:gd name="T18" fmla="*/ 0 w 18"/>
                  <a:gd name="T19" fmla="*/ 18 h 32"/>
                  <a:gd name="T20" fmla="*/ 4 w 18"/>
                  <a:gd name="T21" fmla="*/ 22 h 32"/>
                  <a:gd name="T22" fmla="*/ 4 w 18"/>
                  <a:gd name="T23" fmla="*/ 25 h 32"/>
                  <a:gd name="T24" fmla="*/ 11 w 18"/>
                  <a:gd name="T25" fmla="*/ 32 h 32"/>
                  <a:gd name="T26" fmla="*/ 18 w 18"/>
                  <a:gd name="T27" fmla="*/ 29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32"/>
                  <a:gd name="T44" fmla="*/ 18 w 18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32">
                    <a:moveTo>
                      <a:pt x="18" y="29"/>
                    </a:moveTo>
                    <a:lnTo>
                      <a:pt x="11" y="22"/>
                    </a:lnTo>
                    <a:lnTo>
                      <a:pt x="11" y="18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4" y="25"/>
                    </a:lnTo>
                    <a:lnTo>
                      <a:pt x="11" y="32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Freeform 216">
                <a:extLst>
                  <a:ext uri="{FF2B5EF4-FFF2-40B4-BE49-F238E27FC236}">
                    <a16:creationId xmlns:a16="http://schemas.microsoft.com/office/drawing/2014/main" id="{69EC4D93-5D18-4DE8-A5F2-E0127848B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748"/>
                <a:ext cx="54" cy="21"/>
              </a:xfrm>
              <a:custGeom>
                <a:avLst/>
                <a:gdLst>
                  <a:gd name="T0" fmla="*/ 47 w 54"/>
                  <a:gd name="T1" fmla="*/ 14 h 21"/>
                  <a:gd name="T2" fmla="*/ 50 w 54"/>
                  <a:gd name="T3" fmla="*/ 14 h 21"/>
                  <a:gd name="T4" fmla="*/ 25 w 54"/>
                  <a:gd name="T5" fmla="*/ 14 h 21"/>
                  <a:gd name="T6" fmla="*/ 21 w 54"/>
                  <a:gd name="T7" fmla="*/ 11 h 21"/>
                  <a:gd name="T8" fmla="*/ 14 w 54"/>
                  <a:gd name="T9" fmla="*/ 7 h 21"/>
                  <a:gd name="T10" fmla="*/ 7 w 54"/>
                  <a:gd name="T11" fmla="*/ 0 h 21"/>
                  <a:gd name="T12" fmla="*/ 0 w 54"/>
                  <a:gd name="T13" fmla="*/ 3 h 21"/>
                  <a:gd name="T14" fmla="*/ 11 w 54"/>
                  <a:gd name="T15" fmla="*/ 14 h 21"/>
                  <a:gd name="T16" fmla="*/ 18 w 54"/>
                  <a:gd name="T17" fmla="*/ 18 h 21"/>
                  <a:gd name="T18" fmla="*/ 25 w 54"/>
                  <a:gd name="T19" fmla="*/ 21 h 21"/>
                  <a:gd name="T20" fmla="*/ 50 w 54"/>
                  <a:gd name="T21" fmla="*/ 21 h 21"/>
                  <a:gd name="T22" fmla="*/ 54 w 54"/>
                  <a:gd name="T23" fmla="*/ 18 h 21"/>
                  <a:gd name="T24" fmla="*/ 50 w 54"/>
                  <a:gd name="T25" fmla="*/ 21 h 21"/>
                  <a:gd name="T26" fmla="*/ 54 w 54"/>
                  <a:gd name="T27" fmla="*/ 18 h 21"/>
                  <a:gd name="T28" fmla="*/ 47 w 54"/>
                  <a:gd name="T29" fmla="*/ 14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21"/>
                  <a:gd name="T47" fmla="*/ 54 w 54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21">
                    <a:moveTo>
                      <a:pt x="47" y="14"/>
                    </a:moveTo>
                    <a:lnTo>
                      <a:pt x="50" y="14"/>
                    </a:lnTo>
                    <a:lnTo>
                      <a:pt x="25" y="14"/>
                    </a:lnTo>
                    <a:lnTo>
                      <a:pt x="21" y="11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1" y="14"/>
                    </a:lnTo>
                    <a:lnTo>
                      <a:pt x="18" y="18"/>
                    </a:lnTo>
                    <a:lnTo>
                      <a:pt x="25" y="21"/>
                    </a:lnTo>
                    <a:lnTo>
                      <a:pt x="50" y="21"/>
                    </a:lnTo>
                    <a:lnTo>
                      <a:pt x="54" y="18"/>
                    </a:lnTo>
                    <a:lnTo>
                      <a:pt x="50" y="21"/>
                    </a:lnTo>
                    <a:lnTo>
                      <a:pt x="54" y="18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Freeform 217">
                <a:extLst>
                  <a:ext uri="{FF2B5EF4-FFF2-40B4-BE49-F238E27FC236}">
                    <a16:creationId xmlns:a16="http://schemas.microsoft.com/office/drawing/2014/main" id="{4D6854B8-7F3D-43B6-B4D9-55028C45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1751"/>
                <a:ext cx="39" cy="22"/>
              </a:xfrm>
              <a:custGeom>
                <a:avLst/>
                <a:gdLst>
                  <a:gd name="T0" fmla="*/ 39 w 39"/>
                  <a:gd name="T1" fmla="*/ 18 h 22"/>
                  <a:gd name="T2" fmla="*/ 39 w 39"/>
                  <a:gd name="T3" fmla="*/ 15 h 22"/>
                  <a:gd name="T4" fmla="*/ 36 w 39"/>
                  <a:gd name="T5" fmla="*/ 11 h 22"/>
                  <a:gd name="T6" fmla="*/ 28 w 39"/>
                  <a:gd name="T7" fmla="*/ 8 h 22"/>
                  <a:gd name="T8" fmla="*/ 25 w 39"/>
                  <a:gd name="T9" fmla="*/ 8 h 22"/>
                  <a:gd name="T10" fmla="*/ 21 w 39"/>
                  <a:gd name="T11" fmla="*/ 4 h 22"/>
                  <a:gd name="T12" fmla="*/ 14 w 39"/>
                  <a:gd name="T13" fmla="*/ 0 h 22"/>
                  <a:gd name="T14" fmla="*/ 10 w 39"/>
                  <a:gd name="T15" fmla="*/ 0 h 22"/>
                  <a:gd name="T16" fmla="*/ 0 w 39"/>
                  <a:gd name="T17" fmla="*/ 11 h 22"/>
                  <a:gd name="T18" fmla="*/ 7 w 39"/>
                  <a:gd name="T19" fmla="*/ 15 h 22"/>
                  <a:gd name="T20" fmla="*/ 10 w 39"/>
                  <a:gd name="T21" fmla="*/ 11 h 22"/>
                  <a:gd name="T22" fmla="*/ 10 w 39"/>
                  <a:gd name="T23" fmla="*/ 8 h 22"/>
                  <a:gd name="T24" fmla="*/ 18 w 39"/>
                  <a:gd name="T25" fmla="*/ 8 h 22"/>
                  <a:gd name="T26" fmla="*/ 28 w 39"/>
                  <a:gd name="T27" fmla="*/ 18 h 22"/>
                  <a:gd name="T28" fmla="*/ 36 w 39"/>
                  <a:gd name="T29" fmla="*/ 22 h 22"/>
                  <a:gd name="T30" fmla="*/ 32 w 39"/>
                  <a:gd name="T31" fmla="*/ 22 h 22"/>
                  <a:gd name="T32" fmla="*/ 39 w 39"/>
                  <a:gd name="T33" fmla="*/ 18 h 22"/>
                  <a:gd name="T34" fmla="*/ 39 w 39"/>
                  <a:gd name="T35" fmla="*/ 15 h 22"/>
                  <a:gd name="T36" fmla="*/ 39 w 39"/>
                  <a:gd name="T37" fmla="*/ 18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22"/>
                  <a:gd name="T59" fmla="*/ 39 w 39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22">
                    <a:moveTo>
                      <a:pt x="39" y="18"/>
                    </a:moveTo>
                    <a:lnTo>
                      <a:pt x="39" y="15"/>
                    </a:lnTo>
                    <a:lnTo>
                      <a:pt x="36" y="11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7" y="15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18" y="8"/>
                    </a:lnTo>
                    <a:lnTo>
                      <a:pt x="28" y="1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39" y="18"/>
                    </a:lnTo>
                    <a:lnTo>
                      <a:pt x="39" y="15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Freeform 218">
                <a:extLst>
                  <a:ext uri="{FF2B5EF4-FFF2-40B4-BE49-F238E27FC236}">
                    <a16:creationId xmlns:a16="http://schemas.microsoft.com/office/drawing/2014/main" id="{10838C70-D78C-4BF8-821E-BEF516D67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769"/>
                <a:ext cx="25" cy="54"/>
              </a:xfrm>
              <a:custGeom>
                <a:avLst/>
                <a:gdLst>
                  <a:gd name="T0" fmla="*/ 18 w 25"/>
                  <a:gd name="T1" fmla="*/ 54 h 54"/>
                  <a:gd name="T2" fmla="*/ 22 w 25"/>
                  <a:gd name="T3" fmla="*/ 51 h 54"/>
                  <a:gd name="T4" fmla="*/ 22 w 25"/>
                  <a:gd name="T5" fmla="*/ 44 h 54"/>
                  <a:gd name="T6" fmla="*/ 25 w 25"/>
                  <a:gd name="T7" fmla="*/ 36 h 54"/>
                  <a:gd name="T8" fmla="*/ 22 w 25"/>
                  <a:gd name="T9" fmla="*/ 29 h 54"/>
                  <a:gd name="T10" fmla="*/ 22 w 25"/>
                  <a:gd name="T11" fmla="*/ 22 h 54"/>
                  <a:gd name="T12" fmla="*/ 18 w 25"/>
                  <a:gd name="T13" fmla="*/ 15 h 54"/>
                  <a:gd name="T14" fmla="*/ 14 w 25"/>
                  <a:gd name="T15" fmla="*/ 11 h 54"/>
                  <a:gd name="T16" fmla="*/ 11 w 25"/>
                  <a:gd name="T17" fmla="*/ 4 h 54"/>
                  <a:gd name="T18" fmla="*/ 7 w 25"/>
                  <a:gd name="T19" fmla="*/ 0 h 54"/>
                  <a:gd name="T20" fmla="*/ 0 w 25"/>
                  <a:gd name="T21" fmla="*/ 4 h 54"/>
                  <a:gd name="T22" fmla="*/ 7 w 25"/>
                  <a:gd name="T23" fmla="*/ 8 h 54"/>
                  <a:gd name="T24" fmla="*/ 11 w 25"/>
                  <a:gd name="T25" fmla="*/ 15 h 54"/>
                  <a:gd name="T26" fmla="*/ 11 w 25"/>
                  <a:gd name="T27" fmla="*/ 18 h 54"/>
                  <a:gd name="T28" fmla="*/ 14 w 25"/>
                  <a:gd name="T29" fmla="*/ 26 h 54"/>
                  <a:gd name="T30" fmla="*/ 14 w 25"/>
                  <a:gd name="T31" fmla="*/ 51 h 54"/>
                  <a:gd name="T32" fmla="*/ 14 w 25"/>
                  <a:gd name="T33" fmla="*/ 47 h 54"/>
                  <a:gd name="T34" fmla="*/ 18 w 25"/>
                  <a:gd name="T35" fmla="*/ 54 h 54"/>
                  <a:gd name="T36" fmla="*/ 22 w 25"/>
                  <a:gd name="T37" fmla="*/ 54 h 54"/>
                  <a:gd name="T38" fmla="*/ 22 w 25"/>
                  <a:gd name="T39" fmla="*/ 51 h 54"/>
                  <a:gd name="T40" fmla="*/ 18 w 25"/>
                  <a:gd name="T41" fmla="*/ 54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54"/>
                  <a:gd name="T65" fmla="*/ 25 w 25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54">
                    <a:moveTo>
                      <a:pt x="18" y="54"/>
                    </a:moveTo>
                    <a:lnTo>
                      <a:pt x="22" y="51"/>
                    </a:lnTo>
                    <a:lnTo>
                      <a:pt x="22" y="44"/>
                    </a:lnTo>
                    <a:lnTo>
                      <a:pt x="25" y="36"/>
                    </a:lnTo>
                    <a:lnTo>
                      <a:pt x="22" y="29"/>
                    </a:lnTo>
                    <a:lnTo>
                      <a:pt x="22" y="22"/>
                    </a:lnTo>
                    <a:lnTo>
                      <a:pt x="18" y="15"/>
                    </a:lnTo>
                    <a:lnTo>
                      <a:pt x="14" y="11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8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4" y="26"/>
                    </a:lnTo>
                    <a:lnTo>
                      <a:pt x="14" y="51"/>
                    </a:lnTo>
                    <a:lnTo>
                      <a:pt x="14" y="47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2" y="51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Freeform 219">
                <a:extLst>
                  <a:ext uri="{FF2B5EF4-FFF2-40B4-BE49-F238E27FC236}">
                    <a16:creationId xmlns:a16="http://schemas.microsoft.com/office/drawing/2014/main" id="{544ED839-CC68-4FAD-A97B-2D324A3D3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816"/>
                <a:ext cx="11" cy="29"/>
              </a:xfrm>
              <a:custGeom>
                <a:avLst/>
                <a:gdLst>
                  <a:gd name="T0" fmla="*/ 11 w 11"/>
                  <a:gd name="T1" fmla="*/ 29 h 29"/>
                  <a:gd name="T2" fmla="*/ 11 w 11"/>
                  <a:gd name="T3" fmla="*/ 18 h 29"/>
                  <a:gd name="T4" fmla="*/ 3 w 11"/>
                  <a:gd name="T5" fmla="*/ 11 h 29"/>
                  <a:gd name="T6" fmla="*/ 7 w 11"/>
                  <a:gd name="T7" fmla="*/ 7 h 29"/>
                  <a:gd name="T8" fmla="*/ 3 w 11"/>
                  <a:gd name="T9" fmla="*/ 0 h 29"/>
                  <a:gd name="T10" fmla="*/ 0 w 11"/>
                  <a:gd name="T11" fmla="*/ 7 h 29"/>
                  <a:gd name="T12" fmla="*/ 0 w 11"/>
                  <a:gd name="T13" fmla="*/ 15 h 29"/>
                  <a:gd name="T14" fmla="*/ 3 w 11"/>
                  <a:gd name="T15" fmla="*/ 22 h 29"/>
                  <a:gd name="T16" fmla="*/ 3 w 11"/>
                  <a:gd name="T17" fmla="*/ 25 h 29"/>
                  <a:gd name="T18" fmla="*/ 11 w 11"/>
                  <a:gd name="T19" fmla="*/ 29 h 29"/>
                  <a:gd name="T20" fmla="*/ 11 w 11"/>
                  <a:gd name="T21" fmla="*/ 25 h 29"/>
                  <a:gd name="T22" fmla="*/ 11 w 11"/>
                  <a:gd name="T23" fmla="*/ 29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29"/>
                  <a:gd name="T38" fmla="*/ 11 w 11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29">
                    <a:moveTo>
                      <a:pt x="11" y="29"/>
                    </a:moveTo>
                    <a:lnTo>
                      <a:pt x="11" y="18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11" y="29"/>
                    </a:lnTo>
                    <a:lnTo>
                      <a:pt x="11" y="25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Freeform 220">
                <a:extLst>
                  <a:ext uri="{FF2B5EF4-FFF2-40B4-BE49-F238E27FC236}">
                    <a16:creationId xmlns:a16="http://schemas.microsoft.com/office/drawing/2014/main" id="{92B32617-DEF9-4DBD-8B00-04ED51229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1841"/>
                <a:ext cx="72" cy="112"/>
              </a:xfrm>
              <a:custGeom>
                <a:avLst/>
                <a:gdLst>
                  <a:gd name="T0" fmla="*/ 0 w 72"/>
                  <a:gd name="T1" fmla="*/ 108 h 112"/>
                  <a:gd name="T2" fmla="*/ 7 w 72"/>
                  <a:gd name="T3" fmla="*/ 108 h 112"/>
                  <a:gd name="T4" fmla="*/ 28 w 72"/>
                  <a:gd name="T5" fmla="*/ 87 h 112"/>
                  <a:gd name="T6" fmla="*/ 39 w 72"/>
                  <a:gd name="T7" fmla="*/ 72 h 112"/>
                  <a:gd name="T8" fmla="*/ 46 w 72"/>
                  <a:gd name="T9" fmla="*/ 58 h 112"/>
                  <a:gd name="T10" fmla="*/ 54 w 72"/>
                  <a:gd name="T11" fmla="*/ 44 h 112"/>
                  <a:gd name="T12" fmla="*/ 61 w 72"/>
                  <a:gd name="T13" fmla="*/ 29 h 112"/>
                  <a:gd name="T14" fmla="*/ 64 w 72"/>
                  <a:gd name="T15" fmla="*/ 18 h 112"/>
                  <a:gd name="T16" fmla="*/ 72 w 72"/>
                  <a:gd name="T17" fmla="*/ 4 h 112"/>
                  <a:gd name="T18" fmla="*/ 64 w 72"/>
                  <a:gd name="T19" fmla="*/ 0 h 112"/>
                  <a:gd name="T20" fmla="*/ 57 w 72"/>
                  <a:gd name="T21" fmla="*/ 15 h 112"/>
                  <a:gd name="T22" fmla="*/ 50 w 72"/>
                  <a:gd name="T23" fmla="*/ 29 h 112"/>
                  <a:gd name="T24" fmla="*/ 46 w 72"/>
                  <a:gd name="T25" fmla="*/ 44 h 112"/>
                  <a:gd name="T26" fmla="*/ 39 w 72"/>
                  <a:gd name="T27" fmla="*/ 58 h 112"/>
                  <a:gd name="T28" fmla="*/ 32 w 72"/>
                  <a:gd name="T29" fmla="*/ 69 h 112"/>
                  <a:gd name="T30" fmla="*/ 21 w 72"/>
                  <a:gd name="T31" fmla="*/ 80 h 112"/>
                  <a:gd name="T32" fmla="*/ 14 w 72"/>
                  <a:gd name="T33" fmla="*/ 94 h 112"/>
                  <a:gd name="T34" fmla="*/ 0 w 72"/>
                  <a:gd name="T35" fmla="*/ 101 h 112"/>
                  <a:gd name="T36" fmla="*/ 7 w 72"/>
                  <a:gd name="T37" fmla="*/ 105 h 112"/>
                  <a:gd name="T38" fmla="*/ 0 w 72"/>
                  <a:gd name="T39" fmla="*/ 108 h 112"/>
                  <a:gd name="T40" fmla="*/ 3 w 72"/>
                  <a:gd name="T41" fmla="*/ 112 h 112"/>
                  <a:gd name="T42" fmla="*/ 7 w 72"/>
                  <a:gd name="T43" fmla="*/ 108 h 112"/>
                  <a:gd name="T44" fmla="*/ 0 w 72"/>
                  <a:gd name="T45" fmla="*/ 108 h 1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112"/>
                  <a:gd name="T71" fmla="*/ 72 w 72"/>
                  <a:gd name="T72" fmla="*/ 112 h 1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112">
                    <a:moveTo>
                      <a:pt x="0" y="108"/>
                    </a:moveTo>
                    <a:lnTo>
                      <a:pt x="7" y="108"/>
                    </a:lnTo>
                    <a:lnTo>
                      <a:pt x="28" y="87"/>
                    </a:lnTo>
                    <a:lnTo>
                      <a:pt x="39" y="72"/>
                    </a:lnTo>
                    <a:lnTo>
                      <a:pt x="46" y="58"/>
                    </a:lnTo>
                    <a:lnTo>
                      <a:pt x="54" y="44"/>
                    </a:lnTo>
                    <a:lnTo>
                      <a:pt x="61" y="29"/>
                    </a:lnTo>
                    <a:lnTo>
                      <a:pt x="64" y="18"/>
                    </a:lnTo>
                    <a:lnTo>
                      <a:pt x="72" y="4"/>
                    </a:lnTo>
                    <a:lnTo>
                      <a:pt x="64" y="0"/>
                    </a:lnTo>
                    <a:lnTo>
                      <a:pt x="57" y="15"/>
                    </a:lnTo>
                    <a:lnTo>
                      <a:pt x="50" y="29"/>
                    </a:lnTo>
                    <a:lnTo>
                      <a:pt x="46" y="44"/>
                    </a:lnTo>
                    <a:lnTo>
                      <a:pt x="39" y="58"/>
                    </a:lnTo>
                    <a:lnTo>
                      <a:pt x="32" y="69"/>
                    </a:lnTo>
                    <a:lnTo>
                      <a:pt x="21" y="80"/>
                    </a:lnTo>
                    <a:lnTo>
                      <a:pt x="14" y="94"/>
                    </a:lnTo>
                    <a:lnTo>
                      <a:pt x="0" y="101"/>
                    </a:lnTo>
                    <a:lnTo>
                      <a:pt x="7" y="105"/>
                    </a:lnTo>
                    <a:lnTo>
                      <a:pt x="0" y="108"/>
                    </a:lnTo>
                    <a:lnTo>
                      <a:pt x="3" y="112"/>
                    </a:lnTo>
                    <a:lnTo>
                      <a:pt x="7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Freeform 221">
                <a:extLst>
                  <a:ext uri="{FF2B5EF4-FFF2-40B4-BE49-F238E27FC236}">
                    <a16:creationId xmlns:a16="http://schemas.microsoft.com/office/drawing/2014/main" id="{538B219C-D5FB-455F-AC97-DCD8D0676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1899"/>
                <a:ext cx="18" cy="50"/>
              </a:xfrm>
              <a:custGeom>
                <a:avLst/>
                <a:gdLst>
                  <a:gd name="T0" fmla="*/ 3 w 18"/>
                  <a:gd name="T1" fmla="*/ 4 h 50"/>
                  <a:gd name="T2" fmla="*/ 0 w 18"/>
                  <a:gd name="T3" fmla="*/ 7 h 50"/>
                  <a:gd name="T4" fmla="*/ 3 w 18"/>
                  <a:gd name="T5" fmla="*/ 7 h 50"/>
                  <a:gd name="T6" fmla="*/ 7 w 18"/>
                  <a:gd name="T7" fmla="*/ 11 h 50"/>
                  <a:gd name="T8" fmla="*/ 7 w 18"/>
                  <a:gd name="T9" fmla="*/ 36 h 50"/>
                  <a:gd name="T10" fmla="*/ 11 w 18"/>
                  <a:gd name="T11" fmla="*/ 43 h 50"/>
                  <a:gd name="T12" fmla="*/ 11 w 18"/>
                  <a:gd name="T13" fmla="*/ 50 h 50"/>
                  <a:gd name="T14" fmla="*/ 18 w 18"/>
                  <a:gd name="T15" fmla="*/ 47 h 50"/>
                  <a:gd name="T16" fmla="*/ 14 w 18"/>
                  <a:gd name="T17" fmla="*/ 40 h 50"/>
                  <a:gd name="T18" fmla="*/ 14 w 18"/>
                  <a:gd name="T19" fmla="*/ 7 h 50"/>
                  <a:gd name="T20" fmla="*/ 11 w 18"/>
                  <a:gd name="T21" fmla="*/ 4 h 50"/>
                  <a:gd name="T22" fmla="*/ 0 w 18"/>
                  <a:gd name="T23" fmla="*/ 0 h 50"/>
                  <a:gd name="T24" fmla="*/ 3 w 18"/>
                  <a:gd name="T25" fmla="*/ 4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50"/>
                  <a:gd name="T41" fmla="*/ 18 w 18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50">
                    <a:moveTo>
                      <a:pt x="3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7" y="36"/>
                    </a:lnTo>
                    <a:lnTo>
                      <a:pt x="11" y="43"/>
                    </a:lnTo>
                    <a:lnTo>
                      <a:pt x="11" y="50"/>
                    </a:lnTo>
                    <a:lnTo>
                      <a:pt x="18" y="47"/>
                    </a:lnTo>
                    <a:lnTo>
                      <a:pt x="14" y="40"/>
                    </a:lnTo>
                    <a:lnTo>
                      <a:pt x="14" y="7"/>
                    </a:lnTo>
                    <a:lnTo>
                      <a:pt x="11" y="4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Freeform 222">
                <a:extLst>
                  <a:ext uri="{FF2B5EF4-FFF2-40B4-BE49-F238E27FC236}">
                    <a16:creationId xmlns:a16="http://schemas.microsoft.com/office/drawing/2014/main" id="{AB9F661B-EDCD-4C7B-ACE9-52236B2F3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899"/>
                <a:ext cx="10" cy="32"/>
              </a:xfrm>
              <a:custGeom>
                <a:avLst/>
                <a:gdLst>
                  <a:gd name="T0" fmla="*/ 10 w 10"/>
                  <a:gd name="T1" fmla="*/ 32 h 32"/>
                  <a:gd name="T2" fmla="*/ 10 w 10"/>
                  <a:gd name="T3" fmla="*/ 14 h 32"/>
                  <a:gd name="T4" fmla="*/ 7 w 10"/>
                  <a:gd name="T5" fmla="*/ 11 h 32"/>
                  <a:gd name="T6" fmla="*/ 10 w 10"/>
                  <a:gd name="T7" fmla="*/ 4 h 32"/>
                  <a:gd name="T8" fmla="*/ 7 w 10"/>
                  <a:gd name="T9" fmla="*/ 0 h 32"/>
                  <a:gd name="T10" fmla="*/ 0 w 10"/>
                  <a:gd name="T11" fmla="*/ 11 h 32"/>
                  <a:gd name="T12" fmla="*/ 3 w 10"/>
                  <a:gd name="T13" fmla="*/ 18 h 32"/>
                  <a:gd name="T14" fmla="*/ 3 w 10"/>
                  <a:gd name="T15" fmla="*/ 32 h 32"/>
                  <a:gd name="T16" fmla="*/ 10 w 10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2"/>
                  <a:gd name="T29" fmla="*/ 10 w 10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2">
                    <a:moveTo>
                      <a:pt x="10" y="32"/>
                    </a:moveTo>
                    <a:lnTo>
                      <a:pt x="10" y="14"/>
                    </a:lnTo>
                    <a:lnTo>
                      <a:pt x="7" y="11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3" y="32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Freeform 223">
                <a:extLst>
                  <a:ext uri="{FF2B5EF4-FFF2-40B4-BE49-F238E27FC236}">
                    <a16:creationId xmlns:a16="http://schemas.microsoft.com/office/drawing/2014/main" id="{ADC755E0-4215-4555-A44F-99AAE2B8C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1931"/>
                <a:ext cx="86" cy="126"/>
              </a:xfrm>
              <a:custGeom>
                <a:avLst/>
                <a:gdLst>
                  <a:gd name="T0" fmla="*/ 4 w 86"/>
                  <a:gd name="T1" fmla="*/ 126 h 126"/>
                  <a:gd name="T2" fmla="*/ 4 w 86"/>
                  <a:gd name="T3" fmla="*/ 123 h 126"/>
                  <a:gd name="T4" fmla="*/ 18 w 86"/>
                  <a:gd name="T5" fmla="*/ 112 h 126"/>
                  <a:gd name="T6" fmla="*/ 32 w 86"/>
                  <a:gd name="T7" fmla="*/ 98 h 126"/>
                  <a:gd name="T8" fmla="*/ 47 w 86"/>
                  <a:gd name="T9" fmla="*/ 87 h 126"/>
                  <a:gd name="T10" fmla="*/ 61 w 86"/>
                  <a:gd name="T11" fmla="*/ 72 h 126"/>
                  <a:gd name="T12" fmla="*/ 72 w 86"/>
                  <a:gd name="T13" fmla="*/ 54 h 126"/>
                  <a:gd name="T14" fmla="*/ 79 w 86"/>
                  <a:gd name="T15" fmla="*/ 40 h 126"/>
                  <a:gd name="T16" fmla="*/ 86 w 86"/>
                  <a:gd name="T17" fmla="*/ 18 h 126"/>
                  <a:gd name="T18" fmla="*/ 86 w 86"/>
                  <a:gd name="T19" fmla="*/ 0 h 126"/>
                  <a:gd name="T20" fmla="*/ 79 w 86"/>
                  <a:gd name="T21" fmla="*/ 0 h 126"/>
                  <a:gd name="T22" fmla="*/ 79 w 86"/>
                  <a:gd name="T23" fmla="*/ 18 h 126"/>
                  <a:gd name="T24" fmla="*/ 76 w 86"/>
                  <a:gd name="T25" fmla="*/ 36 h 126"/>
                  <a:gd name="T26" fmla="*/ 65 w 86"/>
                  <a:gd name="T27" fmla="*/ 51 h 126"/>
                  <a:gd name="T28" fmla="*/ 54 w 86"/>
                  <a:gd name="T29" fmla="*/ 65 h 126"/>
                  <a:gd name="T30" fmla="*/ 43 w 86"/>
                  <a:gd name="T31" fmla="*/ 80 h 126"/>
                  <a:gd name="T32" fmla="*/ 29 w 86"/>
                  <a:gd name="T33" fmla="*/ 94 h 126"/>
                  <a:gd name="T34" fmla="*/ 14 w 86"/>
                  <a:gd name="T35" fmla="*/ 105 h 126"/>
                  <a:gd name="T36" fmla="*/ 0 w 86"/>
                  <a:gd name="T37" fmla="*/ 119 h 126"/>
                  <a:gd name="T38" fmla="*/ 4 w 86"/>
                  <a:gd name="T39" fmla="*/ 126 h 126"/>
                  <a:gd name="T40" fmla="*/ 4 w 86"/>
                  <a:gd name="T41" fmla="*/ 123 h 126"/>
                  <a:gd name="T42" fmla="*/ 4 w 86"/>
                  <a:gd name="T43" fmla="*/ 126 h 1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6"/>
                  <a:gd name="T68" fmla="*/ 86 w 86"/>
                  <a:gd name="T69" fmla="*/ 126 h 1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6">
                    <a:moveTo>
                      <a:pt x="4" y="126"/>
                    </a:moveTo>
                    <a:lnTo>
                      <a:pt x="4" y="123"/>
                    </a:lnTo>
                    <a:lnTo>
                      <a:pt x="18" y="112"/>
                    </a:lnTo>
                    <a:lnTo>
                      <a:pt x="32" y="98"/>
                    </a:lnTo>
                    <a:lnTo>
                      <a:pt x="47" y="87"/>
                    </a:lnTo>
                    <a:lnTo>
                      <a:pt x="61" y="72"/>
                    </a:lnTo>
                    <a:lnTo>
                      <a:pt x="72" y="54"/>
                    </a:lnTo>
                    <a:lnTo>
                      <a:pt x="79" y="40"/>
                    </a:lnTo>
                    <a:lnTo>
                      <a:pt x="86" y="18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9" y="18"/>
                    </a:lnTo>
                    <a:lnTo>
                      <a:pt x="76" y="36"/>
                    </a:lnTo>
                    <a:lnTo>
                      <a:pt x="65" y="51"/>
                    </a:lnTo>
                    <a:lnTo>
                      <a:pt x="54" y="65"/>
                    </a:lnTo>
                    <a:lnTo>
                      <a:pt x="43" y="80"/>
                    </a:lnTo>
                    <a:lnTo>
                      <a:pt x="29" y="94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4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Freeform 224">
                <a:extLst>
                  <a:ext uri="{FF2B5EF4-FFF2-40B4-BE49-F238E27FC236}">
                    <a16:creationId xmlns:a16="http://schemas.microsoft.com/office/drawing/2014/main" id="{6F159D73-9494-4FE8-A2EB-618DB6204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2050"/>
                <a:ext cx="151" cy="61"/>
              </a:xfrm>
              <a:custGeom>
                <a:avLst/>
                <a:gdLst>
                  <a:gd name="T0" fmla="*/ 3 w 151"/>
                  <a:gd name="T1" fmla="*/ 61 h 61"/>
                  <a:gd name="T2" fmla="*/ 10 w 151"/>
                  <a:gd name="T3" fmla="*/ 61 h 61"/>
                  <a:gd name="T4" fmla="*/ 21 w 151"/>
                  <a:gd name="T5" fmla="*/ 58 h 61"/>
                  <a:gd name="T6" fmla="*/ 32 w 151"/>
                  <a:gd name="T7" fmla="*/ 54 h 61"/>
                  <a:gd name="T8" fmla="*/ 43 w 151"/>
                  <a:gd name="T9" fmla="*/ 54 h 61"/>
                  <a:gd name="T10" fmla="*/ 50 w 151"/>
                  <a:gd name="T11" fmla="*/ 51 h 61"/>
                  <a:gd name="T12" fmla="*/ 61 w 151"/>
                  <a:gd name="T13" fmla="*/ 47 h 61"/>
                  <a:gd name="T14" fmla="*/ 68 w 151"/>
                  <a:gd name="T15" fmla="*/ 43 h 61"/>
                  <a:gd name="T16" fmla="*/ 79 w 151"/>
                  <a:gd name="T17" fmla="*/ 40 h 61"/>
                  <a:gd name="T18" fmla="*/ 86 w 151"/>
                  <a:gd name="T19" fmla="*/ 36 h 61"/>
                  <a:gd name="T20" fmla="*/ 97 w 151"/>
                  <a:gd name="T21" fmla="*/ 33 h 61"/>
                  <a:gd name="T22" fmla="*/ 104 w 151"/>
                  <a:gd name="T23" fmla="*/ 25 h 61"/>
                  <a:gd name="T24" fmla="*/ 115 w 151"/>
                  <a:gd name="T25" fmla="*/ 25 h 61"/>
                  <a:gd name="T26" fmla="*/ 122 w 151"/>
                  <a:gd name="T27" fmla="*/ 18 h 61"/>
                  <a:gd name="T28" fmla="*/ 133 w 151"/>
                  <a:gd name="T29" fmla="*/ 15 h 61"/>
                  <a:gd name="T30" fmla="*/ 143 w 151"/>
                  <a:gd name="T31" fmla="*/ 11 h 61"/>
                  <a:gd name="T32" fmla="*/ 151 w 151"/>
                  <a:gd name="T33" fmla="*/ 7 h 61"/>
                  <a:gd name="T34" fmla="*/ 147 w 151"/>
                  <a:gd name="T35" fmla="*/ 0 h 61"/>
                  <a:gd name="T36" fmla="*/ 140 w 151"/>
                  <a:gd name="T37" fmla="*/ 4 h 61"/>
                  <a:gd name="T38" fmla="*/ 129 w 151"/>
                  <a:gd name="T39" fmla="*/ 7 h 61"/>
                  <a:gd name="T40" fmla="*/ 122 w 151"/>
                  <a:gd name="T41" fmla="*/ 11 h 61"/>
                  <a:gd name="T42" fmla="*/ 111 w 151"/>
                  <a:gd name="T43" fmla="*/ 18 h 61"/>
                  <a:gd name="T44" fmla="*/ 104 w 151"/>
                  <a:gd name="T45" fmla="*/ 22 h 61"/>
                  <a:gd name="T46" fmla="*/ 93 w 151"/>
                  <a:gd name="T47" fmla="*/ 25 h 61"/>
                  <a:gd name="T48" fmla="*/ 86 w 151"/>
                  <a:gd name="T49" fmla="*/ 29 h 61"/>
                  <a:gd name="T50" fmla="*/ 75 w 151"/>
                  <a:gd name="T51" fmla="*/ 33 h 61"/>
                  <a:gd name="T52" fmla="*/ 68 w 151"/>
                  <a:gd name="T53" fmla="*/ 36 h 61"/>
                  <a:gd name="T54" fmla="*/ 57 w 151"/>
                  <a:gd name="T55" fmla="*/ 40 h 61"/>
                  <a:gd name="T56" fmla="*/ 50 w 151"/>
                  <a:gd name="T57" fmla="*/ 43 h 61"/>
                  <a:gd name="T58" fmla="*/ 39 w 151"/>
                  <a:gd name="T59" fmla="*/ 47 h 61"/>
                  <a:gd name="T60" fmla="*/ 28 w 151"/>
                  <a:gd name="T61" fmla="*/ 47 h 61"/>
                  <a:gd name="T62" fmla="*/ 21 w 151"/>
                  <a:gd name="T63" fmla="*/ 51 h 61"/>
                  <a:gd name="T64" fmla="*/ 10 w 151"/>
                  <a:gd name="T65" fmla="*/ 54 h 61"/>
                  <a:gd name="T66" fmla="*/ 0 w 151"/>
                  <a:gd name="T67" fmla="*/ 54 h 61"/>
                  <a:gd name="T68" fmla="*/ 3 w 151"/>
                  <a:gd name="T69" fmla="*/ 54 h 61"/>
                  <a:gd name="T70" fmla="*/ 0 w 151"/>
                  <a:gd name="T71" fmla="*/ 54 h 61"/>
                  <a:gd name="T72" fmla="*/ 3 w 151"/>
                  <a:gd name="T73" fmla="*/ 61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"/>
                  <a:gd name="T112" fmla="*/ 0 h 61"/>
                  <a:gd name="T113" fmla="*/ 151 w 151"/>
                  <a:gd name="T114" fmla="*/ 61 h 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" h="61">
                    <a:moveTo>
                      <a:pt x="3" y="61"/>
                    </a:moveTo>
                    <a:lnTo>
                      <a:pt x="10" y="61"/>
                    </a:lnTo>
                    <a:lnTo>
                      <a:pt x="21" y="58"/>
                    </a:lnTo>
                    <a:lnTo>
                      <a:pt x="32" y="54"/>
                    </a:lnTo>
                    <a:lnTo>
                      <a:pt x="43" y="54"/>
                    </a:lnTo>
                    <a:lnTo>
                      <a:pt x="50" y="51"/>
                    </a:lnTo>
                    <a:lnTo>
                      <a:pt x="61" y="47"/>
                    </a:lnTo>
                    <a:lnTo>
                      <a:pt x="68" y="43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7" y="33"/>
                    </a:lnTo>
                    <a:lnTo>
                      <a:pt x="104" y="25"/>
                    </a:lnTo>
                    <a:lnTo>
                      <a:pt x="115" y="25"/>
                    </a:lnTo>
                    <a:lnTo>
                      <a:pt x="122" y="18"/>
                    </a:lnTo>
                    <a:lnTo>
                      <a:pt x="133" y="15"/>
                    </a:lnTo>
                    <a:lnTo>
                      <a:pt x="143" y="11"/>
                    </a:lnTo>
                    <a:lnTo>
                      <a:pt x="151" y="7"/>
                    </a:lnTo>
                    <a:lnTo>
                      <a:pt x="147" y="0"/>
                    </a:lnTo>
                    <a:lnTo>
                      <a:pt x="140" y="4"/>
                    </a:lnTo>
                    <a:lnTo>
                      <a:pt x="129" y="7"/>
                    </a:lnTo>
                    <a:lnTo>
                      <a:pt x="122" y="11"/>
                    </a:lnTo>
                    <a:lnTo>
                      <a:pt x="111" y="18"/>
                    </a:lnTo>
                    <a:lnTo>
                      <a:pt x="104" y="22"/>
                    </a:lnTo>
                    <a:lnTo>
                      <a:pt x="93" y="25"/>
                    </a:lnTo>
                    <a:lnTo>
                      <a:pt x="86" y="29"/>
                    </a:lnTo>
                    <a:lnTo>
                      <a:pt x="75" y="33"/>
                    </a:lnTo>
                    <a:lnTo>
                      <a:pt x="68" y="36"/>
                    </a:lnTo>
                    <a:lnTo>
                      <a:pt x="57" y="40"/>
                    </a:lnTo>
                    <a:lnTo>
                      <a:pt x="50" y="43"/>
                    </a:lnTo>
                    <a:lnTo>
                      <a:pt x="39" y="47"/>
                    </a:lnTo>
                    <a:lnTo>
                      <a:pt x="28" y="47"/>
                    </a:lnTo>
                    <a:lnTo>
                      <a:pt x="21" y="51"/>
                    </a:lnTo>
                    <a:lnTo>
                      <a:pt x="10" y="54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0" y="54"/>
                    </a:ln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6" name="Freeform 225">
                <a:extLst>
                  <a:ext uri="{FF2B5EF4-FFF2-40B4-BE49-F238E27FC236}">
                    <a16:creationId xmlns:a16="http://schemas.microsoft.com/office/drawing/2014/main" id="{23EBE254-C459-477B-B8BE-A62D00276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2090"/>
                <a:ext cx="54" cy="25"/>
              </a:xfrm>
              <a:custGeom>
                <a:avLst/>
                <a:gdLst>
                  <a:gd name="T0" fmla="*/ 0 w 54"/>
                  <a:gd name="T1" fmla="*/ 7 h 25"/>
                  <a:gd name="T2" fmla="*/ 7 w 54"/>
                  <a:gd name="T3" fmla="*/ 11 h 25"/>
                  <a:gd name="T4" fmla="*/ 15 w 54"/>
                  <a:gd name="T5" fmla="*/ 14 h 25"/>
                  <a:gd name="T6" fmla="*/ 18 w 54"/>
                  <a:gd name="T7" fmla="*/ 18 h 25"/>
                  <a:gd name="T8" fmla="*/ 25 w 54"/>
                  <a:gd name="T9" fmla="*/ 21 h 25"/>
                  <a:gd name="T10" fmla="*/ 33 w 54"/>
                  <a:gd name="T11" fmla="*/ 21 h 25"/>
                  <a:gd name="T12" fmla="*/ 40 w 54"/>
                  <a:gd name="T13" fmla="*/ 25 h 25"/>
                  <a:gd name="T14" fmla="*/ 47 w 54"/>
                  <a:gd name="T15" fmla="*/ 21 h 25"/>
                  <a:gd name="T16" fmla="*/ 54 w 54"/>
                  <a:gd name="T17" fmla="*/ 21 h 25"/>
                  <a:gd name="T18" fmla="*/ 51 w 54"/>
                  <a:gd name="T19" fmla="*/ 14 h 25"/>
                  <a:gd name="T20" fmla="*/ 29 w 54"/>
                  <a:gd name="T21" fmla="*/ 14 h 25"/>
                  <a:gd name="T22" fmla="*/ 22 w 54"/>
                  <a:gd name="T23" fmla="*/ 11 h 25"/>
                  <a:gd name="T24" fmla="*/ 18 w 54"/>
                  <a:gd name="T25" fmla="*/ 7 h 25"/>
                  <a:gd name="T26" fmla="*/ 11 w 54"/>
                  <a:gd name="T27" fmla="*/ 3 h 25"/>
                  <a:gd name="T28" fmla="*/ 7 w 54"/>
                  <a:gd name="T29" fmla="*/ 0 h 25"/>
                  <a:gd name="T30" fmla="*/ 0 w 54"/>
                  <a:gd name="T31" fmla="*/ 7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5"/>
                  <a:gd name="T50" fmla="*/ 54 w 54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5">
                    <a:moveTo>
                      <a:pt x="0" y="7"/>
                    </a:moveTo>
                    <a:lnTo>
                      <a:pt x="7" y="11"/>
                    </a:lnTo>
                    <a:lnTo>
                      <a:pt x="15" y="14"/>
                    </a:lnTo>
                    <a:lnTo>
                      <a:pt x="18" y="18"/>
                    </a:lnTo>
                    <a:lnTo>
                      <a:pt x="25" y="21"/>
                    </a:lnTo>
                    <a:lnTo>
                      <a:pt x="33" y="21"/>
                    </a:lnTo>
                    <a:lnTo>
                      <a:pt x="40" y="25"/>
                    </a:lnTo>
                    <a:lnTo>
                      <a:pt x="47" y="21"/>
                    </a:lnTo>
                    <a:lnTo>
                      <a:pt x="54" y="21"/>
                    </a:lnTo>
                    <a:lnTo>
                      <a:pt x="51" y="14"/>
                    </a:lnTo>
                    <a:lnTo>
                      <a:pt x="29" y="14"/>
                    </a:lnTo>
                    <a:lnTo>
                      <a:pt x="22" y="11"/>
                    </a:lnTo>
                    <a:lnTo>
                      <a:pt x="18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7" name="Freeform 226">
                <a:extLst>
                  <a:ext uri="{FF2B5EF4-FFF2-40B4-BE49-F238E27FC236}">
                    <a16:creationId xmlns:a16="http://schemas.microsoft.com/office/drawing/2014/main" id="{79D8AB13-0EE5-424F-A622-7D8AA5C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025"/>
                <a:ext cx="46" cy="72"/>
              </a:xfrm>
              <a:custGeom>
                <a:avLst/>
                <a:gdLst>
                  <a:gd name="T0" fmla="*/ 3 w 46"/>
                  <a:gd name="T1" fmla="*/ 11 h 72"/>
                  <a:gd name="T2" fmla="*/ 0 w 46"/>
                  <a:gd name="T3" fmla="*/ 7 h 72"/>
                  <a:gd name="T4" fmla="*/ 7 w 46"/>
                  <a:gd name="T5" fmla="*/ 14 h 72"/>
                  <a:gd name="T6" fmla="*/ 10 w 46"/>
                  <a:gd name="T7" fmla="*/ 22 h 72"/>
                  <a:gd name="T8" fmla="*/ 14 w 46"/>
                  <a:gd name="T9" fmla="*/ 32 h 72"/>
                  <a:gd name="T10" fmla="*/ 18 w 46"/>
                  <a:gd name="T11" fmla="*/ 40 h 72"/>
                  <a:gd name="T12" fmla="*/ 25 w 46"/>
                  <a:gd name="T13" fmla="*/ 47 h 72"/>
                  <a:gd name="T14" fmla="*/ 28 w 46"/>
                  <a:gd name="T15" fmla="*/ 54 h 72"/>
                  <a:gd name="T16" fmla="*/ 36 w 46"/>
                  <a:gd name="T17" fmla="*/ 65 h 72"/>
                  <a:gd name="T18" fmla="*/ 39 w 46"/>
                  <a:gd name="T19" fmla="*/ 72 h 72"/>
                  <a:gd name="T20" fmla="*/ 46 w 46"/>
                  <a:gd name="T21" fmla="*/ 65 h 72"/>
                  <a:gd name="T22" fmla="*/ 39 w 46"/>
                  <a:gd name="T23" fmla="*/ 58 h 72"/>
                  <a:gd name="T24" fmla="*/ 36 w 46"/>
                  <a:gd name="T25" fmla="*/ 50 h 72"/>
                  <a:gd name="T26" fmla="*/ 28 w 46"/>
                  <a:gd name="T27" fmla="*/ 43 h 72"/>
                  <a:gd name="T28" fmla="*/ 25 w 46"/>
                  <a:gd name="T29" fmla="*/ 36 h 72"/>
                  <a:gd name="T30" fmla="*/ 21 w 46"/>
                  <a:gd name="T31" fmla="*/ 29 h 72"/>
                  <a:gd name="T32" fmla="*/ 18 w 46"/>
                  <a:gd name="T33" fmla="*/ 18 h 72"/>
                  <a:gd name="T34" fmla="*/ 10 w 46"/>
                  <a:gd name="T35" fmla="*/ 11 h 72"/>
                  <a:gd name="T36" fmla="*/ 7 w 46"/>
                  <a:gd name="T37" fmla="*/ 4 h 72"/>
                  <a:gd name="T38" fmla="*/ 3 w 46"/>
                  <a:gd name="T39" fmla="*/ 0 h 72"/>
                  <a:gd name="T40" fmla="*/ 7 w 46"/>
                  <a:gd name="T41" fmla="*/ 4 h 72"/>
                  <a:gd name="T42" fmla="*/ 3 w 46"/>
                  <a:gd name="T43" fmla="*/ 0 h 72"/>
                  <a:gd name="T44" fmla="*/ 3 w 46"/>
                  <a:gd name="T45" fmla="*/ 11 h 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72"/>
                  <a:gd name="T71" fmla="*/ 46 w 46"/>
                  <a:gd name="T72" fmla="*/ 72 h 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72">
                    <a:moveTo>
                      <a:pt x="3" y="11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0" y="22"/>
                    </a:lnTo>
                    <a:lnTo>
                      <a:pt x="14" y="32"/>
                    </a:lnTo>
                    <a:lnTo>
                      <a:pt x="18" y="40"/>
                    </a:lnTo>
                    <a:lnTo>
                      <a:pt x="25" y="47"/>
                    </a:lnTo>
                    <a:lnTo>
                      <a:pt x="28" y="54"/>
                    </a:lnTo>
                    <a:lnTo>
                      <a:pt x="36" y="65"/>
                    </a:lnTo>
                    <a:lnTo>
                      <a:pt x="39" y="72"/>
                    </a:lnTo>
                    <a:lnTo>
                      <a:pt x="46" y="65"/>
                    </a:lnTo>
                    <a:lnTo>
                      <a:pt x="39" y="58"/>
                    </a:lnTo>
                    <a:lnTo>
                      <a:pt x="36" y="50"/>
                    </a:lnTo>
                    <a:lnTo>
                      <a:pt x="28" y="43"/>
                    </a:lnTo>
                    <a:lnTo>
                      <a:pt x="25" y="36"/>
                    </a:lnTo>
                    <a:lnTo>
                      <a:pt x="21" y="29"/>
                    </a:lnTo>
                    <a:lnTo>
                      <a:pt x="18" y="18"/>
                    </a:lnTo>
                    <a:lnTo>
                      <a:pt x="10" y="11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Freeform 227">
                <a:extLst>
                  <a:ext uri="{FF2B5EF4-FFF2-40B4-BE49-F238E27FC236}">
                    <a16:creationId xmlns:a16="http://schemas.microsoft.com/office/drawing/2014/main" id="{91AA78F8-8F03-4225-833D-4CC2C2157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25"/>
                <a:ext cx="14" cy="14"/>
              </a:xfrm>
              <a:custGeom>
                <a:avLst/>
                <a:gdLst>
                  <a:gd name="T0" fmla="*/ 3 w 14"/>
                  <a:gd name="T1" fmla="*/ 14 h 14"/>
                  <a:gd name="T2" fmla="*/ 7 w 14"/>
                  <a:gd name="T3" fmla="*/ 11 h 14"/>
                  <a:gd name="T4" fmla="*/ 14 w 14"/>
                  <a:gd name="T5" fmla="*/ 11 h 14"/>
                  <a:gd name="T6" fmla="*/ 14 w 14"/>
                  <a:gd name="T7" fmla="*/ 0 h 14"/>
                  <a:gd name="T8" fmla="*/ 11 w 14"/>
                  <a:gd name="T9" fmla="*/ 4 h 14"/>
                  <a:gd name="T10" fmla="*/ 7 w 14"/>
                  <a:gd name="T11" fmla="*/ 4 h 14"/>
                  <a:gd name="T12" fmla="*/ 0 w 14"/>
                  <a:gd name="T13" fmla="*/ 7 h 14"/>
                  <a:gd name="T14" fmla="*/ 0 w 14"/>
                  <a:gd name="T15" fmla="*/ 11 h 14"/>
                  <a:gd name="T16" fmla="*/ 3 w 14"/>
                  <a:gd name="T17" fmla="*/ 7 h 14"/>
                  <a:gd name="T18" fmla="*/ 3 w 14"/>
                  <a:gd name="T19" fmla="*/ 14 h 14"/>
                  <a:gd name="T20" fmla="*/ 7 w 14"/>
                  <a:gd name="T21" fmla="*/ 14 h 14"/>
                  <a:gd name="T22" fmla="*/ 7 w 14"/>
                  <a:gd name="T23" fmla="*/ 11 h 14"/>
                  <a:gd name="T24" fmla="*/ 3 w 14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4"/>
                  <a:gd name="T41" fmla="*/ 14 w 14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4">
                    <a:moveTo>
                      <a:pt x="3" y="14"/>
                    </a:moveTo>
                    <a:lnTo>
                      <a:pt x="7" y="11"/>
                    </a:lnTo>
                    <a:lnTo>
                      <a:pt x="14" y="11"/>
                    </a:lnTo>
                    <a:lnTo>
                      <a:pt x="14" y="0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Freeform 228">
                <a:extLst>
                  <a:ext uri="{FF2B5EF4-FFF2-40B4-BE49-F238E27FC236}">
                    <a16:creationId xmlns:a16="http://schemas.microsoft.com/office/drawing/2014/main" id="{DC4D119A-A8A2-488A-825E-722233390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1888"/>
                <a:ext cx="108" cy="151"/>
              </a:xfrm>
              <a:custGeom>
                <a:avLst/>
                <a:gdLst>
                  <a:gd name="T0" fmla="*/ 8 w 108"/>
                  <a:gd name="T1" fmla="*/ 0 h 151"/>
                  <a:gd name="T2" fmla="*/ 4 w 108"/>
                  <a:gd name="T3" fmla="*/ 7 h 151"/>
                  <a:gd name="T4" fmla="*/ 8 w 108"/>
                  <a:gd name="T5" fmla="*/ 15 h 151"/>
                  <a:gd name="T6" fmla="*/ 11 w 108"/>
                  <a:gd name="T7" fmla="*/ 25 h 151"/>
                  <a:gd name="T8" fmla="*/ 15 w 108"/>
                  <a:gd name="T9" fmla="*/ 36 h 151"/>
                  <a:gd name="T10" fmla="*/ 22 w 108"/>
                  <a:gd name="T11" fmla="*/ 47 h 151"/>
                  <a:gd name="T12" fmla="*/ 26 w 108"/>
                  <a:gd name="T13" fmla="*/ 58 h 151"/>
                  <a:gd name="T14" fmla="*/ 29 w 108"/>
                  <a:gd name="T15" fmla="*/ 69 h 151"/>
                  <a:gd name="T16" fmla="*/ 33 w 108"/>
                  <a:gd name="T17" fmla="*/ 83 h 151"/>
                  <a:gd name="T18" fmla="*/ 36 w 108"/>
                  <a:gd name="T19" fmla="*/ 94 h 151"/>
                  <a:gd name="T20" fmla="*/ 44 w 108"/>
                  <a:gd name="T21" fmla="*/ 105 h 151"/>
                  <a:gd name="T22" fmla="*/ 47 w 108"/>
                  <a:gd name="T23" fmla="*/ 112 h 151"/>
                  <a:gd name="T24" fmla="*/ 54 w 108"/>
                  <a:gd name="T25" fmla="*/ 123 h 151"/>
                  <a:gd name="T26" fmla="*/ 65 w 108"/>
                  <a:gd name="T27" fmla="*/ 130 h 151"/>
                  <a:gd name="T28" fmla="*/ 72 w 108"/>
                  <a:gd name="T29" fmla="*/ 137 h 151"/>
                  <a:gd name="T30" fmla="*/ 83 w 108"/>
                  <a:gd name="T31" fmla="*/ 144 h 151"/>
                  <a:gd name="T32" fmla="*/ 94 w 108"/>
                  <a:gd name="T33" fmla="*/ 148 h 151"/>
                  <a:gd name="T34" fmla="*/ 108 w 108"/>
                  <a:gd name="T35" fmla="*/ 151 h 151"/>
                  <a:gd name="T36" fmla="*/ 108 w 108"/>
                  <a:gd name="T37" fmla="*/ 144 h 151"/>
                  <a:gd name="T38" fmla="*/ 94 w 108"/>
                  <a:gd name="T39" fmla="*/ 141 h 151"/>
                  <a:gd name="T40" fmla="*/ 87 w 108"/>
                  <a:gd name="T41" fmla="*/ 137 h 151"/>
                  <a:gd name="T42" fmla="*/ 76 w 108"/>
                  <a:gd name="T43" fmla="*/ 133 h 151"/>
                  <a:gd name="T44" fmla="*/ 62 w 108"/>
                  <a:gd name="T45" fmla="*/ 119 h 151"/>
                  <a:gd name="T46" fmla="*/ 54 w 108"/>
                  <a:gd name="T47" fmla="*/ 108 h 151"/>
                  <a:gd name="T48" fmla="*/ 51 w 108"/>
                  <a:gd name="T49" fmla="*/ 101 h 151"/>
                  <a:gd name="T50" fmla="*/ 44 w 108"/>
                  <a:gd name="T51" fmla="*/ 90 h 151"/>
                  <a:gd name="T52" fmla="*/ 40 w 108"/>
                  <a:gd name="T53" fmla="*/ 79 h 151"/>
                  <a:gd name="T54" fmla="*/ 36 w 108"/>
                  <a:gd name="T55" fmla="*/ 69 h 151"/>
                  <a:gd name="T56" fmla="*/ 29 w 108"/>
                  <a:gd name="T57" fmla="*/ 58 h 151"/>
                  <a:gd name="T58" fmla="*/ 29 w 108"/>
                  <a:gd name="T59" fmla="*/ 47 h 151"/>
                  <a:gd name="T60" fmla="*/ 22 w 108"/>
                  <a:gd name="T61" fmla="*/ 36 h 151"/>
                  <a:gd name="T62" fmla="*/ 18 w 108"/>
                  <a:gd name="T63" fmla="*/ 25 h 151"/>
                  <a:gd name="T64" fmla="*/ 15 w 108"/>
                  <a:gd name="T65" fmla="*/ 11 h 151"/>
                  <a:gd name="T66" fmla="*/ 11 w 108"/>
                  <a:gd name="T67" fmla="*/ 4 h 151"/>
                  <a:gd name="T68" fmla="*/ 8 w 108"/>
                  <a:gd name="T69" fmla="*/ 7 h 151"/>
                  <a:gd name="T70" fmla="*/ 8 w 108"/>
                  <a:gd name="T71" fmla="*/ 0 h 151"/>
                  <a:gd name="T72" fmla="*/ 0 w 108"/>
                  <a:gd name="T73" fmla="*/ 0 h 151"/>
                  <a:gd name="T74" fmla="*/ 4 w 108"/>
                  <a:gd name="T75" fmla="*/ 7 h 151"/>
                  <a:gd name="T76" fmla="*/ 8 w 108"/>
                  <a:gd name="T77" fmla="*/ 0 h 1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8"/>
                  <a:gd name="T118" fmla="*/ 0 h 151"/>
                  <a:gd name="T119" fmla="*/ 108 w 108"/>
                  <a:gd name="T120" fmla="*/ 151 h 1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8" h="151">
                    <a:moveTo>
                      <a:pt x="8" y="0"/>
                    </a:moveTo>
                    <a:lnTo>
                      <a:pt x="4" y="7"/>
                    </a:lnTo>
                    <a:lnTo>
                      <a:pt x="8" y="15"/>
                    </a:lnTo>
                    <a:lnTo>
                      <a:pt x="11" y="25"/>
                    </a:lnTo>
                    <a:lnTo>
                      <a:pt x="15" y="36"/>
                    </a:lnTo>
                    <a:lnTo>
                      <a:pt x="22" y="47"/>
                    </a:lnTo>
                    <a:lnTo>
                      <a:pt x="26" y="58"/>
                    </a:lnTo>
                    <a:lnTo>
                      <a:pt x="29" y="69"/>
                    </a:lnTo>
                    <a:lnTo>
                      <a:pt x="33" y="83"/>
                    </a:lnTo>
                    <a:lnTo>
                      <a:pt x="36" y="94"/>
                    </a:lnTo>
                    <a:lnTo>
                      <a:pt x="44" y="105"/>
                    </a:lnTo>
                    <a:lnTo>
                      <a:pt x="47" y="112"/>
                    </a:lnTo>
                    <a:lnTo>
                      <a:pt x="54" y="123"/>
                    </a:lnTo>
                    <a:lnTo>
                      <a:pt x="65" y="130"/>
                    </a:lnTo>
                    <a:lnTo>
                      <a:pt x="72" y="137"/>
                    </a:lnTo>
                    <a:lnTo>
                      <a:pt x="83" y="144"/>
                    </a:lnTo>
                    <a:lnTo>
                      <a:pt x="94" y="148"/>
                    </a:lnTo>
                    <a:lnTo>
                      <a:pt x="108" y="151"/>
                    </a:lnTo>
                    <a:lnTo>
                      <a:pt x="108" y="144"/>
                    </a:lnTo>
                    <a:lnTo>
                      <a:pt x="94" y="141"/>
                    </a:lnTo>
                    <a:lnTo>
                      <a:pt x="87" y="137"/>
                    </a:lnTo>
                    <a:lnTo>
                      <a:pt x="76" y="133"/>
                    </a:lnTo>
                    <a:lnTo>
                      <a:pt x="62" y="119"/>
                    </a:lnTo>
                    <a:lnTo>
                      <a:pt x="54" y="108"/>
                    </a:lnTo>
                    <a:lnTo>
                      <a:pt x="51" y="101"/>
                    </a:lnTo>
                    <a:lnTo>
                      <a:pt x="44" y="90"/>
                    </a:lnTo>
                    <a:lnTo>
                      <a:pt x="40" y="79"/>
                    </a:lnTo>
                    <a:lnTo>
                      <a:pt x="36" y="69"/>
                    </a:lnTo>
                    <a:lnTo>
                      <a:pt x="29" y="58"/>
                    </a:lnTo>
                    <a:lnTo>
                      <a:pt x="29" y="47"/>
                    </a:lnTo>
                    <a:lnTo>
                      <a:pt x="22" y="36"/>
                    </a:lnTo>
                    <a:lnTo>
                      <a:pt x="18" y="25"/>
                    </a:lnTo>
                    <a:lnTo>
                      <a:pt x="15" y="1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229">
                <a:extLst>
                  <a:ext uri="{FF2B5EF4-FFF2-40B4-BE49-F238E27FC236}">
                    <a16:creationId xmlns:a16="http://schemas.microsoft.com/office/drawing/2014/main" id="{979EE8BF-7557-4610-8169-E43F2E98F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867"/>
                <a:ext cx="75" cy="28"/>
              </a:xfrm>
              <a:custGeom>
                <a:avLst/>
                <a:gdLst>
                  <a:gd name="T0" fmla="*/ 75 w 75"/>
                  <a:gd name="T1" fmla="*/ 3 h 28"/>
                  <a:gd name="T2" fmla="*/ 68 w 75"/>
                  <a:gd name="T3" fmla="*/ 0 h 28"/>
                  <a:gd name="T4" fmla="*/ 61 w 75"/>
                  <a:gd name="T5" fmla="*/ 3 h 28"/>
                  <a:gd name="T6" fmla="*/ 54 w 75"/>
                  <a:gd name="T7" fmla="*/ 7 h 28"/>
                  <a:gd name="T8" fmla="*/ 43 w 75"/>
                  <a:gd name="T9" fmla="*/ 10 h 28"/>
                  <a:gd name="T10" fmla="*/ 36 w 75"/>
                  <a:gd name="T11" fmla="*/ 14 h 28"/>
                  <a:gd name="T12" fmla="*/ 25 w 75"/>
                  <a:gd name="T13" fmla="*/ 18 h 28"/>
                  <a:gd name="T14" fmla="*/ 18 w 75"/>
                  <a:gd name="T15" fmla="*/ 21 h 28"/>
                  <a:gd name="T16" fmla="*/ 0 w 75"/>
                  <a:gd name="T17" fmla="*/ 21 h 28"/>
                  <a:gd name="T18" fmla="*/ 0 w 75"/>
                  <a:gd name="T19" fmla="*/ 28 h 28"/>
                  <a:gd name="T20" fmla="*/ 18 w 75"/>
                  <a:gd name="T21" fmla="*/ 28 h 28"/>
                  <a:gd name="T22" fmla="*/ 28 w 75"/>
                  <a:gd name="T23" fmla="*/ 25 h 28"/>
                  <a:gd name="T24" fmla="*/ 36 w 75"/>
                  <a:gd name="T25" fmla="*/ 21 h 28"/>
                  <a:gd name="T26" fmla="*/ 46 w 75"/>
                  <a:gd name="T27" fmla="*/ 18 h 28"/>
                  <a:gd name="T28" fmla="*/ 54 w 75"/>
                  <a:gd name="T29" fmla="*/ 14 h 28"/>
                  <a:gd name="T30" fmla="*/ 61 w 75"/>
                  <a:gd name="T31" fmla="*/ 10 h 28"/>
                  <a:gd name="T32" fmla="*/ 72 w 75"/>
                  <a:gd name="T33" fmla="*/ 7 h 28"/>
                  <a:gd name="T34" fmla="*/ 68 w 75"/>
                  <a:gd name="T35" fmla="*/ 3 h 28"/>
                  <a:gd name="T36" fmla="*/ 75 w 75"/>
                  <a:gd name="T37" fmla="*/ 3 h 28"/>
                  <a:gd name="T38" fmla="*/ 72 w 75"/>
                  <a:gd name="T39" fmla="*/ 0 h 28"/>
                  <a:gd name="T40" fmla="*/ 68 w 75"/>
                  <a:gd name="T41" fmla="*/ 0 h 28"/>
                  <a:gd name="T42" fmla="*/ 75 w 75"/>
                  <a:gd name="T43" fmla="*/ 3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"/>
                  <a:gd name="T67" fmla="*/ 0 h 28"/>
                  <a:gd name="T68" fmla="*/ 75 w 75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" h="28">
                    <a:moveTo>
                      <a:pt x="75" y="3"/>
                    </a:moveTo>
                    <a:lnTo>
                      <a:pt x="68" y="0"/>
                    </a:lnTo>
                    <a:lnTo>
                      <a:pt x="61" y="3"/>
                    </a:lnTo>
                    <a:lnTo>
                      <a:pt x="54" y="7"/>
                    </a:lnTo>
                    <a:lnTo>
                      <a:pt x="43" y="10"/>
                    </a:lnTo>
                    <a:lnTo>
                      <a:pt x="36" y="14"/>
                    </a:lnTo>
                    <a:lnTo>
                      <a:pt x="25" y="18"/>
                    </a:lnTo>
                    <a:lnTo>
                      <a:pt x="18" y="21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18" y="28"/>
                    </a:lnTo>
                    <a:lnTo>
                      <a:pt x="28" y="25"/>
                    </a:lnTo>
                    <a:lnTo>
                      <a:pt x="36" y="21"/>
                    </a:lnTo>
                    <a:lnTo>
                      <a:pt x="46" y="18"/>
                    </a:lnTo>
                    <a:lnTo>
                      <a:pt x="54" y="14"/>
                    </a:lnTo>
                    <a:lnTo>
                      <a:pt x="61" y="10"/>
                    </a:lnTo>
                    <a:lnTo>
                      <a:pt x="72" y="7"/>
                    </a:lnTo>
                    <a:lnTo>
                      <a:pt x="68" y="3"/>
                    </a:lnTo>
                    <a:lnTo>
                      <a:pt x="75" y="3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230">
                <a:extLst>
                  <a:ext uri="{FF2B5EF4-FFF2-40B4-BE49-F238E27FC236}">
                    <a16:creationId xmlns:a16="http://schemas.microsoft.com/office/drawing/2014/main" id="{BF3B8B25-3F04-4537-9A91-D77C4375B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1870"/>
                <a:ext cx="32" cy="90"/>
              </a:xfrm>
              <a:custGeom>
                <a:avLst/>
                <a:gdLst>
                  <a:gd name="T0" fmla="*/ 32 w 32"/>
                  <a:gd name="T1" fmla="*/ 83 h 90"/>
                  <a:gd name="T2" fmla="*/ 22 w 32"/>
                  <a:gd name="T3" fmla="*/ 79 h 90"/>
                  <a:gd name="T4" fmla="*/ 18 w 32"/>
                  <a:gd name="T5" fmla="*/ 72 h 90"/>
                  <a:gd name="T6" fmla="*/ 14 w 32"/>
                  <a:gd name="T7" fmla="*/ 61 h 90"/>
                  <a:gd name="T8" fmla="*/ 11 w 32"/>
                  <a:gd name="T9" fmla="*/ 51 h 90"/>
                  <a:gd name="T10" fmla="*/ 11 w 32"/>
                  <a:gd name="T11" fmla="*/ 22 h 90"/>
                  <a:gd name="T12" fmla="*/ 7 w 32"/>
                  <a:gd name="T13" fmla="*/ 11 h 90"/>
                  <a:gd name="T14" fmla="*/ 7 w 32"/>
                  <a:gd name="T15" fmla="*/ 0 h 90"/>
                  <a:gd name="T16" fmla="*/ 0 w 32"/>
                  <a:gd name="T17" fmla="*/ 0 h 90"/>
                  <a:gd name="T18" fmla="*/ 0 w 32"/>
                  <a:gd name="T19" fmla="*/ 11 h 90"/>
                  <a:gd name="T20" fmla="*/ 4 w 32"/>
                  <a:gd name="T21" fmla="*/ 22 h 90"/>
                  <a:gd name="T22" fmla="*/ 4 w 32"/>
                  <a:gd name="T23" fmla="*/ 51 h 90"/>
                  <a:gd name="T24" fmla="*/ 7 w 32"/>
                  <a:gd name="T25" fmla="*/ 61 h 90"/>
                  <a:gd name="T26" fmla="*/ 11 w 32"/>
                  <a:gd name="T27" fmla="*/ 76 h 90"/>
                  <a:gd name="T28" fmla="*/ 18 w 32"/>
                  <a:gd name="T29" fmla="*/ 83 h 90"/>
                  <a:gd name="T30" fmla="*/ 32 w 32"/>
                  <a:gd name="T31" fmla="*/ 90 h 90"/>
                  <a:gd name="T32" fmla="*/ 32 w 32"/>
                  <a:gd name="T33" fmla="*/ 83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90"/>
                  <a:gd name="T53" fmla="*/ 32 w 32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90">
                    <a:moveTo>
                      <a:pt x="32" y="83"/>
                    </a:moveTo>
                    <a:lnTo>
                      <a:pt x="22" y="79"/>
                    </a:lnTo>
                    <a:lnTo>
                      <a:pt x="18" y="72"/>
                    </a:lnTo>
                    <a:lnTo>
                      <a:pt x="14" y="61"/>
                    </a:lnTo>
                    <a:lnTo>
                      <a:pt x="11" y="51"/>
                    </a:lnTo>
                    <a:lnTo>
                      <a:pt x="11" y="22"/>
                    </a:lnTo>
                    <a:lnTo>
                      <a:pt x="7" y="1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" y="22"/>
                    </a:lnTo>
                    <a:lnTo>
                      <a:pt x="4" y="51"/>
                    </a:lnTo>
                    <a:lnTo>
                      <a:pt x="7" y="61"/>
                    </a:lnTo>
                    <a:lnTo>
                      <a:pt x="11" y="76"/>
                    </a:lnTo>
                    <a:lnTo>
                      <a:pt x="18" y="83"/>
                    </a:lnTo>
                    <a:lnTo>
                      <a:pt x="32" y="90"/>
                    </a:lnTo>
                    <a:lnTo>
                      <a:pt x="32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231">
                <a:extLst>
                  <a:ext uri="{FF2B5EF4-FFF2-40B4-BE49-F238E27FC236}">
                    <a16:creationId xmlns:a16="http://schemas.microsoft.com/office/drawing/2014/main" id="{90BFCABA-A1D1-4078-9436-9859886CF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906"/>
                <a:ext cx="98" cy="54"/>
              </a:xfrm>
              <a:custGeom>
                <a:avLst/>
                <a:gdLst>
                  <a:gd name="T0" fmla="*/ 90 w 98"/>
                  <a:gd name="T1" fmla="*/ 4 h 54"/>
                  <a:gd name="T2" fmla="*/ 94 w 98"/>
                  <a:gd name="T3" fmla="*/ 0 h 54"/>
                  <a:gd name="T4" fmla="*/ 87 w 98"/>
                  <a:gd name="T5" fmla="*/ 4 h 54"/>
                  <a:gd name="T6" fmla="*/ 80 w 98"/>
                  <a:gd name="T7" fmla="*/ 4 h 54"/>
                  <a:gd name="T8" fmla="*/ 72 w 98"/>
                  <a:gd name="T9" fmla="*/ 7 h 54"/>
                  <a:gd name="T10" fmla="*/ 69 w 98"/>
                  <a:gd name="T11" fmla="*/ 11 h 54"/>
                  <a:gd name="T12" fmla="*/ 62 w 98"/>
                  <a:gd name="T13" fmla="*/ 15 h 54"/>
                  <a:gd name="T14" fmla="*/ 58 w 98"/>
                  <a:gd name="T15" fmla="*/ 18 h 54"/>
                  <a:gd name="T16" fmla="*/ 51 w 98"/>
                  <a:gd name="T17" fmla="*/ 22 h 54"/>
                  <a:gd name="T18" fmla="*/ 47 w 98"/>
                  <a:gd name="T19" fmla="*/ 29 h 54"/>
                  <a:gd name="T20" fmla="*/ 40 w 98"/>
                  <a:gd name="T21" fmla="*/ 33 h 54"/>
                  <a:gd name="T22" fmla="*/ 36 w 98"/>
                  <a:gd name="T23" fmla="*/ 36 h 54"/>
                  <a:gd name="T24" fmla="*/ 29 w 98"/>
                  <a:gd name="T25" fmla="*/ 40 h 54"/>
                  <a:gd name="T26" fmla="*/ 26 w 98"/>
                  <a:gd name="T27" fmla="*/ 40 h 54"/>
                  <a:gd name="T28" fmla="*/ 18 w 98"/>
                  <a:gd name="T29" fmla="*/ 43 h 54"/>
                  <a:gd name="T30" fmla="*/ 11 w 98"/>
                  <a:gd name="T31" fmla="*/ 47 h 54"/>
                  <a:gd name="T32" fmla="*/ 0 w 98"/>
                  <a:gd name="T33" fmla="*/ 47 h 54"/>
                  <a:gd name="T34" fmla="*/ 0 w 98"/>
                  <a:gd name="T35" fmla="*/ 54 h 54"/>
                  <a:gd name="T36" fmla="*/ 15 w 98"/>
                  <a:gd name="T37" fmla="*/ 54 h 54"/>
                  <a:gd name="T38" fmla="*/ 22 w 98"/>
                  <a:gd name="T39" fmla="*/ 51 h 54"/>
                  <a:gd name="T40" fmla="*/ 29 w 98"/>
                  <a:gd name="T41" fmla="*/ 47 h 54"/>
                  <a:gd name="T42" fmla="*/ 33 w 98"/>
                  <a:gd name="T43" fmla="*/ 43 h 54"/>
                  <a:gd name="T44" fmla="*/ 40 w 98"/>
                  <a:gd name="T45" fmla="*/ 40 h 54"/>
                  <a:gd name="T46" fmla="*/ 44 w 98"/>
                  <a:gd name="T47" fmla="*/ 36 h 54"/>
                  <a:gd name="T48" fmla="*/ 51 w 98"/>
                  <a:gd name="T49" fmla="*/ 33 h 54"/>
                  <a:gd name="T50" fmla="*/ 54 w 98"/>
                  <a:gd name="T51" fmla="*/ 29 h 54"/>
                  <a:gd name="T52" fmla="*/ 62 w 98"/>
                  <a:gd name="T53" fmla="*/ 25 h 54"/>
                  <a:gd name="T54" fmla="*/ 65 w 98"/>
                  <a:gd name="T55" fmla="*/ 22 h 54"/>
                  <a:gd name="T56" fmla="*/ 72 w 98"/>
                  <a:gd name="T57" fmla="*/ 18 h 54"/>
                  <a:gd name="T58" fmla="*/ 76 w 98"/>
                  <a:gd name="T59" fmla="*/ 15 h 54"/>
                  <a:gd name="T60" fmla="*/ 83 w 98"/>
                  <a:gd name="T61" fmla="*/ 11 h 54"/>
                  <a:gd name="T62" fmla="*/ 90 w 98"/>
                  <a:gd name="T63" fmla="*/ 11 h 54"/>
                  <a:gd name="T64" fmla="*/ 98 w 98"/>
                  <a:gd name="T65" fmla="*/ 4 h 54"/>
                  <a:gd name="T66" fmla="*/ 94 w 98"/>
                  <a:gd name="T67" fmla="*/ 7 h 54"/>
                  <a:gd name="T68" fmla="*/ 98 w 98"/>
                  <a:gd name="T69" fmla="*/ 7 h 54"/>
                  <a:gd name="T70" fmla="*/ 98 w 98"/>
                  <a:gd name="T71" fmla="*/ 4 h 54"/>
                  <a:gd name="T72" fmla="*/ 90 w 98"/>
                  <a:gd name="T73" fmla="*/ 4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8"/>
                  <a:gd name="T112" fmla="*/ 0 h 54"/>
                  <a:gd name="T113" fmla="*/ 98 w 98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8" h="54">
                    <a:moveTo>
                      <a:pt x="90" y="4"/>
                    </a:moveTo>
                    <a:lnTo>
                      <a:pt x="94" y="0"/>
                    </a:lnTo>
                    <a:lnTo>
                      <a:pt x="87" y="4"/>
                    </a:lnTo>
                    <a:lnTo>
                      <a:pt x="80" y="4"/>
                    </a:lnTo>
                    <a:lnTo>
                      <a:pt x="72" y="7"/>
                    </a:lnTo>
                    <a:lnTo>
                      <a:pt x="69" y="11"/>
                    </a:lnTo>
                    <a:lnTo>
                      <a:pt x="62" y="15"/>
                    </a:lnTo>
                    <a:lnTo>
                      <a:pt x="58" y="18"/>
                    </a:lnTo>
                    <a:lnTo>
                      <a:pt x="51" y="22"/>
                    </a:lnTo>
                    <a:lnTo>
                      <a:pt x="47" y="29"/>
                    </a:lnTo>
                    <a:lnTo>
                      <a:pt x="40" y="33"/>
                    </a:lnTo>
                    <a:lnTo>
                      <a:pt x="36" y="36"/>
                    </a:lnTo>
                    <a:lnTo>
                      <a:pt x="29" y="40"/>
                    </a:lnTo>
                    <a:lnTo>
                      <a:pt x="26" y="40"/>
                    </a:lnTo>
                    <a:lnTo>
                      <a:pt x="18" y="43"/>
                    </a:lnTo>
                    <a:lnTo>
                      <a:pt x="11" y="47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15" y="54"/>
                    </a:lnTo>
                    <a:lnTo>
                      <a:pt x="22" y="51"/>
                    </a:lnTo>
                    <a:lnTo>
                      <a:pt x="29" y="47"/>
                    </a:lnTo>
                    <a:lnTo>
                      <a:pt x="33" y="43"/>
                    </a:lnTo>
                    <a:lnTo>
                      <a:pt x="40" y="40"/>
                    </a:lnTo>
                    <a:lnTo>
                      <a:pt x="44" y="36"/>
                    </a:lnTo>
                    <a:lnTo>
                      <a:pt x="51" y="33"/>
                    </a:lnTo>
                    <a:lnTo>
                      <a:pt x="54" y="29"/>
                    </a:lnTo>
                    <a:lnTo>
                      <a:pt x="62" y="25"/>
                    </a:lnTo>
                    <a:lnTo>
                      <a:pt x="65" y="22"/>
                    </a:lnTo>
                    <a:lnTo>
                      <a:pt x="72" y="18"/>
                    </a:lnTo>
                    <a:lnTo>
                      <a:pt x="76" y="15"/>
                    </a:lnTo>
                    <a:lnTo>
                      <a:pt x="83" y="11"/>
                    </a:lnTo>
                    <a:lnTo>
                      <a:pt x="90" y="11"/>
                    </a:lnTo>
                    <a:lnTo>
                      <a:pt x="98" y="4"/>
                    </a:lnTo>
                    <a:lnTo>
                      <a:pt x="94" y="7"/>
                    </a:lnTo>
                    <a:lnTo>
                      <a:pt x="98" y="7"/>
                    </a:lnTo>
                    <a:lnTo>
                      <a:pt x="98" y="4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232">
                <a:extLst>
                  <a:ext uri="{FF2B5EF4-FFF2-40B4-BE49-F238E27FC236}">
                    <a16:creationId xmlns:a16="http://schemas.microsoft.com/office/drawing/2014/main" id="{40276D4A-6474-49ED-A3FE-E31C8B365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895"/>
                <a:ext cx="47" cy="15"/>
              </a:xfrm>
              <a:custGeom>
                <a:avLst/>
                <a:gdLst>
                  <a:gd name="T0" fmla="*/ 47 w 47"/>
                  <a:gd name="T1" fmla="*/ 4 h 15"/>
                  <a:gd name="T2" fmla="*/ 29 w 47"/>
                  <a:gd name="T3" fmla="*/ 4 h 15"/>
                  <a:gd name="T4" fmla="*/ 22 w 47"/>
                  <a:gd name="T5" fmla="*/ 0 h 15"/>
                  <a:gd name="T6" fmla="*/ 11 w 47"/>
                  <a:gd name="T7" fmla="*/ 0 h 15"/>
                  <a:gd name="T8" fmla="*/ 4 w 47"/>
                  <a:gd name="T9" fmla="*/ 4 h 15"/>
                  <a:gd name="T10" fmla="*/ 0 w 47"/>
                  <a:gd name="T11" fmla="*/ 15 h 15"/>
                  <a:gd name="T12" fmla="*/ 8 w 47"/>
                  <a:gd name="T13" fmla="*/ 15 h 15"/>
                  <a:gd name="T14" fmla="*/ 11 w 47"/>
                  <a:gd name="T15" fmla="*/ 8 h 15"/>
                  <a:gd name="T16" fmla="*/ 22 w 47"/>
                  <a:gd name="T17" fmla="*/ 8 h 15"/>
                  <a:gd name="T18" fmla="*/ 26 w 47"/>
                  <a:gd name="T19" fmla="*/ 11 h 15"/>
                  <a:gd name="T20" fmla="*/ 33 w 47"/>
                  <a:gd name="T21" fmla="*/ 11 h 15"/>
                  <a:gd name="T22" fmla="*/ 40 w 47"/>
                  <a:gd name="T23" fmla="*/ 15 h 15"/>
                  <a:gd name="T24" fmla="*/ 47 w 47"/>
                  <a:gd name="T25" fmla="*/ 11 h 15"/>
                  <a:gd name="T26" fmla="*/ 47 w 47"/>
                  <a:gd name="T27" fmla="*/ 4 h 15"/>
                  <a:gd name="T28" fmla="*/ 44 w 47"/>
                  <a:gd name="T29" fmla="*/ 4 h 15"/>
                  <a:gd name="T30" fmla="*/ 47 w 47"/>
                  <a:gd name="T31" fmla="*/ 4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15"/>
                  <a:gd name="T50" fmla="*/ 47 w 47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15">
                    <a:moveTo>
                      <a:pt x="47" y="4"/>
                    </a:moveTo>
                    <a:lnTo>
                      <a:pt x="29" y="4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1" y="8"/>
                    </a:lnTo>
                    <a:lnTo>
                      <a:pt x="22" y="8"/>
                    </a:lnTo>
                    <a:lnTo>
                      <a:pt x="26" y="11"/>
                    </a:lnTo>
                    <a:lnTo>
                      <a:pt x="33" y="11"/>
                    </a:lnTo>
                    <a:lnTo>
                      <a:pt x="40" y="15"/>
                    </a:lnTo>
                    <a:lnTo>
                      <a:pt x="47" y="11"/>
                    </a:lnTo>
                    <a:lnTo>
                      <a:pt x="47" y="4"/>
                    </a:lnTo>
                    <a:lnTo>
                      <a:pt x="44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233">
                <a:extLst>
                  <a:ext uri="{FF2B5EF4-FFF2-40B4-BE49-F238E27FC236}">
                    <a16:creationId xmlns:a16="http://schemas.microsoft.com/office/drawing/2014/main" id="{A0CCC3EF-432A-46C4-9D51-EEB6D865F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899"/>
                <a:ext cx="58" cy="14"/>
              </a:xfrm>
              <a:custGeom>
                <a:avLst/>
                <a:gdLst>
                  <a:gd name="T0" fmla="*/ 58 w 58"/>
                  <a:gd name="T1" fmla="*/ 11 h 14"/>
                  <a:gd name="T2" fmla="*/ 58 w 58"/>
                  <a:gd name="T3" fmla="*/ 7 h 14"/>
                  <a:gd name="T4" fmla="*/ 50 w 58"/>
                  <a:gd name="T5" fmla="*/ 4 h 14"/>
                  <a:gd name="T6" fmla="*/ 43 w 58"/>
                  <a:gd name="T7" fmla="*/ 0 h 14"/>
                  <a:gd name="T8" fmla="*/ 0 w 58"/>
                  <a:gd name="T9" fmla="*/ 0 h 14"/>
                  <a:gd name="T10" fmla="*/ 0 w 58"/>
                  <a:gd name="T11" fmla="*/ 7 h 14"/>
                  <a:gd name="T12" fmla="*/ 22 w 58"/>
                  <a:gd name="T13" fmla="*/ 7 h 14"/>
                  <a:gd name="T14" fmla="*/ 29 w 58"/>
                  <a:gd name="T15" fmla="*/ 4 h 14"/>
                  <a:gd name="T16" fmla="*/ 36 w 58"/>
                  <a:gd name="T17" fmla="*/ 4 h 14"/>
                  <a:gd name="T18" fmla="*/ 43 w 58"/>
                  <a:gd name="T19" fmla="*/ 7 h 14"/>
                  <a:gd name="T20" fmla="*/ 47 w 58"/>
                  <a:gd name="T21" fmla="*/ 7 h 14"/>
                  <a:gd name="T22" fmla="*/ 54 w 58"/>
                  <a:gd name="T23" fmla="*/ 14 h 14"/>
                  <a:gd name="T24" fmla="*/ 50 w 58"/>
                  <a:gd name="T25" fmla="*/ 11 h 14"/>
                  <a:gd name="T26" fmla="*/ 58 w 58"/>
                  <a:gd name="T27" fmla="*/ 11 h 14"/>
                  <a:gd name="T28" fmla="*/ 58 w 58"/>
                  <a:gd name="T29" fmla="*/ 7 h 14"/>
                  <a:gd name="T30" fmla="*/ 58 w 58"/>
                  <a:gd name="T31" fmla="*/ 11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14"/>
                  <a:gd name="T50" fmla="*/ 58 w 58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14">
                    <a:moveTo>
                      <a:pt x="58" y="11"/>
                    </a:moveTo>
                    <a:lnTo>
                      <a:pt x="58" y="7"/>
                    </a:lnTo>
                    <a:lnTo>
                      <a:pt x="50" y="4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2" y="7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54" y="14"/>
                    </a:lnTo>
                    <a:lnTo>
                      <a:pt x="50" y="11"/>
                    </a:lnTo>
                    <a:lnTo>
                      <a:pt x="58" y="11"/>
                    </a:lnTo>
                    <a:lnTo>
                      <a:pt x="58" y="7"/>
                    </a:lnTo>
                    <a:lnTo>
                      <a:pt x="5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5" name="Freeform 234">
                <a:extLst>
                  <a:ext uri="{FF2B5EF4-FFF2-40B4-BE49-F238E27FC236}">
                    <a16:creationId xmlns:a16="http://schemas.microsoft.com/office/drawing/2014/main" id="{820E26E1-3398-4CC2-ACC5-8E563BB81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1910"/>
                <a:ext cx="36" cy="65"/>
              </a:xfrm>
              <a:custGeom>
                <a:avLst/>
                <a:gdLst>
                  <a:gd name="T0" fmla="*/ 33 w 36"/>
                  <a:gd name="T1" fmla="*/ 57 h 65"/>
                  <a:gd name="T2" fmla="*/ 36 w 36"/>
                  <a:gd name="T3" fmla="*/ 61 h 65"/>
                  <a:gd name="T4" fmla="*/ 8 w 36"/>
                  <a:gd name="T5" fmla="*/ 0 h 65"/>
                  <a:gd name="T6" fmla="*/ 0 w 36"/>
                  <a:gd name="T7" fmla="*/ 0 h 65"/>
                  <a:gd name="T8" fmla="*/ 33 w 36"/>
                  <a:gd name="T9" fmla="*/ 61 h 65"/>
                  <a:gd name="T10" fmla="*/ 33 w 36"/>
                  <a:gd name="T11" fmla="*/ 65 h 65"/>
                  <a:gd name="T12" fmla="*/ 33 w 36"/>
                  <a:gd name="T13" fmla="*/ 61 h 65"/>
                  <a:gd name="T14" fmla="*/ 33 w 36"/>
                  <a:gd name="T15" fmla="*/ 65 h 65"/>
                  <a:gd name="T16" fmla="*/ 33 w 36"/>
                  <a:gd name="T17" fmla="*/ 57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65"/>
                  <a:gd name="T29" fmla="*/ 36 w 36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65">
                    <a:moveTo>
                      <a:pt x="33" y="57"/>
                    </a:moveTo>
                    <a:lnTo>
                      <a:pt x="36" y="6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3" y="61"/>
                    </a:lnTo>
                    <a:lnTo>
                      <a:pt x="33" y="65"/>
                    </a:lnTo>
                    <a:lnTo>
                      <a:pt x="33" y="61"/>
                    </a:lnTo>
                    <a:lnTo>
                      <a:pt x="33" y="65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Freeform 235">
                <a:extLst>
                  <a:ext uri="{FF2B5EF4-FFF2-40B4-BE49-F238E27FC236}">
                    <a16:creationId xmlns:a16="http://schemas.microsoft.com/office/drawing/2014/main" id="{9573A00D-2EA7-48F0-B908-9DCAE7A2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1957"/>
                <a:ext cx="14" cy="18"/>
              </a:xfrm>
              <a:custGeom>
                <a:avLst/>
                <a:gdLst>
                  <a:gd name="T0" fmla="*/ 7 w 14"/>
                  <a:gd name="T1" fmla="*/ 3 h 18"/>
                  <a:gd name="T2" fmla="*/ 7 w 14"/>
                  <a:gd name="T3" fmla="*/ 10 h 18"/>
                  <a:gd name="T4" fmla="*/ 0 w 14"/>
                  <a:gd name="T5" fmla="*/ 10 h 18"/>
                  <a:gd name="T6" fmla="*/ 0 w 14"/>
                  <a:gd name="T7" fmla="*/ 18 h 18"/>
                  <a:gd name="T8" fmla="*/ 7 w 14"/>
                  <a:gd name="T9" fmla="*/ 18 h 18"/>
                  <a:gd name="T10" fmla="*/ 11 w 14"/>
                  <a:gd name="T11" fmla="*/ 14 h 18"/>
                  <a:gd name="T12" fmla="*/ 14 w 14"/>
                  <a:gd name="T13" fmla="*/ 7 h 18"/>
                  <a:gd name="T14" fmla="*/ 11 w 14"/>
                  <a:gd name="T15" fmla="*/ 0 h 18"/>
                  <a:gd name="T16" fmla="*/ 14 w 14"/>
                  <a:gd name="T17" fmla="*/ 0 h 18"/>
                  <a:gd name="T18" fmla="*/ 7 w 14"/>
                  <a:gd name="T19" fmla="*/ 3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8"/>
                  <a:gd name="T32" fmla="*/ 14 w 14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8">
                    <a:moveTo>
                      <a:pt x="7" y="3"/>
                    </a:moveTo>
                    <a:lnTo>
                      <a:pt x="7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7" y="18"/>
                    </a:lnTo>
                    <a:lnTo>
                      <a:pt x="11" y="14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236">
                <a:extLst>
                  <a:ext uri="{FF2B5EF4-FFF2-40B4-BE49-F238E27FC236}">
                    <a16:creationId xmlns:a16="http://schemas.microsoft.com/office/drawing/2014/main" id="{EDF55425-9A6D-48DC-8C82-E5186FD59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1888"/>
                <a:ext cx="47" cy="72"/>
              </a:xfrm>
              <a:custGeom>
                <a:avLst/>
                <a:gdLst>
                  <a:gd name="T0" fmla="*/ 0 w 47"/>
                  <a:gd name="T1" fmla="*/ 7 h 72"/>
                  <a:gd name="T2" fmla="*/ 8 w 47"/>
                  <a:gd name="T3" fmla="*/ 15 h 72"/>
                  <a:gd name="T4" fmla="*/ 15 w 47"/>
                  <a:gd name="T5" fmla="*/ 18 h 72"/>
                  <a:gd name="T6" fmla="*/ 18 w 47"/>
                  <a:gd name="T7" fmla="*/ 29 h 72"/>
                  <a:gd name="T8" fmla="*/ 26 w 47"/>
                  <a:gd name="T9" fmla="*/ 36 h 72"/>
                  <a:gd name="T10" fmla="*/ 29 w 47"/>
                  <a:gd name="T11" fmla="*/ 47 h 72"/>
                  <a:gd name="T12" fmla="*/ 33 w 47"/>
                  <a:gd name="T13" fmla="*/ 54 h 72"/>
                  <a:gd name="T14" fmla="*/ 36 w 47"/>
                  <a:gd name="T15" fmla="*/ 65 h 72"/>
                  <a:gd name="T16" fmla="*/ 40 w 47"/>
                  <a:gd name="T17" fmla="*/ 72 h 72"/>
                  <a:gd name="T18" fmla="*/ 47 w 47"/>
                  <a:gd name="T19" fmla="*/ 69 h 72"/>
                  <a:gd name="T20" fmla="*/ 44 w 47"/>
                  <a:gd name="T21" fmla="*/ 61 h 72"/>
                  <a:gd name="T22" fmla="*/ 40 w 47"/>
                  <a:gd name="T23" fmla="*/ 51 h 72"/>
                  <a:gd name="T24" fmla="*/ 33 w 47"/>
                  <a:gd name="T25" fmla="*/ 43 h 72"/>
                  <a:gd name="T26" fmla="*/ 33 w 47"/>
                  <a:gd name="T27" fmla="*/ 33 h 72"/>
                  <a:gd name="T28" fmla="*/ 26 w 47"/>
                  <a:gd name="T29" fmla="*/ 25 h 72"/>
                  <a:gd name="T30" fmla="*/ 22 w 47"/>
                  <a:gd name="T31" fmla="*/ 15 h 72"/>
                  <a:gd name="T32" fmla="*/ 15 w 47"/>
                  <a:gd name="T33" fmla="*/ 7 h 72"/>
                  <a:gd name="T34" fmla="*/ 4 w 47"/>
                  <a:gd name="T35" fmla="*/ 0 h 72"/>
                  <a:gd name="T36" fmla="*/ 0 w 47"/>
                  <a:gd name="T37" fmla="*/ 7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72"/>
                  <a:gd name="T59" fmla="*/ 47 w 47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72">
                    <a:moveTo>
                      <a:pt x="0" y="7"/>
                    </a:moveTo>
                    <a:lnTo>
                      <a:pt x="8" y="15"/>
                    </a:lnTo>
                    <a:lnTo>
                      <a:pt x="15" y="18"/>
                    </a:lnTo>
                    <a:lnTo>
                      <a:pt x="18" y="29"/>
                    </a:lnTo>
                    <a:lnTo>
                      <a:pt x="26" y="36"/>
                    </a:lnTo>
                    <a:lnTo>
                      <a:pt x="29" y="47"/>
                    </a:lnTo>
                    <a:lnTo>
                      <a:pt x="33" y="54"/>
                    </a:lnTo>
                    <a:lnTo>
                      <a:pt x="36" y="65"/>
                    </a:lnTo>
                    <a:lnTo>
                      <a:pt x="40" y="72"/>
                    </a:lnTo>
                    <a:lnTo>
                      <a:pt x="47" y="69"/>
                    </a:lnTo>
                    <a:lnTo>
                      <a:pt x="44" y="61"/>
                    </a:lnTo>
                    <a:lnTo>
                      <a:pt x="40" y="51"/>
                    </a:lnTo>
                    <a:lnTo>
                      <a:pt x="33" y="43"/>
                    </a:lnTo>
                    <a:lnTo>
                      <a:pt x="33" y="33"/>
                    </a:lnTo>
                    <a:lnTo>
                      <a:pt x="26" y="25"/>
                    </a:lnTo>
                    <a:lnTo>
                      <a:pt x="22" y="15"/>
                    </a:lnTo>
                    <a:lnTo>
                      <a:pt x="15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237">
                <a:extLst>
                  <a:ext uri="{FF2B5EF4-FFF2-40B4-BE49-F238E27FC236}">
                    <a16:creationId xmlns:a16="http://schemas.microsoft.com/office/drawing/2014/main" id="{1D1637B8-1B76-4CC0-8116-FF73391FD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859"/>
                <a:ext cx="108" cy="36"/>
              </a:xfrm>
              <a:custGeom>
                <a:avLst/>
                <a:gdLst>
                  <a:gd name="T0" fmla="*/ 0 w 108"/>
                  <a:gd name="T1" fmla="*/ 8 h 36"/>
                  <a:gd name="T2" fmla="*/ 0 w 108"/>
                  <a:gd name="T3" fmla="*/ 4 h 36"/>
                  <a:gd name="T4" fmla="*/ 4 w 108"/>
                  <a:gd name="T5" fmla="*/ 15 h 36"/>
                  <a:gd name="T6" fmla="*/ 15 w 108"/>
                  <a:gd name="T7" fmla="*/ 26 h 36"/>
                  <a:gd name="T8" fmla="*/ 22 w 108"/>
                  <a:gd name="T9" fmla="*/ 29 h 36"/>
                  <a:gd name="T10" fmla="*/ 29 w 108"/>
                  <a:gd name="T11" fmla="*/ 33 h 36"/>
                  <a:gd name="T12" fmla="*/ 36 w 108"/>
                  <a:gd name="T13" fmla="*/ 33 h 36"/>
                  <a:gd name="T14" fmla="*/ 43 w 108"/>
                  <a:gd name="T15" fmla="*/ 36 h 36"/>
                  <a:gd name="T16" fmla="*/ 58 w 108"/>
                  <a:gd name="T17" fmla="*/ 36 h 36"/>
                  <a:gd name="T18" fmla="*/ 65 w 108"/>
                  <a:gd name="T19" fmla="*/ 33 h 36"/>
                  <a:gd name="T20" fmla="*/ 94 w 108"/>
                  <a:gd name="T21" fmla="*/ 33 h 36"/>
                  <a:gd name="T22" fmla="*/ 97 w 108"/>
                  <a:gd name="T23" fmla="*/ 36 h 36"/>
                  <a:gd name="T24" fmla="*/ 104 w 108"/>
                  <a:gd name="T25" fmla="*/ 36 h 36"/>
                  <a:gd name="T26" fmla="*/ 108 w 108"/>
                  <a:gd name="T27" fmla="*/ 29 h 36"/>
                  <a:gd name="T28" fmla="*/ 101 w 108"/>
                  <a:gd name="T29" fmla="*/ 29 h 36"/>
                  <a:gd name="T30" fmla="*/ 94 w 108"/>
                  <a:gd name="T31" fmla="*/ 26 h 36"/>
                  <a:gd name="T32" fmla="*/ 29 w 108"/>
                  <a:gd name="T33" fmla="*/ 26 h 36"/>
                  <a:gd name="T34" fmla="*/ 25 w 108"/>
                  <a:gd name="T35" fmla="*/ 22 h 36"/>
                  <a:gd name="T36" fmla="*/ 18 w 108"/>
                  <a:gd name="T37" fmla="*/ 18 h 36"/>
                  <a:gd name="T38" fmla="*/ 15 w 108"/>
                  <a:gd name="T39" fmla="*/ 18 h 36"/>
                  <a:gd name="T40" fmla="*/ 11 w 108"/>
                  <a:gd name="T41" fmla="*/ 11 h 36"/>
                  <a:gd name="T42" fmla="*/ 7 w 108"/>
                  <a:gd name="T43" fmla="*/ 4 h 36"/>
                  <a:gd name="T44" fmla="*/ 4 w 108"/>
                  <a:gd name="T45" fmla="*/ 0 h 36"/>
                  <a:gd name="T46" fmla="*/ 7 w 108"/>
                  <a:gd name="T47" fmla="*/ 4 h 36"/>
                  <a:gd name="T48" fmla="*/ 7 w 108"/>
                  <a:gd name="T49" fmla="*/ 0 h 36"/>
                  <a:gd name="T50" fmla="*/ 4 w 108"/>
                  <a:gd name="T51" fmla="*/ 0 h 36"/>
                  <a:gd name="T52" fmla="*/ 0 w 108"/>
                  <a:gd name="T53" fmla="*/ 8 h 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36"/>
                  <a:gd name="T83" fmla="*/ 108 w 108"/>
                  <a:gd name="T84" fmla="*/ 36 h 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36">
                    <a:moveTo>
                      <a:pt x="0" y="8"/>
                    </a:moveTo>
                    <a:lnTo>
                      <a:pt x="0" y="4"/>
                    </a:lnTo>
                    <a:lnTo>
                      <a:pt x="4" y="15"/>
                    </a:lnTo>
                    <a:lnTo>
                      <a:pt x="15" y="26"/>
                    </a:lnTo>
                    <a:lnTo>
                      <a:pt x="22" y="29"/>
                    </a:lnTo>
                    <a:lnTo>
                      <a:pt x="29" y="33"/>
                    </a:lnTo>
                    <a:lnTo>
                      <a:pt x="36" y="33"/>
                    </a:lnTo>
                    <a:lnTo>
                      <a:pt x="43" y="36"/>
                    </a:lnTo>
                    <a:lnTo>
                      <a:pt x="58" y="36"/>
                    </a:lnTo>
                    <a:lnTo>
                      <a:pt x="65" y="33"/>
                    </a:lnTo>
                    <a:lnTo>
                      <a:pt x="94" y="33"/>
                    </a:lnTo>
                    <a:lnTo>
                      <a:pt x="97" y="36"/>
                    </a:lnTo>
                    <a:lnTo>
                      <a:pt x="104" y="36"/>
                    </a:lnTo>
                    <a:lnTo>
                      <a:pt x="108" y="29"/>
                    </a:lnTo>
                    <a:lnTo>
                      <a:pt x="101" y="29"/>
                    </a:lnTo>
                    <a:lnTo>
                      <a:pt x="94" y="26"/>
                    </a:lnTo>
                    <a:lnTo>
                      <a:pt x="29" y="26"/>
                    </a:lnTo>
                    <a:lnTo>
                      <a:pt x="25" y="22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1" y="11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238">
                <a:extLst>
                  <a:ext uri="{FF2B5EF4-FFF2-40B4-BE49-F238E27FC236}">
                    <a16:creationId xmlns:a16="http://schemas.microsoft.com/office/drawing/2014/main" id="{87F245A9-ED9D-475C-AD45-FCFF8E08C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59"/>
                <a:ext cx="25" cy="11"/>
              </a:xfrm>
              <a:custGeom>
                <a:avLst/>
                <a:gdLst>
                  <a:gd name="T0" fmla="*/ 7 w 25"/>
                  <a:gd name="T1" fmla="*/ 8 h 11"/>
                  <a:gd name="T2" fmla="*/ 7 w 25"/>
                  <a:gd name="T3" fmla="*/ 11 h 11"/>
                  <a:gd name="T4" fmla="*/ 10 w 25"/>
                  <a:gd name="T5" fmla="*/ 8 h 11"/>
                  <a:gd name="T6" fmla="*/ 21 w 25"/>
                  <a:gd name="T7" fmla="*/ 8 h 11"/>
                  <a:gd name="T8" fmla="*/ 25 w 25"/>
                  <a:gd name="T9" fmla="*/ 0 h 11"/>
                  <a:gd name="T10" fmla="*/ 7 w 25"/>
                  <a:gd name="T11" fmla="*/ 0 h 11"/>
                  <a:gd name="T12" fmla="*/ 0 w 25"/>
                  <a:gd name="T13" fmla="*/ 8 h 11"/>
                  <a:gd name="T14" fmla="*/ 3 w 25"/>
                  <a:gd name="T15" fmla="*/ 4 h 11"/>
                  <a:gd name="T16" fmla="*/ 0 w 25"/>
                  <a:gd name="T17" fmla="*/ 8 h 11"/>
                  <a:gd name="T18" fmla="*/ 7 w 25"/>
                  <a:gd name="T19" fmla="*/ 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7" y="8"/>
                    </a:moveTo>
                    <a:lnTo>
                      <a:pt x="7" y="11"/>
                    </a:lnTo>
                    <a:lnTo>
                      <a:pt x="10" y="8"/>
                    </a:lnTo>
                    <a:lnTo>
                      <a:pt x="21" y="8"/>
                    </a:lnTo>
                    <a:lnTo>
                      <a:pt x="25" y="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239">
                <a:extLst>
                  <a:ext uri="{FF2B5EF4-FFF2-40B4-BE49-F238E27FC236}">
                    <a16:creationId xmlns:a16="http://schemas.microsoft.com/office/drawing/2014/main" id="{A4F6F67F-14C6-479B-A8B3-3BCD45CAC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67"/>
                <a:ext cx="32" cy="18"/>
              </a:xfrm>
              <a:custGeom>
                <a:avLst/>
                <a:gdLst>
                  <a:gd name="T0" fmla="*/ 32 w 32"/>
                  <a:gd name="T1" fmla="*/ 14 h 18"/>
                  <a:gd name="T2" fmla="*/ 25 w 32"/>
                  <a:gd name="T3" fmla="*/ 7 h 18"/>
                  <a:gd name="T4" fmla="*/ 18 w 32"/>
                  <a:gd name="T5" fmla="*/ 7 h 18"/>
                  <a:gd name="T6" fmla="*/ 14 w 32"/>
                  <a:gd name="T7" fmla="*/ 3 h 18"/>
                  <a:gd name="T8" fmla="*/ 10 w 32"/>
                  <a:gd name="T9" fmla="*/ 7 h 18"/>
                  <a:gd name="T10" fmla="*/ 10 w 32"/>
                  <a:gd name="T11" fmla="*/ 3 h 18"/>
                  <a:gd name="T12" fmla="*/ 7 w 32"/>
                  <a:gd name="T13" fmla="*/ 3 h 18"/>
                  <a:gd name="T14" fmla="*/ 7 w 32"/>
                  <a:gd name="T15" fmla="*/ 0 h 18"/>
                  <a:gd name="T16" fmla="*/ 0 w 32"/>
                  <a:gd name="T17" fmla="*/ 0 h 18"/>
                  <a:gd name="T18" fmla="*/ 0 w 32"/>
                  <a:gd name="T19" fmla="*/ 7 h 18"/>
                  <a:gd name="T20" fmla="*/ 7 w 32"/>
                  <a:gd name="T21" fmla="*/ 10 h 18"/>
                  <a:gd name="T22" fmla="*/ 21 w 32"/>
                  <a:gd name="T23" fmla="*/ 10 h 18"/>
                  <a:gd name="T24" fmla="*/ 21 w 32"/>
                  <a:gd name="T25" fmla="*/ 14 h 18"/>
                  <a:gd name="T26" fmla="*/ 25 w 32"/>
                  <a:gd name="T27" fmla="*/ 18 h 18"/>
                  <a:gd name="T28" fmla="*/ 25 w 32"/>
                  <a:gd name="T29" fmla="*/ 14 h 18"/>
                  <a:gd name="T30" fmla="*/ 32 w 32"/>
                  <a:gd name="T31" fmla="*/ 14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18"/>
                  <a:gd name="T50" fmla="*/ 32 w 32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18">
                    <a:moveTo>
                      <a:pt x="32" y="14"/>
                    </a:moveTo>
                    <a:lnTo>
                      <a:pt x="25" y="7"/>
                    </a:lnTo>
                    <a:lnTo>
                      <a:pt x="18" y="7"/>
                    </a:lnTo>
                    <a:lnTo>
                      <a:pt x="14" y="3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10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240">
                <a:extLst>
                  <a:ext uri="{FF2B5EF4-FFF2-40B4-BE49-F238E27FC236}">
                    <a16:creationId xmlns:a16="http://schemas.microsoft.com/office/drawing/2014/main" id="{ADEB086F-CFAE-4535-9886-C354A46D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881"/>
                <a:ext cx="54" cy="47"/>
              </a:xfrm>
              <a:custGeom>
                <a:avLst/>
                <a:gdLst>
                  <a:gd name="T0" fmla="*/ 4 w 54"/>
                  <a:gd name="T1" fmla="*/ 47 h 47"/>
                  <a:gd name="T2" fmla="*/ 11 w 54"/>
                  <a:gd name="T3" fmla="*/ 40 h 47"/>
                  <a:gd name="T4" fmla="*/ 18 w 54"/>
                  <a:gd name="T5" fmla="*/ 36 h 47"/>
                  <a:gd name="T6" fmla="*/ 25 w 54"/>
                  <a:gd name="T7" fmla="*/ 36 h 47"/>
                  <a:gd name="T8" fmla="*/ 32 w 54"/>
                  <a:gd name="T9" fmla="*/ 32 h 47"/>
                  <a:gd name="T10" fmla="*/ 43 w 54"/>
                  <a:gd name="T11" fmla="*/ 29 h 47"/>
                  <a:gd name="T12" fmla="*/ 47 w 54"/>
                  <a:gd name="T13" fmla="*/ 22 h 47"/>
                  <a:gd name="T14" fmla="*/ 54 w 54"/>
                  <a:gd name="T15" fmla="*/ 14 h 47"/>
                  <a:gd name="T16" fmla="*/ 54 w 54"/>
                  <a:gd name="T17" fmla="*/ 0 h 47"/>
                  <a:gd name="T18" fmla="*/ 47 w 54"/>
                  <a:gd name="T19" fmla="*/ 0 h 47"/>
                  <a:gd name="T20" fmla="*/ 47 w 54"/>
                  <a:gd name="T21" fmla="*/ 11 h 47"/>
                  <a:gd name="T22" fmla="*/ 43 w 54"/>
                  <a:gd name="T23" fmla="*/ 18 h 47"/>
                  <a:gd name="T24" fmla="*/ 40 w 54"/>
                  <a:gd name="T25" fmla="*/ 22 h 47"/>
                  <a:gd name="T26" fmla="*/ 32 w 54"/>
                  <a:gd name="T27" fmla="*/ 25 h 47"/>
                  <a:gd name="T28" fmla="*/ 22 w 54"/>
                  <a:gd name="T29" fmla="*/ 29 h 47"/>
                  <a:gd name="T30" fmla="*/ 14 w 54"/>
                  <a:gd name="T31" fmla="*/ 32 h 47"/>
                  <a:gd name="T32" fmla="*/ 7 w 54"/>
                  <a:gd name="T33" fmla="*/ 36 h 47"/>
                  <a:gd name="T34" fmla="*/ 0 w 54"/>
                  <a:gd name="T35" fmla="*/ 43 h 47"/>
                  <a:gd name="T36" fmla="*/ 4 w 54"/>
                  <a:gd name="T37" fmla="*/ 4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4" y="47"/>
                    </a:moveTo>
                    <a:lnTo>
                      <a:pt x="11" y="40"/>
                    </a:lnTo>
                    <a:lnTo>
                      <a:pt x="18" y="36"/>
                    </a:lnTo>
                    <a:lnTo>
                      <a:pt x="25" y="36"/>
                    </a:lnTo>
                    <a:lnTo>
                      <a:pt x="32" y="32"/>
                    </a:lnTo>
                    <a:lnTo>
                      <a:pt x="43" y="29"/>
                    </a:lnTo>
                    <a:lnTo>
                      <a:pt x="47" y="22"/>
                    </a:lnTo>
                    <a:lnTo>
                      <a:pt x="54" y="14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11"/>
                    </a:lnTo>
                    <a:lnTo>
                      <a:pt x="43" y="18"/>
                    </a:lnTo>
                    <a:lnTo>
                      <a:pt x="40" y="22"/>
                    </a:lnTo>
                    <a:lnTo>
                      <a:pt x="32" y="25"/>
                    </a:lnTo>
                    <a:lnTo>
                      <a:pt x="22" y="29"/>
                    </a:lnTo>
                    <a:lnTo>
                      <a:pt x="14" y="32"/>
                    </a:lnTo>
                    <a:lnTo>
                      <a:pt x="7" y="36"/>
                    </a:lnTo>
                    <a:lnTo>
                      <a:pt x="0" y="43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Freeform 241">
                <a:extLst>
                  <a:ext uri="{FF2B5EF4-FFF2-40B4-BE49-F238E27FC236}">
                    <a16:creationId xmlns:a16="http://schemas.microsoft.com/office/drawing/2014/main" id="{21ED831E-966D-4437-845A-D2DF052A9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1924"/>
                <a:ext cx="54" cy="25"/>
              </a:xfrm>
              <a:custGeom>
                <a:avLst/>
                <a:gdLst>
                  <a:gd name="T0" fmla="*/ 0 w 54"/>
                  <a:gd name="T1" fmla="*/ 22 h 25"/>
                  <a:gd name="T2" fmla="*/ 25 w 54"/>
                  <a:gd name="T3" fmla="*/ 22 h 25"/>
                  <a:gd name="T4" fmla="*/ 32 w 54"/>
                  <a:gd name="T5" fmla="*/ 18 h 25"/>
                  <a:gd name="T6" fmla="*/ 39 w 54"/>
                  <a:gd name="T7" fmla="*/ 18 h 25"/>
                  <a:gd name="T8" fmla="*/ 54 w 54"/>
                  <a:gd name="T9" fmla="*/ 4 h 25"/>
                  <a:gd name="T10" fmla="*/ 50 w 54"/>
                  <a:gd name="T11" fmla="*/ 0 h 25"/>
                  <a:gd name="T12" fmla="*/ 46 w 54"/>
                  <a:gd name="T13" fmla="*/ 4 h 25"/>
                  <a:gd name="T14" fmla="*/ 39 w 54"/>
                  <a:gd name="T15" fmla="*/ 7 h 25"/>
                  <a:gd name="T16" fmla="*/ 36 w 54"/>
                  <a:gd name="T17" fmla="*/ 11 h 25"/>
                  <a:gd name="T18" fmla="*/ 28 w 54"/>
                  <a:gd name="T19" fmla="*/ 15 h 25"/>
                  <a:gd name="T20" fmla="*/ 3 w 54"/>
                  <a:gd name="T21" fmla="*/ 15 h 25"/>
                  <a:gd name="T22" fmla="*/ 7 w 54"/>
                  <a:gd name="T23" fmla="*/ 18 h 25"/>
                  <a:gd name="T24" fmla="*/ 0 w 54"/>
                  <a:gd name="T25" fmla="*/ 22 h 25"/>
                  <a:gd name="T26" fmla="*/ 3 w 54"/>
                  <a:gd name="T27" fmla="*/ 25 h 25"/>
                  <a:gd name="T28" fmla="*/ 0 w 54"/>
                  <a:gd name="T29" fmla="*/ 22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25"/>
                  <a:gd name="T47" fmla="*/ 54 w 54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25">
                    <a:moveTo>
                      <a:pt x="0" y="22"/>
                    </a:moveTo>
                    <a:lnTo>
                      <a:pt x="25" y="22"/>
                    </a:lnTo>
                    <a:lnTo>
                      <a:pt x="32" y="18"/>
                    </a:lnTo>
                    <a:lnTo>
                      <a:pt x="39" y="18"/>
                    </a:lnTo>
                    <a:lnTo>
                      <a:pt x="54" y="4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39" y="7"/>
                    </a:lnTo>
                    <a:lnTo>
                      <a:pt x="36" y="11"/>
                    </a:lnTo>
                    <a:lnTo>
                      <a:pt x="28" y="15"/>
                    </a:lnTo>
                    <a:lnTo>
                      <a:pt x="3" y="15"/>
                    </a:lnTo>
                    <a:lnTo>
                      <a:pt x="7" y="18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3" name="Freeform 242">
                <a:extLst>
                  <a:ext uri="{FF2B5EF4-FFF2-40B4-BE49-F238E27FC236}">
                    <a16:creationId xmlns:a16="http://schemas.microsoft.com/office/drawing/2014/main" id="{71405D1C-D52E-47FA-82FD-EEE1FD2E9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859"/>
                <a:ext cx="18" cy="87"/>
              </a:xfrm>
              <a:custGeom>
                <a:avLst/>
                <a:gdLst>
                  <a:gd name="T0" fmla="*/ 0 w 18"/>
                  <a:gd name="T1" fmla="*/ 0 h 87"/>
                  <a:gd name="T2" fmla="*/ 0 w 18"/>
                  <a:gd name="T3" fmla="*/ 4 h 87"/>
                  <a:gd name="T4" fmla="*/ 3 w 18"/>
                  <a:gd name="T5" fmla="*/ 22 h 87"/>
                  <a:gd name="T6" fmla="*/ 3 w 18"/>
                  <a:gd name="T7" fmla="*/ 44 h 87"/>
                  <a:gd name="T8" fmla="*/ 7 w 18"/>
                  <a:gd name="T9" fmla="*/ 65 h 87"/>
                  <a:gd name="T10" fmla="*/ 11 w 18"/>
                  <a:gd name="T11" fmla="*/ 87 h 87"/>
                  <a:gd name="T12" fmla="*/ 18 w 18"/>
                  <a:gd name="T13" fmla="*/ 83 h 87"/>
                  <a:gd name="T14" fmla="*/ 14 w 18"/>
                  <a:gd name="T15" fmla="*/ 65 h 87"/>
                  <a:gd name="T16" fmla="*/ 11 w 18"/>
                  <a:gd name="T17" fmla="*/ 44 h 87"/>
                  <a:gd name="T18" fmla="*/ 11 w 18"/>
                  <a:gd name="T19" fmla="*/ 22 h 87"/>
                  <a:gd name="T20" fmla="*/ 7 w 18"/>
                  <a:gd name="T21" fmla="*/ 0 h 87"/>
                  <a:gd name="T22" fmla="*/ 7 w 18"/>
                  <a:gd name="T23" fmla="*/ 4 h 87"/>
                  <a:gd name="T24" fmla="*/ 0 w 18"/>
                  <a:gd name="T25" fmla="*/ 0 h 87"/>
                  <a:gd name="T26" fmla="*/ 0 w 18"/>
                  <a:gd name="T27" fmla="*/ 4 h 87"/>
                  <a:gd name="T28" fmla="*/ 0 w 18"/>
                  <a:gd name="T29" fmla="*/ 0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87"/>
                  <a:gd name="T47" fmla="*/ 18 w 18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87">
                    <a:moveTo>
                      <a:pt x="0" y="0"/>
                    </a:moveTo>
                    <a:lnTo>
                      <a:pt x="0" y="4"/>
                    </a:lnTo>
                    <a:lnTo>
                      <a:pt x="3" y="22"/>
                    </a:lnTo>
                    <a:lnTo>
                      <a:pt x="3" y="44"/>
                    </a:lnTo>
                    <a:lnTo>
                      <a:pt x="7" y="65"/>
                    </a:lnTo>
                    <a:lnTo>
                      <a:pt x="11" y="87"/>
                    </a:lnTo>
                    <a:lnTo>
                      <a:pt x="18" y="83"/>
                    </a:lnTo>
                    <a:lnTo>
                      <a:pt x="14" y="65"/>
                    </a:lnTo>
                    <a:lnTo>
                      <a:pt x="11" y="44"/>
                    </a:lnTo>
                    <a:lnTo>
                      <a:pt x="11" y="22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Freeform 243">
                <a:extLst>
                  <a:ext uri="{FF2B5EF4-FFF2-40B4-BE49-F238E27FC236}">
                    <a16:creationId xmlns:a16="http://schemas.microsoft.com/office/drawing/2014/main" id="{D0677480-25AD-4387-A82F-3818F734A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751"/>
                <a:ext cx="29" cy="112"/>
              </a:xfrm>
              <a:custGeom>
                <a:avLst/>
                <a:gdLst>
                  <a:gd name="T0" fmla="*/ 21 w 29"/>
                  <a:gd name="T1" fmla="*/ 8 h 112"/>
                  <a:gd name="T2" fmla="*/ 14 w 29"/>
                  <a:gd name="T3" fmla="*/ 11 h 112"/>
                  <a:gd name="T4" fmla="*/ 18 w 29"/>
                  <a:gd name="T5" fmla="*/ 26 h 112"/>
                  <a:gd name="T6" fmla="*/ 21 w 29"/>
                  <a:gd name="T7" fmla="*/ 36 h 112"/>
                  <a:gd name="T8" fmla="*/ 18 w 29"/>
                  <a:gd name="T9" fmla="*/ 47 h 112"/>
                  <a:gd name="T10" fmla="*/ 14 w 29"/>
                  <a:gd name="T11" fmla="*/ 62 h 112"/>
                  <a:gd name="T12" fmla="*/ 11 w 29"/>
                  <a:gd name="T13" fmla="*/ 72 h 112"/>
                  <a:gd name="T14" fmla="*/ 7 w 29"/>
                  <a:gd name="T15" fmla="*/ 87 h 112"/>
                  <a:gd name="T16" fmla="*/ 3 w 29"/>
                  <a:gd name="T17" fmla="*/ 98 h 112"/>
                  <a:gd name="T18" fmla="*/ 0 w 29"/>
                  <a:gd name="T19" fmla="*/ 108 h 112"/>
                  <a:gd name="T20" fmla="*/ 7 w 29"/>
                  <a:gd name="T21" fmla="*/ 112 h 112"/>
                  <a:gd name="T22" fmla="*/ 11 w 29"/>
                  <a:gd name="T23" fmla="*/ 98 h 112"/>
                  <a:gd name="T24" fmla="*/ 14 w 29"/>
                  <a:gd name="T25" fmla="*/ 87 h 112"/>
                  <a:gd name="T26" fmla="*/ 18 w 29"/>
                  <a:gd name="T27" fmla="*/ 76 h 112"/>
                  <a:gd name="T28" fmla="*/ 21 w 29"/>
                  <a:gd name="T29" fmla="*/ 65 h 112"/>
                  <a:gd name="T30" fmla="*/ 25 w 29"/>
                  <a:gd name="T31" fmla="*/ 51 h 112"/>
                  <a:gd name="T32" fmla="*/ 29 w 29"/>
                  <a:gd name="T33" fmla="*/ 36 h 112"/>
                  <a:gd name="T34" fmla="*/ 25 w 29"/>
                  <a:gd name="T35" fmla="*/ 22 h 112"/>
                  <a:gd name="T36" fmla="*/ 21 w 29"/>
                  <a:gd name="T37" fmla="*/ 8 h 112"/>
                  <a:gd name="T38" fmla="*/ 18 w 29"/>
                  <a:gd name="T39" fmla="*/ 11 h 112"/>
                  <a:gd name="T40" fmla="*/ 21 w 29"/>
                  <a:gd name="T41" fmla="*/ 8 h 112"/>
                  <a:gd name="T42" fmla="*/ 11 w 29"/>
                  <a:gd name="T43" fmla="*/ 0 h 112"/>
                  <a:gd name="T44" fmla="*/ 14 w 29"/>
                  <a:gd name="T45" fmla="*/ 11 h 112"/>
                  <a:gd name="T46" fmla="*/ 21 w 29"/>
                  <a:gd name="T47" fmla="*/ 8 h 1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"/>
                  <a:gd name="T73" fmla="*/ 0 h 112"/>
                  <a:gd name="T74" fmla="*/ 29 w 29"/>
                  <a:gd name="T75" fmla="*/ 112 h 1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" h="112">
                    <a:moveTo>
                      <a:pt x="21" y="8"/>
                    </a:moveTo>
                    <a:lnTo>
                      <a:pt x="14" y="11"/>
                    </a:lnTo>
                    <a:lnTo>
                      <a:pt x="18" y="26"/>
                    </a:lnTo>
                    <a:lnTo>
                      <a:pt x="21" y="36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11" y="72"/>
                    </a:lnTo>
                    <a:lnTo>
                      <a:pt x="7" y="87"/>
                    </a:lnTo>
                    <a:lnTo>
                      <a:pt x="3" y="98"/>
                    </a:lnTo>
                    <a:lnTo>
                      <a:pt x="0" y="108"/>
                    </a:lnTo>
                    <a:lnTo>
                      <a:pt x="7" y="112"/>
                    </a:lnTo>
                    <a:lnTo>
                      <a:pt x="11" y="98"/>
                    </a:lnTo>
                    <a:lnTo>
                      <a:pt x="14" y="87"/>
                    </a:lnTo>
                    <a:lnTo>
                      <a:pt x="18" y="76"/>
                    </a:lnTo>
                    <a:lnTo>
                      <a:pt x="21" y="65"/>
                    </a:lnTo>
                    <a:lnTo>
                      <a:pt x="25" y="51"/>
                    </a:lnTo>
                    <a:lnTo>
                      <a:pt x="29" y="36"/>
                    </a:lnTo>
                    <a:lnTo>
                      <a:pt x="25" y="22"/>
                    </a:lnTo>
                    <a:lnTo>
                      <a:pt x="21" y="8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11" y="0"/>
                    </a:lnTo>
                    <a:lnTo>
                      <a:pt x="14" y="11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Freeform 244">
                <a:extLst>
                  <a:ext uri="{FF2B5EF4-FFF2-40B4-BE49-F238E27FC236}">
                    <a16:creationId xmlns:a16="http://schemas.microsoft.com/office/drawing/2014/main" id="{2E8DBFB7-B785-4E06-8D2D-7C83C1195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759"/>
                <a:ext cx="36" cy="25"/>
              </a:xfrm>
              <a:custGeom>
                <a:avLst/>
                <a:gdLst>
                  <a:gd name="T0" fmla="*/ 32 w 36"/>
                  <a:gd name="T1" fmla="*/ 21 h 25"/>
                  <a:gd name="T2" fmla="*/ 29 w 36"/>
                  <a:gd name="T3" fmla="*/ 18 h 25"/>
                  <a:gd name="T4" fmla="*/ 25 w 36"/>
                  <a:gd name="T5" fmla="*/ 18 h 25"/>
                  <a:gd name="T6" fmla="*/ 21 w 36"/>
                  <a:gd name="T7" fmla="*/ 14 h 25"/>
                  <a:gd name="T8" fmla="*/ 18 w 36"/>
                  <a:gd name="T9" fmla="*/ 14 h 25"/>
                  <a:gd name="T10" fmla="*/ 11 w 36"/>
                  <a:gd name="T11" fmla="*/ 7 h 25"/>
                  <a:gd name="T12" fmla="*/ 11 w 36"/>
                  <a:gd name="T13" fmla="*/ 3 h 25"/>
                  <a:gd name="T14" fmla="*/ 7 w 36"/>
                  <a:gd name="T15" fmla="*/ 0 h 25"/>
                  <a:gd name="T16" fmla="*/ 3 w 36"/>
                  <a:gd name="T17" fmla="*/ 0 h 25"/>
                  <a:gd name="T18" fmla="*/ 0 w 36"/>
                  <a:gd name="T19" fmla="*/ 3 h 25"/>
                  <a:gd name="T20" fmla="*/ 7 w 36"/>
                  <a:gd name="T21" fmla="*/ 10 h 25"/>
                  <a:gd name="T22" fmla="*/ 7 w 36"/>
                  <a:gd name="T23" fmla="*/ 14 h 25"/>
                  <a:gd name="T24" fmla="*/ 14 w 36"/>
                  <a:gd name="T25" fmla="*/ 21 h 25"/>
                  <a:gd name="T26" fmla="*/ 21 w 36"/>
                  <a:gd name="T27" fmla="*/ 21 h 25"/>
                  <a:gd name="T28" fmla="*/ 25 w 36"/>
                  <a:gd name="T29" fmla="*/ 25 h 25"/>
                  <a:gd name="T30" fmla="*/ 29 w 36"/>
                  <a:gd name="T31" fmla="*/ 25 h 25"/>
                  <a:gd name="T32" fmla="*/ 25 w 36"/>
                  <a:gd name="T33" fmla="*/ 21 h 25"/>
                  <a:gd name="T34" fmla="*/ 32 w 36"/>
                  <a:gd name="T35" fmla="*/ 21 h 25"/>
                  <a:gd name="T36" fmla="*/ 36 w 36"/>
                  <a:gd name="T37" fmla="*/ 18 h 25"/>
                  <a:gd name="T38" fmla="*/ 29 w 36"/>
                  <a:gd name="T39" fmla="*/ 18 h 25"/>
                  <a:gd name="T40" fmla="*/ 32 w 36"/>
                  <a:gd name="T41" fmla="*/ 21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25"/>
                  <a:gd name="T65" fmla="*/ 36 w 3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25">
                    <a:moveTo>
                      <a:pt x="32" y="21"/>
                    </a:moveTo>
                    <a:lnTo>
                      <a:pt x="29" y="18"/>
                    </a:lnTo>
                    <a:lnTo>
                      <a:pt x="25" y="18"/>
                    </a:lnTo>
                    <a:lnTo>
                      <a:pt x="21" y="14"/>
                    </a:lnTo>
                    <a:lnTo>
                      <a:pt x="18" y="14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25" y="25"/>
                    </a:lnTo>
                    <a:lnTo>
                      <a:pt x="29" y="25"/>
                    </a:lnTo>
                    <a:lnTo>
                      <a:pt x="25" y="21"/>
                    </a:lnTo>
                    <a:lnTo>
                      <a:pt x="32" y="21"/>
                    </a:lnTo>
                    <a:lnTo>
                      <a:pt x="36" y="18"/>
                    </a:lnTo>
                    <a:lnTo>
                      <a:pt x="29" y="18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Freeform 245">
                <a:extLst>
                  <a:ext uri="{FF2B5EF4-FFF2-40B4-BE49-F238E27FC236}">
                    <a16:creationId xmlns:a16="http://schemas.microsoft.com/office/drawing/2014/main" id="{7080F090-998E-475E-B1B9-E1BDED41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1777"/>
                <a:ext cx="11" cy="3"/>
              </a:xfrm>
              <a:custGeom>
                <a:avLst/>
                <a:gdLst>
                  <a:gd name="T0" fmla="*/ 7 w 11"/>
                  <a:gd name="T1" fmla="*/ 3 h 3"/>
                  <a:gd name="T2" fmla="*/ 0 w 11"/>
                  <a:gd name="T3" fmla="*/ 3 h 3"/>
                  <a:gd name="T4" fmla="*/ 7 w 11"/>
                  <a:gd name="T5" fmla="*/ 3 h 3"/>
                  <a:gd name="T6" fmla="*/ 11 w 11"/>
                  <a:gd name="T7" fmla="*/ 0 h 3"/>
                  <a:gd name="T8" fmla="*/ 4 w 11"/>
                  <a:gd name="T9" fmla="*/ 0 h 3"/>
                  <a:gd name="T10" fmla="*/ 7 w 1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"/>
                  <a:gd name="T20" fmla="*/ 11 w 1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">
                    <a:moveTo>
                      <a:pt x="7" y="3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Freeform 246">
                <a:extLst>
                  <a:ext uri="{FF2B5EF4-FFF2-40B4-BE49-F238E27FC236}">
                    <a16:creationId xmlns:a16="http://schemas.microsoft.com/office/drawing/2014/main" id="{873809C6-D9AF-46F0-A27F-45770FCF5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561"/>
                <a:ext cx="198" cy="82"/>
              </a:xfrm>
              <a:custGeom>
                <a:avLst/>
                <a:gdLst>
                  <a:gd name="T0" fmla="*/ 198 w 198"/>
                  <a:gd name="T1" fmla="*/ 3 h 82"/>
                  <a:gd name="T2" fmla="*/ 191 w 198"/>
                  <a:gd name="T3" fmla="*/ 10 h 82"/>
                  <a:gd name="T4" fmla="*/ 180 w 198"/>
                  <a:gd name="T5" fmla="*/ 14 h 82"/>
                  <a:gd name="T6" fmla="*/ 173 w 198"/>
                  <a:gd name="T7" fmla="*/ 18 h 82"/>
                  <a:gd name="T8" fmla="*/ 166 w 198"/>
                  <a:gd name="T9" fmla="*/ 25 h 82"/>
                  <a:gd name="T10" fmla="*/ 155 w 198"/>
                  <a:gd name="T11" fmla="*/ 32 h 82"/>
                  <a:gd name="T12" fmla="*/ 148 w 198"/>
                  <a:gd name="T13" fmla="*/ 39 h 82"/>
                  <a:gd name="T14" fmla="*/ 137 w 198"/>
                  <a:gd name="T15" fmla="*/ 43 h 82"/>
                  <a:gd name="T16" fmla="*/ 130 w 198"/>
                  <a:gd name="T17" fmla="*/ 46 h 82"/>
                  <a:gd name="T18" fmla="*/ 119 w 198"/>
                  <a:gd name="T19" fmla="*/ 54 h 82"/>
                  <a:gd name="T20" fmla="*/ 112 w 198"/>
                  <a:gd name="T21" fmla="*/ 57 h 82"/>
                  <a:gd name="T22" fmla="*/ 101 w 198"/>
                  <a:gd name="T23" fmla="*/ 57 h 82"/>
                  <a:gd name="T24" fmla="*/ 94 w 198"/>
                  <a:gd name="T25" fmla="*/ 61 h 82"/>
                  <a:gd name="T26" fmla="*/ 83 w 198"/>
                  <a:gd name="T27" fmla="*/ 64 h 82"/>
                  <a:gd name="T28" fmla="*/ 50 w 198"/>
                  <a:gd name="T29" fmla="*/ 64 h 82"/>
                  <a:gd name="T30" fmla="*/ 0 w 198"/>
                  <a:gd name="T31" fmla="*/ 82 h 82"/>
                  <a:gd name="T32" fmla="*/ 4 w 198"/>
                  <a:gd name="T33" fmla="*/ 79 h 82"/>
                  <a:gd name="T34" fmla="*/ 7 w 198"/>
                  <a:gd name="T35" fmla="*/ 72 h 82"/>
                  <a:gd name="T36" fmla="*/ 11 w 198"/>
                  <a:gd name="T37" fmla="*/ 68 h 82"/>
                  <a:gd name="T38" fmla="*/ 14 w 198"/>
                  <a:gd name="T39" fmla="*/ 68 h 82"/>
                  <a:gd name="T40" fmla="*/ 25 w 198"/>
                  <a:gd name="T41" fmla="*/ 64 h 82"/>
                  <a:gd name="T42" fmla="*/ 36 w 198"/>
                  <a:gd name="T43" fmla="*/ 61 h 82"/>
                  <a:gd name="T44" fmla="*/ 47 w 198"/>
                  <a:gd name="T45" fmla="*/ 57 h 82"/>
                  <a:gd name="T46" fmla="*/ 58 w 198"/>
                  <a:gd name="T47" fmla="*/ 57 h 82"/>
                  <a:gd name="T48" fmla="*/ 68 w 198"/>
                  <a:gd name="T49" fmla="*/ 54 h 82"/>
                  <a:gd name="T50" fmla="*/ 83 w 198"/>
                  <a:gd name="T51" fmla="*/ 54 h 82"/>
                  <a:gd name="T52" fmla="*/ 94 w 198"/>
                  <a:gd name="T53" fmla="*/ 50 h 82"/>
                  <a:gd name="T54" fmla="*/ 104 w 198"/>
                  <a:gd name="T55" fmla="*/ 46 h 82"/>
                  <a:gd name="T56" fmla="*/ 115 w 198"/>
                  <a:gd name="T57" fmla="*/ 46 h 82"/>
                  <a:gd name="T58" fmla="*/ 126 w 198"/>
                  <a:gd name="T59" fmla="*/ 43 h 82"/>
                  <a:gd name="T60" fmla="*/ 137 w 198"/>
                  <a:gd name="T61" fmla="*/ 39 h 82"/>
                  <a:gd name="T62" fmla="*/ 148 w 198"/>
                  <a:gd name="T63" fmla="*/ 32 h 82"/>
                  <a:gd name="T64" fmla="*/ 158 w 198"/>
                  <a:gd name="T65" fmla="*/ 28 h 82"/>
                  <a:gd name="T66" fmla="*/ 166 w 198"/>
                  <a:gd name="T67" fmla="*/ 21 h 82"/>
                  <a:gd name="T68" fmla="*/ 176 w 198"/>
                  <a:gd name="T69" fmla="*/ 14 h 82"/>
                  <a:gd name="T70" fmla="*/ 184 w 198"/>
                  <a:gd name="T71" fmla="*/ 3 h 82"/>
                  <a:gd name="T72" fmla="*/ 187 w 198"/>
                  <a:gd name="T73" fmla="*/ 0 h 82"/>
                  <a:gd name="T74" fmla="*/ 194 w 198"/>
                  <a:gd name="T75" fmla="*/ 0 h 82"/>
                  <a:gd name="T76" fmla="*/ 198 w 198"/>
                  <a:gd name="T77" fmla="*/ 3 h 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8"/>
                  <a:gd name="T118" fmla="*/ 0 h 82"/>
                  <a:gd name="T119" fmla="*/ 198 w 198"/>
                  <a:gd name="T120" fmla="*/ 82 h 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8" h="82">
                    <a:moveTo>
                      <a:pt x="198" y="3"/>
                    </a:moveTo>
                    <a:lnTo>
                      <a:pt x="191" y="10"/>
                    </a:lnTo>
                    <a:lnTo>
                      <a:pt x="180" y="14"/>
                    </a:lnTo>
                    <a:lnTo>
                      <a:pt x="173" y="18"/>
                    </a:lnTo>
                    <a:lnTo>
                      <a:pt x="166" y="25"/>
                    </a:lnTo>
                    <a:lnTo>
                      <a:pt x="155" y="32"/>
                    </a:lnTo>
                    <a:lnTo>
                      <a:pt x="148" y="39"/>
                    </a:lnTo>
                    <a:lnTo>
                      <a:pt x="137" y="43"/>
                    </a:lnTo>
                    <a:lnTo>
                      <a:pt x="130" y="46"/>
                    </a:lnTo>
                    <a:lnTo>
                      <a:pt x="119" y="54"/>
                    </a:lnTo>
                    <a:lnTo>
                      <a:pt x="112" y="57"/>
                    </a:lnTo>
                    <a:lnTo>
                      <a:pt x="101" y="57"/>
                    </a:lnTo>
                    <a:lnTo>
                      <a:pt x="94" y="61"/>
                    </a:lnTo>
                    <a:lnTo>
                      <a:pt x="83" y="64"/>
                    </a:lnTo>
                    <a:lnTo>
                      <a:pt x="50" y="64"/>
                    </a:lnTo>
                    <a:lnTo>
                      <a:pt x="0" y="82"/>
                    </a:lnTo>
                    <a:lnTo>
                      <a:pt x="4" y="79"/>
                    </a:lnTo>
                    <a:lnTo>
                      <a:pt x="7" y="72"/>
                    </a:lnTo>
                    <a:lnTo>
                      <a:pt x="11" y="68"/>
                    </a:lnTo>
                    <a:lnTo>
                      <a:pt x="14" y="68"/>
                    </a:lnTo>
                    <a:lnTo>
                      <a:pt x="25" y="64"/>
                    </a:lnTo>
                    <a:lnTo>
                      <a:pt x="36" y="61"/>
                    </a:lnTo>
                    <a:lnTo>
                      <a:pt x="47" y="57"/>
                    </a:lnTo>
                    <a:lnTo>
                      <a:pt x="58" y="57"/>
                    </a:lnTo>
                    <a:lnTo>
                      <a:pt x="68" y="54"/>
                    </a:lnTo>
                    <a:lnTo>
                      <a:pt x="83" y="54"/>
                    </a:lnTo>
                    <a:lnTo>
                      <a:pt x="94" y="50"/>
                    </a:lnTo>
                    <a:lnTo>
                      <a:pt x="104" y="46"/>
                    </a:lnTo>
                    <a:lnTo>
                      <a:pt x="115" y="46"/>
                    </a:lnTo>
                    <a:lnTo>
                      <a:pt x="126" y="43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58" y="28"/>
                    </a:lnTo>
                    <a:lnTo>
                      <a:pt x="166" y="21"/>
                    </a:lnTo>
                    <a:lnTo>
                      <a:pt x="176" y="14"/>
                    </a:lnTo>
                    <a:lnTo>
                      <a:pt x="184" y="3"/>
                    </a:lnTo>
                    <a:lnTo>
                      <a:pt x="187" y="0"/>
                    </a:lnTo>
                    <a:lnTo>
                      <a:pt x="194" y="0"/>
                    </a:lnTo>
                    <a:lnTo>
                      <a:pt x="19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Freeform 247">
                <a:extLst>
                  <a:ext uri="{FF2B5EF4-FFF2-40B4-BE49-F238E27FC236}">
                    <a16:creationId xmlns:a16="http://schemas.microsoft.com/office/drawing/2014/main" id="{05B841C8-20DC-43A5-97FA-B7211AF03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561"/>
                <a:ext cx="155" cy="72"/>
              </a:xfrm>
              <a:custGeom>
                <a:avLst/>
                <a:gdLst>
                  <a:gd name="T0" fmla="*/ 3 w 155"/>
                  <a:gd name="T1" fmla="*/ 68 h 72"/>
                  <a:gd name="T2" fmla="*/ 14 w 155"/>
                  <a:gd name="T3" fmla="*/ 72 h 72"/>
                  <a:gd name="T4" fmla="*/ 25 w 155"/>
                  <a:gd name="T5" fmla="*/ 68 h 72"/>
                  <a:gd name="T6" fmla="*/ 36 w 155"/>
                  <a:gd name="T7" fmla="*/ 68 h 72"/>
                  <a:gd name="T8" fmla="*/ 47 w 155"/>
                  <a:gd name="T9" fmla="*/ 64 h 72"/>
                  <a:gd name="T10" fmla="*/ 54 w 155"/>
                  <a:gd name="T11" fmla="*/ 61 h 72"/>
                  <a:gd name="T12" fmla="*/ 65 w 155"/>
                  <a:gd name="T13" fmla="*/ 57 h 72"/>
                  <a:gd name="T14" fmla="*/ 75 w 155"/>
                  <a:gd name="T15" fmla="*/ 57 h 72"/>
                  <a:gd name="T16" fmla="*/ 83 w 155"/>
                  <a:gd name="T17" fmla="*/ 50 h 72"/>
                  <a:gd name="T18" fmla="*/ 93 w 155"/>
                  <a:gd name="T19" fmla="*/ 46 h 72"/>
                  <a:gd name="T20" fmla="*/ 101 w 155"/>
                  <a:gd name="T21" fmla="*/ 39 h 72"/>
                  <a:gd name="T22" fmla="*/ 111 w 155"/>
                  <a:gd name="T23" fmla="*/ 36 h 72"/>
                  <a:gd name="T24" fmla="*/ 126 w 155"/>
                  <a:gd name="T25" fmla="*/ 21 h 72"/>
                  <a:gd name="T26" fmla="*/ 137 w 155"/>
                  <a:gd name="T27" fmla="*/ 18 h 72"/>
                  <a:gd name="T28" fmla="*/ 144 w 155"/>
                  <a:gd name="T29" fmla="*/ 10 h 72"/>
                  <a:gd name="T30" fmla="*/ 155 w 155"/>
                  <a:gd name="T31" fmla="*/ 7 h 72"/>
                  <a:gd name="T32" fmla="*/ 151 w 155"/>
                  <a:gd name="T33" fmla="*/ 0 h 72"/>
                  <a:gd name="T34" fmla="*/ 140 w 155"/>
                  <a:gd name="T35" fmla="*/ 7 h 72"/>
                  <a:gd name="T36" fmla="*/ 133 w 155"/>
                  <a:gd name="T37" fmla="*/ 10 h 72"/>
                  <a:gd name="T38" fmla="*/ 122 w 155"/>
                  <a:gd name="T39" fmla="*/ 18 h 72"/>
                  <a:gd name="T40" fmla="*/ 115 w 155"/>
                  <a:gd name="T41" fmla="*/ 21 h 72"/>
                  <a:gd name="T42" fmla="*/ 108 w 155"/>
                  <a:gd name="T43" fmla="*/ 28 h 72"/>
                  <a:gd name="T44" fmla="*/ 97 w 155"/>
                  <a:gd name="T45" fmla="*/ 36 h 72"/>
                  <a:gd name="T46" fmla="*/ 90 w 155"/>
                  <a:gd name="T47" fmla="*/ 39 h 72"/>
                  <a:gd name="T48" fmla="*/ 79 w 155"/>
                  <a:gd name="T49" fmla="*/ 43 h 72"/>
                  <a:gd name="T50" fmla="*/ 72 w 155"/>
                  <a:gd name="T51" fmla="*/ 50 h 72"/>
                  <a:gd name="T52" fmla="*/ 61 w 155"/>
                  <a:gd name="T53" fmla="*/ 54 h 72"/>
                  <a:gd name="T54" fmla="*/ 54 w 155"/>
                  <a:gd name="T55" fmla="*/ 57 h 72"/>
                  <a:gd name="T56" fmla="*/ 43 w 155"/>
                  <a:gd name="T57" fmla="*/ 57 h 72"/>
                  <a:gd name="T58" fmla="*/ 36 w 155"/>
                  <a:gd name="T59" fmla="*/ 61 h 72"/>
                  <a:gd name="T60" fmla="*/ 0 w 155"/>
                  <a:gd name="T61" fmla="*/ 61 h 72"/>
                  <a:gd name="T62" fmla="*/ 3 w 155"/>
                  <a:gd name="T63" fmla="*/ 61 h 72"/>
                  <a:gd name="T64" fmla="*/ 0 w 155"/>
                  <a:gd name="T65" fmla="*/ 61 h 72"/>
                  <a:gd name="T66" fmla="*/ 3 w 155"/>
                  <a:gd name="T67" fmla="*/ 68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5"/>
                  <a:gd name="T103" fmla="*/ 0 h 72"/>
                  <a:gd name="T104" fmla="*/ 155 w 155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5" h="72">
                    <a:moveTo>
                      <a:pt x="3" y="68"/>
                    </a:moveTo>
                    <a:lnTo>
                      <a:pt x="14" y="72"/>
                    </a:lnTo>
                    <a:lnTo>
                      <a:pt x="25" y="68"/>
                    </a:lnTo>
                    <a:lnTo>
                      <a:pt x="36" y="68"/>
                    </a:lnTo>
                    <a:lnTo>
                      <a:pt x="47" y="64"/>
                    </a:lnTo>
                    <a:lnTo>
                      <a:pt x="54" y="61"/>
                    </a:lnTo>
                    <a:lnTo>
                      <a:pt x="65" y="57"/>
                    </a:lnTo>
                    <a:lnTo>
                      <a:pt x="75" y="57"/>
                    </a:lnTo>
                    <a:lnTo>
                      <a:pt x="83" y="50"/>
                    </a:lnTo>
                    <a:lnTo>
                      <a:pt x="93" y="46"/>
                    </a:lnTo>
                    <a:lnTo>
                      <a:pt x="101" y="39"/>
                    </a:lnTo>
                    <a:lnTo>
                      <a:pt x="111" y="36"/>
                    </a:lnTo>
                    <a:lnTo>
                      <a:pt x="126" y="21"/>
                    </a:lnTo>
                    <a:lnTo>
                      <a:pt x="137" y="18"/>
                    </a:lnTo>
                    <a:lnTo>
                      <a:pt x="144" y="10"/>
                    </a:lnTo>
                    <a:lnTo>
                      <a:pt x="155" y="7"/>
                    </a:lnTo>
                    <a:lnTo>
                      <a:pt x="151" y="0"/>
                    </a:lnTo>
                    <a:lnTo>
                      <a:pt x="140" y="7"/>
                    </a:lnTo>
                    <a:lnTo>
                      <a:pt x="133" y="10"/>
                    </a:lnTo>
                    <a:lnTo>
                      <a:pt x="122" y="18"/>
                    </a:lnTo>
                    <a:lnTo>
                      <a:pt x="115" y="21"/>
                    </a:lnTo>
                    <a:lnTo>
                      <a:pt x="108" y="28"/>
                    </a:lnTo>
                    <a:lnTo>
                      <a:pt x="97" y="36"/>
                    </a:lnTo>
                    <a:lnTo>
                      <a:pt x="90" y="39"/>
                    </a:lnTo>
                    <a:lnTo>
                      <a:pt x="79" y="43"/>
                    </a:lnTo>
                    <a:lnTo>
                      <a:pt x="72" y="50"/>
                    </a:lnTo>
                    <a:lnTo>
                      <a:pt x="61" y="54"/>
                    </a:lnTo>
                    <a:lnTo>
                      <a:pt x="54" y="57"/>
                    </a:lnTo>
                    <a:lnTo>
                      <a:pt x="43" y="57"/>
                    </a:lnTo>
                    <a:lnTo>
                      <a:pt x="36" y="61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9" name="Freeform 248">
                <a:extLst>
                  <a:ext uri="{FF2B5EF4-FFF2-40B4-BE49-F238E27FC236}">
                    <a16:creationId xmlns:a16="http://schemas.microsoft.com/office/drawing/2014/main" id="{A15563E1-1F3E-4C2D-B603-B2EBA4705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1622"/>
                <a:ext cx="54" cy="25"/>
              </a:xfrm>
              <a:custGeom>
                <a:avLst/>
                <a:gdLst>
                  <a:gd name="T0" fmla="*/ 0 w 54"/>
                  <a:gd name="T1" fmla="*/ 18 h 25"/>
                  <a:gd name="T2" fmla="*/ 8 w 54"/>
                  <a:gd name="T3" fmla="*/ 25 h 25"/>
                  <a:gd name="T4" fmla="*/ 54 w 54"/>
                  <a:gd name="T5" fmla="*/ 7 h 25"/>
                  <a:gd name="T6" fmla="*/ 51 w 54"/>
                  <a:gd name="T7" fmla="*/ 0 h 25"/>
                  <a:gd name="T8" fmla="*/ 4 w 54"/>
                  <a:gd name="T9" fmla="*/ 18 h 25"/>
                  <a:gd name="T10" fmla="*/ 8 w 54"/>
                  <a:gd name="T11" fmla="*/ 21 h 25"/>
                  <a:gd name="T12" fmla="*/ 0 w 54"/>
                  <a:gd name="T13" fmla="*/ 18 h 25"/>
                  <a:gd name="T14" fmla="*/ 0 w 54"/>
                  <a:gd name="T15" fmla="*/ 25 h 25"/>
                  <a:gd name="T16" fmla="*/ 8 w 54"/>
                  <a:gd name="T17" fmla="*/ 25 h 25"/>
                  <a:gd name="T18" fmla="*/ 0 w 54"/>
                  <a:gd name="T19" fmla="*/ 18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25"/>
                  <a:gd name="T32" fmla="*/ 54 w 54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25">
                    <a:moveTo>
                      <a:pt x="0" y="18"/>
                    </a:moveTo>
                    <a:lnTo>
                      <a:pt x="8" y="25"/>
                    </a:lnTo>
                    <a:lnTo>
                      <a:pt x="54" y="7"/>
                    </a:lnTo>
                    <a:lnTo>
                      <a:pt x="51" y="0"/>
                    </a:lnTo>
                    <a:lnTo>
                      <a:pt x="4" y="18"/>
                    </a:lnTo>
                    <a:lnTo>
                      <a:pt x="8" y="2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8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Freeform 249">
                <a:extLst>
                  <a:ext uri="{FF2B5EF4-FFF2-40B4-BE49-F238E27FC236}">
                    <a16:creationId xmlns:a16="http://schemas.microsoft.com/office/drawing/2014/main" id="{56A37361-27EF-4922-B8AD-1C5E6DC2D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1625"/>
                <a:ext cx="22" cy="18"/>
              </a:xfrm>
              <a:custGeom>
                <a:avLst/>
                <a:gdLst>
                  <a:gd name="T0" fmla="*/ 18 w 22"/>
                  <a:gd name="T1" fmla="*/ 0 h 18"/>
                  <a:gd name="T2" fmla="*/ 11 w 22"/>
                  <a:gd name="T3" fmla="*/ 0 h 18"/>
                  <a:gd name="T4" fmla="*/ 8 w 22"/>
                  <a:gd name="T5" fmla="*/ 8 h 18"/>
                  <a:gd name="T6" fmla="*/ 0 w 22"/>
                  <a:gd name="T7" fmla="*/ 15 h 18"/>
                  <a:gd name="T8" fmla="*/ 8 w 22"/>
                  <a:gd name="T9" fmla="*/ 18 h 18"/>
                  <a:gd name="T10" fmla="*/ 8 w 22"/>
                  <a:gd name="T11" fmla="*/ 15 h 18"/>
                  <a:gd name="T12" fmla="*/ 15 w 22"/>
                  <a:gd name="T13" fmla="*/ 8 h 18"/>
                  <a:gd name="T14" fmla="*/ 22 w 22"/>
                  <a:gd name="T15" fmla="*/ 8 h 18"/>
                  <a:gd name="T16" fmla="*/ 18 w 22"/>
                  <a:gd name="T17" fmla="*/ 8 h 18"/>
                  <a:gd name="T18" fmla="*/ 22 w 22"/>
                  <a:gd name="T19" fmla="*/ 8 h 18"/>
                  <a:gd name="T20" fmla="*/ 18 w 22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8"/>
                  <a:gd name="T35" fmla="*/ 22 w 22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8">
                    <a:moveTo>
                      <a:pt x="18" y="0"/>
                    </a:moveTo>
                    <a:lnTo>
                      <a:pt x="11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15" y="8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1" name="Freeform 250">
                <a:extLst>
                  <a:ext uri="{FF2B5EF4-FFF2-40B4-BE49-F238E27FC236}">
                    <a16:creationId xmlns:a16="http://schemas.microsoft.com/office/drawing/2014/main" id="{C0E352BF-5D25-4159-A665-16D89048A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561"/>
                <a:ext cx="173" cy="72"/>
              </a:xfrm>
              <a:custGeom>
                <a:avLst/>
                <a:gdLst>
                  <a:gd name="T0" fmla="*/ 170 w 173"/>
                  <a:gd name="T1" fmla="*/ 0 h 72"/>
                  <a:gd name="T2" fmla="*/ 166 w 173"/>
                  <a:gd name="T3" fmla="*/ 0 h 72"/>
                  <a:gd name="T4" fmla="*/ 159 w 173"/>
                  <a:gd name="T5" fmla="*/ 10 h 72"/>
                  <a:gd name="T6" fmla="*/ 148 w 173"/>
                  <a:gd name="T7" fmla="*/ 18 h 72"/>
                  <a:gd name="T8" fmla="*/ 141 w 173"/>
                  <a:gd name="T9" fmla="*/ 25 h 72"/>
                  <a:gd name="T10" fmla="*/ 130 w 173"/>
                  <a:gd name="T11" fmla="*/ 28 h 72"/>
                  <a:gd name="T12" fmla="*/ 123 w 173"/>
                  <a:gd name="T13" fmla="*/ 36 h 72"/>
                  <a:gd name="T14" fmla="*/ 108 w 173"/>
                  <a:gd name="T15" fmla="*/ 39 h 72"/>
                  <a:gd name="T16" fmla="*/ 101 w 173"/>
                  <a:gd name="T17" fmla="*/ 43 h 72"/>
                  <a:gd name="T18" fmla="*/ 87 w 173"/>
                  <a:gd name="T19" fmla="*/ 43 h 72"/>
                  <a:gd name="T20" fmla="*/ 76 w 173"/>
                  <a:gd name="T21" fmla="*/ 46 h 72"/>
                  <a:gd name="T22" fmla="*/ 65 w 173"/>
                  <a:gd name="T23" fmla="*/ 50 h 72"/>
                  <a:gd name="T24" fmla="*/ 54 w 173"/>
                  <a:gd name="T25" fmla="*/ 50 h 72"/>
                  <a:gd name="T26" fmla="*/ 44 w 173"/>
                  <a:gd name="T27" fmla="*/ 54 h 72"/>
                  <a:gd name="T28" fmla="*/ 33 w 173"/>
                  <a:gd name="T29" fmla="*/ 54 h 72"/>
                  <a:gd name="T30" fmla="*/ 22 w 173"/>
                  <a:gd name="T31" fmla="*/ 57 h 72"/>
                  <a:gd name="T32" fmla="*/ 11 w 173"/>
                  <a:gd name="T33" fmla="*/ 61 h 72"/>
                  <a:gd name="T34" fmla="*/ 0 w 173"/>
                  <a:gd name="T35" fmla="*/ 64 h 72"/>
                  <a:gd name="T36" fmla="*/ 4 w 173"/>
                  <a:gd name="T37" fmla="*/ 72 h 72"/>
                  <a:gd name="T38" fmla="*/ 11 w 173"/>
                  <a:gd name="T39" fmla="*/ 68 h 72"/>
                  <a:gd name="T40" fmla="*/ 22 w 173"/>
                  <a:gd name="T41" fmla="*/ 64 h 72"/>
                  <a:gd name="T42" fmla="*/ 33 w 173"/>
                  <a:gd name="T43" fmla="*/ 61 h 72"/>
                  <a:gd name="T44" fmla="*/ 44 w 173"/>
                  <a:gd name="T45" fmla="*/ 61 h 72"/>
                  <a:gd name="T46" fmla="*/ 54 w 173"/>
                  <a:gd name="T47" fmla="*/ 57 h 72"/>
                  <a:gd name="T48" fmla="*/ 69 w 173"/>
                  <a:gd name="T49" fmla="*/ 57 h 72"/>
                  <a:gd name="T50" fmla="*/ 80 w 173"/>
                  <a:gd name="T51" fmla="*/ 54 h 72"/>
                  <a:gd name="T52" fmla="*/ 90 w 173"/>
                  <a:gd name="T53" fmla="*/ 50 h 72"/>
                  <a:gd name="T54" fmla="*/ 101 w 173"/>
                  <a:gd name="T55" fmla="*/ 50 h 72"/>
                  <a:gd name="T56" fmla="*/ 112 w 173"/>
                  <a:gd name="T57" fmla="*/ 46 h 72"/>
                  <a:gd name="T58" fmla="*/ 123 w 173"/>
                  <a:gd name="T59" fmla="*/ 39 h 72"/>
                  <a:gd name="T60" fmla="*/ 134 w 173"/>
                  <a:gd name="T61" fmla="*/ 36 h 72"/>
                  <a:gd name="T62" fmla="*/ 144 w 173"/>
                  <a:gd name="T63" fmla="*/ 28 h 72"/>
                  <a:gd name="T64" fmla="*/ 155 w 173"/>
                  <a:gd name="T65" fmla="*/ 21 h 72"/>
                  <a:gd name="T66" fmla="*/ 162 w 173"/>
                  <a:gd name="T67" fmla="*/ 14 h 72"/>
                  <a:gd name="T68" fmla="*/ 173 w 173"/>
                  <a:gd name="T69" fmla="*/ 7 h 72"/>
                  <a:gd name="T70" fmla="*/ 170 w 173"/>
                  <a:gd name="T71" fmla="*/ 7 h 72"/>
                  <a:gd name="T72" fmla="*/ 170 w 173"/>
                  <a:gd name="T73" fmla="*/ 0 h 72"/>
                  <a:gd name="T74" fmla="*/ 166 w 173"/>
                  <a:gd name="T75" fmla="*/ 0 h 72"/>
                  <a:gd name="T76" fmla="*/ 170 w 173"/>
                  <a:gd name="T77" fmla="*/ 0 h 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3"/>
                  <a:gd name="T118" fmla="*/ 0 h 72"/>
                  <a:gd name="T119" fmla="*/ 173 w 173"/>
                  <a:gd name="T120" fmla="*/ 72 h 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3" h="72">
                    <a:moveTo>
                      <a:pt x="170" y="0"/>
                    </a:moveTo>
                    <a:lnTo>
                      <a:pt x="166" y="0"/>
                    </a:lnTo>
                    <a:lnTo>
                      <a:pt x="159" y="10"/>
                    </a:lnTo>
                    <a:lnTo>
                      <a:pt x="148" y="18"/>
                    </a:lnTo>
                    <a:lnTo>
                      <a:pt x="141" y="25"/>
                    </a:lnTo>
                    <a:lnTo>
                      <a:pt x="130" y="28"/>
                    </a:lnTo>
                    <a:lnTo>
                      <a:pt x="123" y="36"/>
                    </a:lnTo>
                    <a:lnTo>
                      <a:pt x="108" y="39"/>
                    </a:lnTo>
                    <a:lnTo>
                      <a:pt x="101" y="43"/>
                    </a:lnTo>
                    <a:lnTo>
                      <a:pt x="87" y="43"/>
                    </a:lnTo>
                    <a:lnTo>
                      <a:pt x="76" y="46"/>
                    </a:lnTo>
                    <a:lnTo>
                      <a:pt x="65" y="50"/>
                    </a:lnTo>
                    <a:lnTo>
                      <a:pt x="54" y="50"/>
                    </a:lnTo>
                    <a:lnTo>
                      <a:pt x="44" y="54"/>
                    </a:lnTo>
                    <a:lnTo>
                      <a:pt x="33" y="54"/>
                    </a:lnTo>
                    <a:lnTo>
                      <a:pt x="22" y="57"/>
                    </a:lnTo>
                    <a:lnTo>
                      <a:pt x="11" y="61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11" y="68"/>
                    </a:lnTo>
                    <a:lnTo>
                      <a:pt x="22" y="64"/>
                    </a:lnTo>
                    <a:lnTo>
                      <a:pt x="33" y="61"/>
                    </a:lnTo>
                    <a:lnTo>
                      <a:pt x="44" y="61"/>
                    </a:lnTo>
                    <a:lnTo>
                      <a:pt x="54" y="57"/>
                    </a:lnTo>
                    <a:lnTo>
                      <a:pt x="69" y="57"/>
                    </a:lnTo>
                    <a:lnTo>
                      <a:pt x="80" y="54"/>
                    </a:lnTo>
                    <a:lnTo>
                      <a:pt x="90" y="50"/>
                    </a:lnTo>
                    <a:lnTo>
                      <a:pt x="101" y="50"/>
                    </a:lnTo>
                    <a:lnTo>
                      <a:pt x="112" y="46"/>
                    </a:lnTo>
                    <a:lnTo>
                      <a:pt x="123" y="39"/>
                    </a:lnTo>
                    <a:lnTo>
                      <a:pt x="134" y="36"/>
                    </a:lnTo>
                    <a:lnTo>
                      <a:pt x="144" y="28"/>
                    </a:lnTo>
                    <a:lnTo>
                      <a:pt x="155" y="21"/>
                    </a:lnTo>
                    <a:lnTo>
                      <a:pt x="162" y="14"/>
                    </a:lnTo>
                    <a:lnTo>
                      <a:pt x="173" y="7"/>
                    </a:lnTo>
                    <a:lnTo>
                      <a:pt x="170" y="7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Freeform 251">
                <a:extLst>
                  <a:ext uri="{FF2B5EF4-FFF2-40B4-BE49-F238E27FC236}">
                    <a16:creationId xmlns:a16="http://schemas.microsoft.com/office/drawing/2014/main" id="{AA1E1FB3-D77B-49D9-B973-B7260B6D6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1557"/>
                <a:ext cx="18" cy="11"/>
              </a:xfrm>
              <a:custGeom>
                <a:avLst/>
                <a:gdLst>
                  <a:gd name="T0" fmla="*/ 18 w 18"/>
                  <a:gd name="T1" fmla="*/ 11 h 11"/>
                  <a:gd name="T2" fmla="*/ 18 w 18"/>
                  <a:gd name="T3" fmla="*/ 4 h 11"/>
                  <a:gd name="T4" fmla="*/ 14 w 18"/>
                  <a:gd name="T5" fmla="*/ 0 h 11"/>
                  <a:gd name="T6" fmla="*/ 7 w 18"/>
                  <a:gd name="T7" fmla="*/ 0 h 11"/>
                  <a:gd name="T8" fmla="*/ 3 w 18"/>
                  <a:gd name="T9" fmla="*/ 4 h 11"/>
                  <a:gd name="T10" fmla="*/ 0 w 18"/>
                  <a:gd name="T11" fmla="*/ 4 h 11"/>
                  <a:gd name="T12" fmla="*/ 0 w 18"/>
                  <a:gd name="T13" fmla="*/ 11 h 11"/>
                  <a:gd name="T14" fmla="*/ 3 w 18"/>
                  <a:gd name="T15" fmla="*/ 7 h 11"/>
                  <a:gd name="T16" fmla="*/ 10 w 18"/>
                  <a:gd name="T17" fmla="*/ 7 h 11"/>
                  <a:gd name="T18" fmla="*/ 14 w 18"/>
                  <a:gd name="T19" fmla="*/ 4 h 11"/>
                  <a:gd name="T20" fmla="*/ 18 w 18"/>
                  <a:gd name="T21" fmla="*/ 11 h 11"/>
                  <a:gd name="T22" fmla="*/ 18 w 18"/>
                  <a:gd name="T23" fmla="*/ 4 h 11"/>
                  <a:gd name="T24" fmla="*/ 18 w 18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1"/>
                  <a:gd name="T41" fmla="*/ 18 w 1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1">
                    <a:moveTo>
                      <a:pt x="18" y="11"/>
                    </a:moveTo>
                    <a:lnTo>
                      <a:pt x="18" y="4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8" y="11"/>
                    </a:lnTo>
                    <a:lnTo>
                      <a:pt x="18" y="4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252">
                <a:extLst>
                  <a:ext uri="{FF2B5EF4-FFF2-40B4-BE49-F238E27FC236}">
                    <a16:creationId xmlns:a16="http://schemas.microsoft.com/office/drawing/2014/main" id="{6C71B58E-5C97-4A60-A5F4-029CB096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593"/>
                <a:ext cx="173" cy="90"/>
              </a:xfrm>
              <a:custGeom>
                <a:avLst/>
                <a:gdLst>
                  <a:gd name="T0" fmla="*/ 173 w 173"/>
                  <a:gd name="T1" fmla="*/ 18 h 90"/>
                  <a:gd name="T2" fmla="*/ 173 w 173"/>
                  <a:gd name="T3" fmla="*/ 22 h 90"/>
                  <a:gd name="T4" fmla="*/ 152 w 173"/>
                  <a:gd name="T5" fmla="*/ 22 h 90"/>
                  <a:gd name="T6" fmla="*/ 141 w 173"/>
                  <a:gd name="T7" fmla="*/ 25 h 90"/>
                  <a:gd name="T8" fmla="*/ 130 w 173"/>
                  <a:gd name="T9" fmla="*/ 29 h 90"/>
                  <a:gd name="T10" fmla="*/ 119 w 173"/>
                  <a:gd name="T11" fmla="*/ 32 h 90"/>
                  <a:gd name="T12" fmla="*/ 108 w 173"/>
                  <a:gd name="T13" fmla="*/ 36 h 90"/>
                  <a:gd name="T14" fmla="*/ 98 w 173"/>
                  <a:gd name="T15" fmla="*/ 40 h 90"/>
                  <a:gd name="T16" fmla="*/ 87 w 173"/>
                  <a:gd name="T17" fmla="*/ 43 h 90"/>
                  <a:gd name="T18" fmla="*/ 80 w 173"/>
                  <a:gd name="T19" fmla="*/ 50 h 90"/>
                  <a:gd name="T20" fmla="*/ 69 w 173"/>
                  <a:gd name="T21" fmla="*/ 54 h 90"/>
                  <a:gd name="T22" fmla="*/ 62 w 173"/>
                  <a:gd name="T23" fmla="*/ 61 h 90"/>
                  <a:gd name="T24" fmla="*/ 51 w 173"/>
                  <a:gd name="T25" fmla="*/ 65 h 90"/>
                  <a:gd name="T26" fmla="*/ 40 w 173"/>
                  <a:gd name="T27" fmla="*/ 72 h 90"/>
                  <a:gd name="T28" fmla="*/ 33 w 173"/>
                  <a:gd name="T29" fmla="*/ 79 h 90"/>
                  <a:gd name="T30" fmla="*/ 22 w 173"/>
                  <a:gd name="T31" fmla="*/ 86 h 90"/>
                  <a:gd name="T32" fmla="*/ 11 w 173"/>
                  <a:gd name="T33" fmla="*/ 90 h 90"/>
                  <a:gd name="T34" fmla="*/ 0 w 173"/>
                  <a:gd name="T35" fmla="*/ 90 h 90"/>
                  <a:gd name="T36" fmla="*/ 15 w 173"/>
                  <a:gd name="T37" fmla="*/ 76 h 90"/>
                  <a:gd name="T38" fmla="*/ 26 w 173"/>
                  <a:gd name="T39" fmla="*/ 72 h 90"/>
                  <a:gd name="T40" fmla="*/ 33 w 173"/>
                  <a:gd name="T41" fmla="*/ 65 h 90"/>
                  <a:gd name="T42" fmla="*/ 44 w 173"/>
                  <a:gd name="T43" fmla="*/ 58 h 90"/>
                  <a:gd name="T44" fmla="*/ 51 w 173"/>
                  <a:gd name="T45" fmla="*/ 54 h 90"/>
                  <a:gd name="T46" fmla="*/ 62 w 173"/>
                  <a:gd name="T47" fmla="*/ 47 h 90"/>
                  <a:gd name="T48" fmla="*/ 69 w 173"/>
                  <a:gd name="T49" fmla="*/ 43 h 90"/>
                  <a:gd name="T50" fmla="*/ 76 w 173"/>
                  <a:gd name="T51" fmla="*/ 36 h 90"/>
                  <a:gd name="T52" fmla="*/ 87 w 173"/>
                  <a:gd name="T53" fmla="*/ 32 h 90"/>
                  <a:gd name="T54" fmla="*/ 94 w 173"/>
                  <a:gd name="T55" fmla="*/ 25 h 90"/>
                  <a:gd name="T56" fmla="*/ 101 w 173"/>
                  <a:gd name="T57" fmla="*/ 22 h 90"/>
                  <a:gd name="T58" fmla="*/ 112 w 173"/>
                  <a:gd name="T59" fmla="*/ 14 h 90"/>
                  <a:gd name="T60" fmla="*/ 123 w 173"/>
                  <a:gd name="T61" fmla="*/ 11 h 90"/>
                  <a:gd name="T62" fmla="*/ 130 w 173"/>
                  <a:gd name="T63" fmla="*/ 7 h 90"/>
                  <a:gd name="T64" fmla="*/ 141 w 173"/>
                  <a:gd name="T65" fmla="*/ 0 h 90"/>
                  <a:gd name="T66" fmla="*/ 148 w 173"/>
                  <a:gd name="T67" fmla="*/ 0 h 90"/>
                  <a:gd name="T68" fmla="*/ 155 w 173"/>
                  <a:gd name="T69" fmla="*/ 4 h 90"/>
                  <a:gd name="T70" fmla="*/ 159 w 173"/>
                  <a:gd name="T71" fmla="*/ 4 h 90"/>
                  <a:gd name="T72" fmla="*/ 162 w 173"/>
                  <a:gd name="T73" fmla="*/ 7 h 90"/>
                  <a:gd name="T74" fmla="*/ 166 w 173"/>
                  <a:gd name="T75" fmla="*/ 7 h 90"/>
                  <a:gd name="T76" fmla="*/ 169 w 173"/>
                  <a:gd name="T77" fmla="*/ 11 h 90"/>
                  <a:gd name="T78" fmla="*/ 173 w 173"/>
                  <a:gd name="T79" fmla="*/ 18 h 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3"/>
                  <a:gd name="T121" fmla="*/ 0 h 90"/>
                  <a:gd name="T122" fmla="*/ 173 w 173"/>
                  <a:gd name="T123" fmla="*/ 90 h 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3" h="90">
                    <a:moveTo>
                      <a:pt x="173" y="18"/>
                    </a:moveTo>
                    <a:lnTo>
                      <a:pt x="173" y="22"/>
                    </a:lnTo>
                    <a:lnTo>
                      <a:pt x="152" y="22"/>
                    </a:lnTo>
                    <a:lnTo>
                      <a:pt x="141" y="25"/>
                    </a:lnTo>
                    <a:lnTo>
                      <a:pt x="130" y="29"/>
                    </a:lnTo>
                    <a:lnTo>
                      <a:pt x="119" y="32"/>
                    </a:lnTo>
                    <a:lnTo>
                      <a:pt x="108" y="36"/>
                    </a:lnTo>
                    <a:lnTo>
                      <a:pt x="98" y="40"/>
                    </a:lnTo>
                    <a:lnTo>
                      <a:pt x="87" y="43"/>
                    </a:lnTo>
                    <a:lnTo>
                      <a:pt x="80" y="50"/>
                    </a:lnTo>
                    <a:lnTo>
                      <a:pt x="69" y="54"/>
                    </a:lnTo>
                    <a:lnTo>
                      <a:pt x="62" y="61"/>
                    </a:lnTo>
                    <a:lnTo>
                      <a:pt x="51" y="65"/>
                    </a:lnTo>
                    <a:lnTo>
                      <a:pt x="40" y="72"/>
                    </a:lnTo>
                    <a:lnTo>
                      <a:pt x="33" y="79"/>
                    </a:lnTo>
                    <a:lnTo>
                      <a:pt x="22" y="86"/>
                    </a:lnTo>
                    <a:lnTo>
                      <a:pt x="11" y="90"/>
                    </a:lnTo>
                    <a:lnTo>
                      <a:pt x="0" y="90"/>
                    </a:lnTo>
                    <a:lnTo>
                      <a:pt x="15" y="76"/>
                    </a:lnTo>
                    <a:lnTo>
                      <a:pt x="26" y="72"/>
                    </a:lnTo>
                    <a:lnTo>
                      <a:pt x="33" y="65"/>
                    </a:lnTo>
                    <a:lnTo>
                      <a:pt x="44" y="58"/>
                    </a:lnTo>
                    <a:lnTo>
                      <a:pt x="51" y="54"/>
                    </a:lnTo>
                    <a:lnTo>
                      <a:pt x="62" y="47"/>
                    </a:lnTo>
                    <a:lnTo>
                      <a:pt x="69" y="43"/>
                    </a:lnTo>
                    <a:lnTo>
                      <a:pt x="76" y="36"/>
                    </a:lnTo>
                    <a:lnTo>
                      <a:pt x="87" y="32"/>
                    </a:lnTo>
                    <a:lnTo>
                      <a:pt x="94" y="25"/>
                    </a:lnTo>
                    <a:lnTo>
                      <a:pt x="101" y="22"/>
                    </a:lnTo>
                    <a:lnTo>
                      <a:pt x="112" y="14"/>
                    </a:lnTo>
                    <a:lnTo>
                      <a:pt x="123" y="11"/>
                    </a:lnTo>
                    <a:lnTo>
                      <a:pt x="130" y="7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5" y="4"/>
                    </a:lnTo>
                    <a:lnTo>
                      <a:pt x="159" y="4"/>
                    </a:lnTo>
                    <a:lnTo>
                      <a:pt x="162" y="7"/>
                    </a:lnTo>
                    <a:lnTo>
                      <a:pt x="166" y="7"/>
                    </a:lnTo>
                    <a:lnTo>
                      <a:pt x="169" y="11"/>
                    </a:lnTo>
                    <a:lnTo>
                      <a:pt x="173" y="1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253">
                <a:extLst>
                  <a:ext uri="{FF2B5EF4-FFF2-40B4-BE49-F238E27FC236}">
                    <a16:creationId xmlns:a16="http://schemas.microsoft.com/office/drawing/2014/main" id="{691A98E6-9F2E-46EA-910A-37C1924B0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611"/>
                <a:ext cx="8" cy="7"/>
              </a:xfrm>
              <a:custGeom>
                <a:avLst/>
                <a:gdLst>
                  <a:gd name="T0" fmla="*/ 4 w 8"/>
                  <a:gd name="T1" fmla="*/ 7 h 7"/>
                  <a:gd name="T2" fmla="*/ 8 w 8"/>
                  <a:gd name="T3" fmla="*/ 4 h 7"/>
                  <a:gd name="T4" fmla="*/ 8 w 8"/>
                  <a:gd name="T5" fmla="*/ 0 h 7"/>
                  <a:gd name="T6" fmla="*/ 0 w 8"/>
                  <a:gd name="T7" fmla="*/ 0 h 7"/>
                  <a:gd name="T8" fmla="*/ 0 w 8"/>
                  <a:gd name="T9" fmla="*/ 4 h 7"/>
                  <a:gd name="T10" fmla="*/ 4 w 8"/>
                  <a:gd name="T11" fmla="*/ 0 h 7"/>
                  <a:gd name="T12" fmla="*/ 4 w 8"/>
                  <a:gd name="T13" fmla="*/ 7 h 7"/>
                  <a:gd name="T14" fmla="*/ 8 w 8"/>
                  <a:gd name="T15" fmla="*/ 7 h 7"/>
                  <a:gd name="T16" fmla="*/ 8 w 8"/>
                  <a:gd name="T17" fmla="*/ 4 h 7"/>
                  <a:gd name="T18" fmla="*/ 4 w 8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7"/>
                  <a:gd name="T32" fmla="*/ 8 w 8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7">
                    <a:moveTo>
                      <a:pt x="4" y="7"/>
                    </a:moveTo>
                    <a:lnTo>
                      <a:pt x="8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254">
                <a:extLst>
                  <a:ext uri="{FF2B5EF4-FFF2-40B4-BE49-F238E27FC236}">
                    <a16:creationId xmlns:a16="http://schemas.microsoft.com/office/drawing/2014/main" id="{B07C5EE3-9205-4460-AAC5-746D267CD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611"/>
                <a:ext cx="162" cy="76"/>
              </a:xfrm>
              <a:custGeom>
                <a:avLst/>
                <a:gdLst>
                  <a:gd name="T0" fmla="*/ 0 w 162"/>
                  <a:gd name="T1" fmla="*/ 76 h 76"/>
                  <a:gd name="T2" fmla="*/ 4 w 162"/>
                  <a:gd name="T3" fmla="*/ 76 h 76"/>
                  <a:gd name="T4" fmla="*/ 11 w 162"/>
                  <a:gd name="T5" fmla="*/ 68 h 76"/>
                  <a:gd name="T6" fmla="*/ 22 w 162"/>
                  <a:gd name="T7" fmla="*/ 65 h 76"/>
                  <a:gd name="T8" fmla="*/ 33 w 162"/>
                  <a:gd name="T9" fmla="*/ 58 h 76"/>
                  <a:gd name="T10" fmla="*/ 40 w 162"/>
                  <a:gd name="T11" fmla="*/ 50 h 76"/>
                  <a:gd name="T12" fmla="*/ 51 w 162"/>
                  <a:gd name="T13" fmla="*/ 47 h 76"/>
                  <a:gd name="T14" fmla="*/ 61 w 162"/>
                  <a:gd name="T15" fmla="*/ 40 h 76"/>
                  <a:gd name="T16" fmla="*/ 69 w 162"/>
                  <a:gd name="T17" fmla="*/ 36 h 76"/>
                  <a:gd name="T18" fmla="*/ 79 w 162"/>
                  <a:gd name="T19" fmla="*/ 29 h 76"/>
                  <a:gd name="T20" fmla="*/ 90 w 162"/>
                  <a:gd name="T21" fmla="*/ 25 h 76"/>
                  <a:gd name="T22" fmla="*/ 97 w 162"/>
                  <a:gd name="T23" fmla="*/ 22 h 76"/>
                  <a:gd name="T24" fmla="*/ 108 w 162"/>
                  <a:gd name="T25" fmla="*/ 18 h 76"/>
                  <a:gd name="T26" fmla="*/ 119 w 162"/>
                  <a:gd name="T27" fmla="*/ 14 h 76"/>
                  <a:gd name="T28" fmla="*/ 130 w 162"/>
                  <a:gd name="T29" fmla="*/ 11 h 76"/>
                  <a:gd name="T30" fmla="*/ 141 w 162"/>
                  <a:gd name="T31" fmla="*/ 7 h 76"/>
                  <a:gd name="T32" fmla="*/ 162 w 162"/>
                  <a:gd name="T33" fmla="*/ 7 h 76"/>
                  <a:gd name="T34" fmla="*/ 162 w 162"/>
                  <a:gd name="T35" fmla="*/ 0 h 76"/>
                  <a:gd name="T36" fmla="*/ 141 w 162"/>
                  <a:gd name="T37" fmla="*/ 0 h 76"/>
                  <a:gd name="T38" fmla="*/ 130 w 162"/>
                  <a:gd name="T39" fmla="*/ 4 h 76"/>
                  <a:gd name="T40" fmla="*/ 115 w 162"/>
                  <a:gd name="T41" fmla="*/ 7 h 76"/>
                  <a:gd name="T42" fmla="*/ 108 w 162"/>
                  <a:gd name="T43" fmla="*/ 11 h 76"/>
                  <a:gd name="T44" fmla="*/ 97 w 162"/>
                  <a:gd name="T45" fmla="*/ 14 h 76"/>
                  <a:gd name="T46" fmla="*/ 87 w 162"/>
                  <a:gd name="T47" fmla="*/ 18 h 76"/>
                  <a:gd name="T48" fmla="*/ 76 w 162"/>
                  <a:gd name="T49" fmla="*/ 22 h 76"/>
                  <a:gd name="T50" fmla="*/ 65 w 162"/>
                  <a:gd name="T51" fmla="*/ 29 h 76"/>
                  <a:gd name="T52" fmla="*/ 58 w 162"/>
                  <a:gd name="T53" fmla="*/ 32 h 76"/>
                  <a:gd name="T54" fmla="*/ 47 w 162"/>
                  <a:gd name="T55" fmla="*/ 40 h 76"/>
                  <a:gd name="T56" fmla="*/ 36 w 162"/>
                  <a:gd name="T57" fmla="*/ 47 h 76"/>
                  <a:gd name="T58" fmla="*/ 29 w 162"/>
                  <a:gd name="T59" fmla="*/ 50 h 76"/>
                  <a:gd name="T60" fmla="*/ 18 w 162"/>
                  <a:gd name="T61" fmla="*/ 58 h 76"/>
                  <a:gd name="T62" fmla="*/ 11 w 162"/>
                  <a:gd name="T63" fmla="*/ 65 h 76"/>
                  <a:gd name="T64" fmla="*/ 0 w 162"/>
                  <a:gd name="T65" fmla="*/ 68 h 76"/>
                  <a:gd name="T66" fmla="*/ 4 w 162"/>
                  <a:gd name="T67" fmla="*/ 68 h 76"/>
                  <a:gd name="T68" fmla="*/ 0 w 162"/>
                  <a:gd name="T69" fmla="*/ 76 h 76"/>
                  <a:gd name="T70" fmla="*/ 4 w 162"/>
                  <a:gd name="T71" fmla="*/ 76 h 76"/>
                  <a:gd name="T72" fmla="*/ 0 w 162"/>
                  <a:gd name="T73" fmla="*/ 76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76"/>
                  <a:gd name="T113" fmla="*/ 162 w 162"/>
                  <a:gd name="T114" fmla="*/ 76 h 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76">
                    <a:moveTo>
                      <a:pt x="0" y="76"/>
                    </a:moveTo>
                    <a:lnTo>
                      <a:pt x="4" y="76"/>
                    </a:lnTo>
                    <a:lnTo>
                      <a:pt x="11" y="68"/>
                    </a:lnTo>
                    <a:lnTo>
                      <a:pt x="22" y="65"/>
                    </a:lnTo>
                    <a:lnTo>
                      <a:pt x="33" y="58"/>
                    </a:lnTo>
                    <a:lnTo>
                      <a:pt x="40" y="50"/>
                    </a:lnTo>
                    <a:lnTo>
                      <a:pt x="51" y="47"/>
                    </a:lnTo>
                    <a:lnTo>
                      <a:pt x="61" y="40"/>
                    </a:lnTo>
                    <a:lnTo>
                      <a:pt x="69" y="36"/>
                    </a:lnTo>
                    <a:lnTo>
                      <a:pt x="79" y="29"/>
                    </a:lnTo>
                    <a:lnTo>
                      <a:pt x="90" y="25"/>
                    </a:lnTo>
                    <a:lnTo>
                      <a:pt x="97" y="22"/>
                    </a:lnTo>
                    <a:lnTo>
                      <a:pt x="108" y="18"/>
                    </a:lnTo>
                    <a:lnTo>
                      <a:pt x="119" y="14"/>
                    </a:lnTo>
                    <a:lnTo>
                      <a:pt x="130" y="11"/>
                    </a:lnTo>
                    <a:lnTo>
                      <a:pt x="141" y="7"/>
                    </a:lnTo>
                    <a:lnTo>
                      <a:pt x="162" y="7"/>
                    </a:lnTo>
                    <a:lnTo>
                      <a:pt x="162" y="0"/>
                    </a:lnTo>
                    <a:lnTo>
                      <a:pt x="141" y="0"/>
                    </a:lnTo>
                    <a:lnTo>
                      <a:pt x="130" y="4"/>
                    </a:lnTo>
                    <a:lnTo>
                      <a:pt x="115" y="7"/>
                    </a:lnTo>
                    <a:lnTo>
                      <a:pt x="108" y="11"/>
                    </a:lnTo>
                    <a:lnTo>
                      <a:pt x="97" y="14"/>
                    </a:lnTo>
                    <a:lnTo>
                      <a:pt x="87" y="18"/>
                    </a:lnTo>
                    <a:lnTo>
                      <a:pt x="76" y="22"/>
                    </a:lnTo>
                    <a:lnTo>
                      <a:pt x="65" y="29"/>
                    </a:lnTo>
                    <a:lnTo>
                      <a:pt x="58" y="32"/>
                    </a:lnTo>
                    <a:lnTo>
                      <a:pt x="47" y="40"/>
                    </a:lnTo>
                    <a:lnTo>
                      <a:pt x="36" y="47"/>
                    </a:lnTo>
                    <a:lnTo>
                      <a:pt x="29" y="50"/>
                    </a:lnTo>
                    <a:lnTo>
                      <a:pt x="18" y="58"/>
                    </a:lnTo>
                    <a:lnTo>
                      <a:pt x="11" y="65"/>
                    </a:lnTo>
                    <a:lnTo>
                      <a:pt x="0" y="68"/>
                    </a:lnTo>
                    <a:lnTo>
                      <a:pt x="4" y="68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255">
                <a:extLst>
                  <a:ext uri="{FF2B5EF4-FFF2-40B4-BE49-F238E27FC236}">
                    <a16:creationId xmlns:a16="http://schemas.microsoft.com/office/drawing/2014/main" id="{76CB6CBE-E4A4-4D33-B79C-EC1BED828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1679"/>
                <a:ext cx="25" cy="8"/>
              </a:xfrm>
              <a:custGeom>
                <a:avLst/>
                <a:gdLst>
                  <a:gd name="T0" fmla="*/ 7 w 25"/>
                  <a:gd name="T1" fmla="*/ 0 h 8"/>
                  <a:gd name="T2" fmla="*/ 10 w 25"/>
                  <a:gd name="T3" fmla="*/ 8 h 8"/>
                  <a:gd name="T4" fmla="*/ 21 w 25"/>
                  <a:gd name="T5" fmla="*/ 8 h 8"/>
                  <a:gd name="T6" fmla="*/ 25 w 25"/>
                  <a:gd name="T7" fmla="*/ 0 h 8"/>
                  <a:gd name="T8" fmla="*/ 10 w 25"/>
                  <a:gd name="T9" fmla="*/ 0 h 8"/>
                  <a:gd name="T10" fmla="*/ 14 w 25"/>
                  <a:gd name="T11" fmla="*/ 4 h 8"/>
                  <a:gd name="T12" fmla="*/ 7 w 25"/>
                  <a:gd name="T13" fmla="*/ 0 h 8"/>
                  <a:gd name="T14" fmla="*/ 0 w 25"/>
                  <a:gd name="T15" fmla="*/ 4 h 8"/>
                  <a:gd name="T16" fmla="*/ 10 w 25"/>
                  <a:gd name="T17" fmla="*/ 8 h 8"/>
                  <a:gd name="T18" fmla="*/ 7 w 25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8"/>
                  <a:gd name="T32" fmla="*/ 25 w 2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8">
                    <a:moveTo>
                      <a:pt x="7" y="0"/>
                    </a:moveTo>
                    <a:lnTo>
                      <a:pt x="10" y="8"/>
                    </a:lnTo>
                    <a:lnTo>
                      <a:pt x="21" y="8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256">
                <a:extLst>
                  <a:ext uri="{FF2B5EF4-FFF2-40B4-BE49-F238E27FC236}">
                    <a16:creationId xmlns:a16="http://schemas.microsoft.com/office/drawing/2014/main" id="{94344914-4FDC-46D4-B597-4B502CB9B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589"/>
                <a:ext cx="144" cy="94"/>
              </a:xfrm>
              <a:custGeom>
                <a:avLst/>
                <a:gdLst>
                  <a:gd name="T0" fmla="*/ 144 w 144"/>
                  <a:gd name="T1" fmla="*/ 0 h 94"/>
                  <a:gd name="T2" fmla="*/ 140 w 144"/>
                  <a:gd name="T3" fmla="*/ 0 h 94"/>
                  <a:gd name="T4" fmla="*/ 129 w 144"/>
                  <a:gd name="T5" fmla="*/ 8 h 94"/>
                  <a:gd name="T6" fmla="*/ 122 w 144"/>
                  <a:gd name="T7" fmla="*/ 11 h 94"/>
                  <a:gd name="T8" fmla="*/ 115 w 144"/>
                  <a:gd name="T9" fmla="*/ 15 h 94"/>
                  <a:gd name="T10" fmla="*/ 104 w 144"/>
                  <a:gd name="T11" fmla="*/ 22 h 94"/>
                  <a:gd name="T12" fmla="*/ 97 w 144"/>
                  <a:gd name="T13" fmla="*/ 29 h 94"/>
                  <a:gd name="T14" fmla="*/ 86 w 144"/>
                  <a:gd name="T15" fmla="*/ 33 h 94"/>
                  <a:gd name="T16" fmla="*/ 79 w 144"/>
                  <a:gd name="T17" fmla="*/ 36 h 94"/>
                  <a:gd name="T18" fmla="*/ 68 w 144"/>
                  <a:gd name="T19" fmla="*/ 44 h 94"/>
                  <a:gd name="T20" fmla="*/ 61 w 144"/>
                  <a:gd name="T21" fmla="*/ 51 h 94"/>
                  <a:gd name="T22" fmla="*/ 50 w 144"/>
                  <a:gd name="T23" fmla="*/ 54 h 94"/>
                  <a:gd name="T24" fmla="*/ 43 w 144"/>
                  <a:gd name="T25" fmla="*/ 62 h 94"/>
                  <a:gd name="T26" fmla="*/ 36 w 144"/>
                  <a:gd name="T27" fmla="*/ 65 h 94"/>
                  <a:gd name="T28" fmla="*/ 25 w 144"/>
                  <a:gd name="T29" fmla="*/ 72 h 94"/>
                  <a:gd name="T30" fmla="*/ 18 w 144"/>
                  <a:gd name="T31" fmla="*/ 76 h 94"/>
                  <a:gd name="T32" fmla="*/ 7 w 144"/>
                  <a:gd name="T33" fmla="*/ 83 h 94"/>
                  <a:gd name="T34" fmla="*/ 0 w 144"/>
                  <a:gd name="T35" fmla="*/ 90 h 94"/>
                  <a:gd name="T36" fmla="*/ 7 w 144"/>
                  <a:gd name="T37" fmla="*/ 94 h 94"/>
                  <a:gd name="T38" fmla="*/ 14 w 144"/>
                  <a:gd name="T39" fmla="*/ 90 h 94"/>
                  <a:gd name="T40" fmla="*/ 29 w 144"/>
                  <a:gd name="T41" fmla="*/ 76 h 94"/>
                  <a:gd name="T42" fmla="*/ 39 w 144"/>
                  <a:gd name="T43" fmla="*/ 72 h 94"/>
                  <a:gd name="T44" fmla="*/ 47 w 144"/>
                  <a:gd name="T45" fmla="*/ 65 h 94"/>
                  <a:gd name="T46" fmla="*/ 54 w 144"/>
                  <a:gd name="T47" fmla="*/ 62 h 94"/>
                  <a:gd name="T48" fmla="*/ 65 w 144"/>
                  <a:gd name="T49" fmla="*/ 54 h 94"/>
                  <a:gd name="T50" fmla="*/ 72 w 144"/>
                  <a:gd name="T51" fmla="*/ 51 h 94"/>
                  <a:gd name="T52" fmla="*/ 83 w 144"/>
                  <a:gd name="T53" fmla="*/ 44 h 94"/>
                  <a:gd name="T54" fmla="*/ 90 w 144"/>
                  <a:gd name="T55" fmla="*/ 36 h 94"/>
                  <a:gd name="T56" fmla="*/ 101 w 144"/>
                  <a:gd name="T57" fmla="*/ 33 h 94"/>
                  <a:gd name="T58" fmla="*/ 108 w 144"/>
                  <a:gd name="T59" fmla="*/ 29 h 94"/>
                  <a:gd name="T60" fmla="*/ 119 w 144"/>
                  <a:gd name="T61" fmla="*/ 22 h 94"/>
                  <a:gd name="T62" fmla="*/ 126 w 144"/>
                  <a:gd name="T63" fmla="*/ 18 h 94"/>
                  <a:gd name="T64" fmla="*/ 133 w 144"/>
                  <a:gd name="T65" fmla="*/ 15 h 94"/>
                  <a:gd name="T66" fmla="*/ 144 w 144"/>
                  <a:gd name="T67" fmla="*/ 8 h 94"/>
                  <a:gd name="T68" fmla="*/ 144 w 144"/>
                  <a:gd name="T69" fmla="*/ 0 h 94"/>
                  <a:gd name="T70" fmla="*/ 140 w 144"/>
                  <a:gd name="T71" fmla="*/ 0 h 94"/>
                  <a:gd name="T72" fmla="*/ 144 w 144"/>
                  <a:gd name="T73" fmla="*/ 0 h 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4"/>
                  <a:gd name="T112" fmla="*/ 0 h 94"/>
                  <a:gd name="T113" fmla="*/ 144 w 144"/>
                  <a:gd name="T114" fmla="*/ 94 h 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4" h="94">
                    <a:moveTo>
                      <a:pt x="144" y="0"/>
                    </a:moveTo>
                    <a:lnTo>
                      <a:pt x="140" y="0"/>
                    </a:lnTo>
                    <a:lnTo>
                      <a:pt x="129" y="8"/>
                    </a:lnTo>
                    <a:lnTo>
                      <a:pt x="122" y="11"/>
                    </a:lnTo>
                    <a:lnTo>
                      <a:pt x="115" y="15"/>
                    </a:lnTo>
                    <a:lnTo>
                      <a:pt x="104" y="22"/>
                    </a:lnTo>
                    <a:lnTo>
                      <a:pt x="97" y="29"/>
                    </a:lnTo>
                    <a:lnTo>
                      <a:pt x="86" y="33"/>
                    </a:lnTo>
                    <a:lnTo>
                      <a:pt x="79" y="36"/>
                    </a:lnTo>
                    <a:lnTo>
                      <a:pt x="68" y="44"/>
                    </a:lnTo>
                    <a:lnTo>
                      <a:pt x="61" y="51"/>
                    </a:lnTo>
                    <a:lnTo>
                      <a:pt x="50" y="54"/>
                    </a:lnTo>
                    <a:lnTo>
                      <a:pt x="43" y="62"/>
                    </a:lnTo>
                    <a:lnTo>
                      <a:pt x="36" y="65"/>
                    </a:lnTo>
                    <a:lnTo>
                      <a:pt x="25" y="72"/>
                    </a:lnTo>
                    <a:lnTo>
                      <a:pt x="18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7" y="94"/>
                    </a:lnTo>
                    <a:lnTo>
                      <a:pt x="14" y="90"/>
                    </a:lnTo>
                    <a:lnTo>
                      <a:pt x="29" y="76"/>
                    </a:lnTo>
                    <a:lnTo>
                      <a:pt x="39" y="72"/>
                    </a:lnTo>
                    <a:lnTo>
                      <a:pt x="47" y="65"/>
                    </a:lnTo>
                    <a:lnTo>
                      <a:pt x="54" y="62"/>
                    </a:lnTo>
                    <a:lnTo>
                      <a:pt x="65" y="54"/>
                    </a:lnTo>
                    <a:lnTo>
                      <a:pt x="72" y="51"/>
                    </a:lnTo>
                    <a:lnTo>
                      <a:pt x="83" y="44"/>
                    </a:lnTo>
                    <a:lnTo>
                      <a:pt x="90" y="36"/>
                    </a:lnTo>
                    <a:lnTo>
                      <a:pt x="101" y="33"/>
                    </a:lnTo>
                    <a:lnTo>
                      <a:pt x="108" y="29"/>
                    </a:lnTo>
                    <a:lnTo>
                      <a:pt x="119" y="22"/>
                    </a:lnTo>
                    <a:lnTo>
                      <a:pt x="126" y="18"/>
                    </a:lnTo>
                    <a:lnTo>
                      <a:pt x="133" y="15"/>
                    </a:lnTo>
                    <a:lnTo>
                      <a:pt x="144" y="8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Freeform 257">
                <a:extLst>
                  <a:ext uri="{FF2B5EF4-FFF2-40B4-BE49-F238E27FC236}">
                    <a16:creationId xmlns:a16="http://schemas.microsoft.com/office/drawing/2014/main" id="{96387FD4-2F87-4E77-A682-B1EBEB1C5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589"/>
                <a:ext cx="36" cy="22"/>
              </a:xfrm>
              <a:custGeom>
                <a:avLst/>
                <a:gdLst>
                  <a:gd name="T0" fmla="*/ 36 w 36"/>
                  <a:gd name="T1" fmla="*/ 22 h 22"/>
                  <a:gd name="T2" fmla="*/ 36 w 36"/>
                  <a:gd name="T3" fmla="*/ 18 h 22"/>
                  <a:gd name="T4" fmla="*/ 28 w 36"/>
                  <a:gd name="T5" fmla="*/ 11 h 22"/>
                  <a:gd name="T6" fmla="*/ 21 w 36"/>
                  <a:gd name="T7" fmla="*/ 8 h 22"/>
                  <a:gd name="T8" fmla="*/ 18 w 36"/>
                  <a:gd name="T9" fmla="*/ 4 h 22"/>
                  <a:gd name="T10" fmla="*/ 14 w 36"/>
                  <a:gd name="T11" fmla="*/ 4 h 22"/>
                  <a:gd name="T12" fmla="*/ 7 w 36"/>
                  <a:gd name="T13" fmla="*/ 0 h 22"/>
                  <a:gd name="T14" fmla="*/ 0 w 36"/>
                  <a:gd name="T15" fmla="*/ 0 h 22"/>
                  <a:gd name="T16" fmla="*/ 0 w 36"/>
                  <a:gd name="T17" fmla="*/ 8 h 22"/>
                  <a:gd name="T18" fmla="*/ 3 w 36"/>
                  <a:gd name="T19" fmla="*/ 11 h 22"/>
                  <a:gd name="T20" fmla="*/ 18 w 36"/>
                  <a:gd name="T21" fmla="*/ 11 h 22"/>
                  <a:gd name="T22" fmla="*/ 28 w 36"/>
                  <a:gd name="T23" fmla="*/ 22 h 22"/>
                  <a:gd name="T24" fmla="*/ 36 w 36"/>
                  <a:gd name="T25" fmla="*/ 22 h 22"/>
                  <a:gd name="T26" fmla="*/ 36 w 36"/>
                  <a:gd name="T27" fmla="*/ 18 h 22"/>
                  <a:gd name="T28" fmla="*/ 36 w 36"/>
                  <a:gd name="T29" fmla="*/ 22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22"/>
                  <a:gd name="T47" fmla="*/ 36 w 36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22">
                    <a:moveTo>
                      <a:pt x="36" y="22"/>
                    </a:moveTo>
                    <a:lnTo>
                      <a:pt x="36" y="18"/>
                    </a:lnTo>
                    <a:lnTo>
                      <a:pt x="28" y="11"/>
                    </a:lnTo>
                    <a:lnTo>
                      <a:pt x="21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18" y="11"/>
                    </a:lnTo>
                    <a:lnTo>
                      <a:pt x="28" y="22"/>
                    </a:lnTo>
                    <a:lnTo>
                      <a:pt x="36" y="22"/>
                    </a:lnTo>
                    <a:lnTo>
                      <a:pt x="36" y="18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9" name="Freeform 258">
                <a:extLst>
                  <a:ext uri="{FF2B5EF4-FFF2-40B4-BE49-F238E27FC236}">
                    <a16:creationId xmlns:a16="http://schemas.microsoft.com/office/drawing/2014/main" id="{BB83C9D1-C8EC-485B-B468-7B8D5CC57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00"/>
                <a:ext cx="22" cy="79"/>
              </a:xfrm>
              <a:custGeom>
                <a:avLst/>
                <a:gdLst>
                  <a:gd name="T0" fmla="*/ 22 w 22"/>
                  <a:gd name="T1" fmla="*/ 72 h 79"/>
                  <a:gd name="T2" fmla="*/ 11 w 22"/>
                  <a:gd name="T3" fmla="*/ 79 h 79"/>
                  <a:gd name="T4" fmla="*/ 0 w 22"/>
                  <a:gd name="T5" fmla="*/ 29 h 79"/>
                  <a:gd name="T6" fmla="*/ 22 w 22"/>
                  <a:gd name="T7" fmla="*/ 0 h 79"/>
                  <a:gd name="T8" fmla="*/ 22 w 22"/>
                  <a:gd name="T9" fmla="*/ 18 h 79"/>
                  <a:gd name="T10" fmla="*/ 18 w 22"/>
                  <a:gd name="T11" fmla="*/ 36 h 79"/>
                  <a:gd name="T12" fmla="*/ 22 w 22"/>
                  <a:gd name="T13" fmla="*/ 54 h 79"/>
                  <a:gd name="T14" fmla="*/ 22 w 22"/>
                  <a:gd name="T15" fmla="*/ 7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9"/>
                  <a:gd name="T26" fmla="*/ 22 w 22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9">
                    <a:moveTo>
                      <a:pt x="22" y="72"/>
                    </a:moveTo>
                    <a:lnTo>
                      <a:pt x="11" y="79"/>
                    </a:lnTo>
                    <a:lnTo>
                      <a:pt x="0" y="29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18" y="36"/>
                    </a:lnTo>
                    <a:lnTo>
                      <a:pt x="22" y="54"/>
                    </a:lnTo>
                    <a:lnTo>
                      <a:pt x="22" y="7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259">
                <a:extLst>
                  <a:ext uri="{FF2B5EF4-FFF2-40B4-BE49-F238E27FC236}">
                    <a16:creationId xmlns:a16="http://schemas.microsoft.com/office/drawing/2014/main" id="{7EC5F513-D596-444B-ABC7-857598A72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69"/>
                <a:ext cx="18" cy="14"/>
              </a:xfrm>
              <a:custGeom>
                <a:avLst/>
                <a:gdLst>
                  <a:gd name="T0" fmla="*/ 0 w 18"/>
                  <a:gd name="T1" fmla="*/ 10 h 14"/>
                  <a:gd name="T2" fmla="*/ 7 w 18"/>
                  <a:gd name="T3" fmla="*/ 14 h 14"/>
                  <a:gd name="T4" fmla="*/ 18 w 18"/>
                  <a:gd name="T5" fmla="*/ 7 h 14"/>
                  <a:gd name="T6" fmla="*/ 14 w 18"/>
                  <a:gd name="T7" fmla="*/ 0 h 14"/>
                  <a:gd name="T8" fmla="*/ 3 w 18"/>
                  <a:gd name="T9" fmla="*/ 7 h 14"/>
                  <a:gd name="T10" fmla="*/ 7 w 18"/>
                  <a:gd name="T11" fmla="*/ 10 h 14"/>
                  <a:gd name="T12" fmla="*/ 0 w 18"/>
                  <a:gd name="T13" fmla="*/ 10 h 14"/>
                  <a:gd name="T14" fmla="*/ 3 w 18"/>
                  <a:gd name="T15" fmla="*/ 14 h 14"/>
                  <a:gd name="T16" fmla="*/ 7 w 18"/>
                  <a:gd name="T17" fmla="*/ 14 h 14"/>
                  <a:gd name="T18" fmla="*/ 0 w 18"/>
                  <a:gd name="T19" fmla="*/ 1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4"/>
                  <a:gd name="T32" fmla="*/ 18 w 18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4">
                    <a:moveTo>
                      <a:pt x="0" y="10"/>
                    </a:moveTo>
                    <a:lnTo>
                      <a:pt x="7" y="14"/>
                    </a:lnTo>
                    <a:lnTo>
                      <a:pt x="18" y="7"/>
                    </a:lnTo>
                    <a:lnTo>
                      <a:pt x="14" y="0"/>
                    </a:lnTo>
                    <a:lnTo>
                      <a:pt x="3" y="7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260">
                <a:extLst>
                  <a:ext uri="{FF2B5EF4-FFF2-40B4-BE49-F238E27FC236}">
                    <a16:creationId xmlns:a16="http://schemas.microsoft.com/office/drawing/2014/main" id="{4216BAD5-C2CC-45B3-9503-AC2B9817B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1625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4 h 54"/>
                  <a:gd name="T4" fmla="*/ 11 w 18"/>
                  <a:gd name="T5" fmla="*/ 54 h 54"/>
                  <a:gd name="T6" fmla="*/ 18 w 18"/>
                  <a:gd name="T7" fmla="*/ 54 h 54"/>
                  <a:gd name="T8" fmla="*/ 7 w 18"/>
                  <a:gd name="T9" fmla="*/ 4 h 54"/>
                  <a:gd name="T10" fmla="*/ 0 w 18"/>
                  <a:gd name="T11" fmla="*/ 0 h 54"/>
                  <a:gd name="T12" fmla="*/ 0 w 18"/>
                  <a:gd name="T13" fmla="*/ 4 h 54"/>
                  <a:gd name="T14" fmla="*/ 0 w 18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54"/>
                  <a:gd name="T26" fmla="*/ 18 w 18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54">
                    <a:moveTo>
                      <a:pt x="0" y="0"/>
                    </a:moveTo>
                    <a:lnTo>
                      <a:pt x="0" y="4"/>
                    </a:lnTo>
                    <a:lnTo>
                      <a:pt x="11" y="54"/>
                    </a:lnTo>
                    <a:lnTo>
                      <a:pt x="18" y="54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261">
                <a:extLst>
                  <a:ext uri="{FF2B5EF4-FFF2-40B4-BE49-F238E27FC236}">
                    <a16:creationId xmlns:a16="http://schemas.microsoft.com/office/drawing/2014/main" id="{77A4ADBA-328C-41E9-865E-845264462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1586"/>
                <a:ext cx="29" cy="43"/>
              </a:xfrm>
              <a:custGeom>
                <a:avLst/>
                <a:gdLst>
                  <a:gd name="T0" fmla="*/ 29 w 29"/>
                  <a:gd name="T1" fmla="*/ 14 h 43"/>
                  <a:gd name="T2" fmla="*/ 21 w 29"/>
                  <a:gd name="T3" fmla="*/ 11 h 43"/>
                  <a:gd name="T4" fmla="*/ 0 w 29"/>
                  <a:gd name="T5" fmla="*/ 39 h 43"/>
                  <a:gd name="T6" fmla="*/ 7 w 29"/>
                  <a:gd name="T7" fmla="*/ 43 h 43"/>
                  <a:gd name="T8" fmla="*/ 29 w 29"/>
                  <a:gd name="T9" fmla="*/ 14 h 43"/>
                  <a:gd name="T10" fmla="*/ 21 w 29"/>
                  <a:gd name="T11" fmla="*/ 14 h 43"/>
                  <a:gd name="T12" fmla="*/ 29 w 29"/>
                  <a:gd name="T13" fmla="*/ 14 h 43"/>
                  <a:gd name="T14" fmla="*/ 29 w 29"/>
                  <a:gd name="T15" fmla="*/ 0 h 43"/>
                  <a:gd name="T16" fmla="*/ 21 w 29"/>
                  <a:gd name="T17" fmla="*/ 11 h 43"/>
                  <a:gd name="T18" fmla="*/ 29 w 29"/>
                  <a:gd name="T19" fmla="*/ 14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43"/>
                  <a:gd name="T32" fmla="*/ 29 w 29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43">
                    <a:moveTo>
                      <a:pt x="29" y="14"/>
                    </a:moveTo>
                    <a:lnTo>
                      <a:pt x="21" y="11"/>
                    </a:lnTo>
                    <a:lnTo>
                      <a:pt x="0" y="39"/>
                    </a:lnTo>
                    <a:lnTo>
                      <a:pt x="7" y="43"/>
                    </a:lnTo>
                    <a:lnTo>
                      <a:pt x="29" y="14"/>
                    </a:lnTo>
                    <a:lnTo>
                      <a:pt x="21" y="14"/>
                    </a:lnTo>
                    <a:lnTo>
                      <a:pt x="29" y="14"/>
                    </a:lnTo>
                    <a:lnTo>
                      <a:pt x="29" y="0"/>
                    </a:lnTo>
                    <a:lnTo>
                      <a:pt x="21" y="11"/>
                    </a:lnTo>
                    <a:lnTo>
                      <a:pt x="2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262">
                <a:extLst>
                  <a:ext uri="{FF2B5EF4-FFF2-40B4-BE49-F238E27FC236}">
                    <a16:creationId xmlns:a16="http://schemas.microsoft.com/office/drawing/2014/main" id="{B3EB12A6-0A1C-4013-8A1B-208153C21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1600"/>
                <a:ext cx="14" cy="76"/>
              </a:xfrm>
              <a:custGeom>
                <a:avLst/>
                <a:gdLst>
                  <a:gd name="T0" fmla="*/ 11 w 14"/>
                  <a:gd name="T1" fmla="*/ 76 h 76"/>
                  <a:gd name="T2" fmla="*/ 11 w 14"/>
                  <a:gd name="T3" fmla="*/ 72 h 76"/>
                  <a:gd name="T4" fmla="*/ 7 w 14"/>
                  <a:gd name="T5" fmla="*/ 54 h 76"/>
                  <a:gd name="T6" fmla="*/ 7 w 14"/>
                  <a:gd name="T7" fmla="*/ 18 h 76"/>
                  <a:gd name="T8" fmla="*/ 11 w 14"/>
                  <a:gd name="T9" fmla="*/ 0 h 76"/>
                  <a:gd name="T10" fmla="*/ 3 w 14"/>
                  <a:gd name="T11" fmla="*/ 0 h 76"/>
                  <a:gd name="T12" fmla="*/ 3 w 14"/>
                  <a:gd name="T13" fmla="*/ 18 h 76"/>
                  <a:gd name="T14" fmla="*/ 0 w 14"/>
                  <a:gd name="T15" fmla="*/ 36 h 76"/>
                  <a:gd name="T16" fmla="*/ 3 w 14"/>
                  <a:gd name="T17" fmla="*/ 54 h 76"/>
                  <a:gd name="T18" fmla="*/ 7 w 14"/>
                  <a:gd name="T19" fmla="*/ 72 h 76"/>
                  <a:gd name="T20" fmla="*/ 7 w 14"/>
                  <a:gd name="T21" fmla="*/ 69 h 76"/>
                  <a:gd name="T22" fmla="*/ 11 w 14"/>
                  <a:gd name="T23" fmla="*/ 76 h 76"/>
                  <a:gd name="T24" fmla="*/ 14 w 14"/>
                  <a:gd name="T25" fmla="*/ 76 h 76"/>
                  <a:gd name="T26" fmla="*/ 11 w 14"/>
                  <a:gd name="T27" fmla="*/ 72 h 76"/>
                  <a:gd name="T28" fmla="*/ 11 w 14"/>
                  <a:gd name="T29" fmla="*/ 76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76"/>
                  <a:gd name="T47" fmla="*/ 14 w 14"/>
                  <a:gd name="T48" fmla="*/ 76 h 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76">
                    <a:moveTo>
                      <a:pt x="11" y="76"/>
                    </a:moveTo>
                    <a:lnTo>
                      <a:pt x="11" y="72"/>
                    </a:lnTo>
                    <a:lnTo>
                      <a:pt x="7" y="54"/>
                    </a:lnTo>
                    <a:lnTo>
                      <a:pt x="7" y="18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3" y="18"/>
                    </a:lnTo>
                    <a:lnTo>
                      <a:pt x="0" y="36"/>
                    </a:lnTo>
                    <a:lnTo>
                      <a:pt x="3" y="54"/>
                    </a:lnTo>
                    <a:lnTo>
                      <a:pt x="7" y="72"/>
                    </a:lnTo>
                    <a:lnTo>
                      <a:pt x="7" y="69"/>
                    </a:lnTo>
                    <a:lnTo>
                      <a:pt x="11" y="76"/>
                    </a:lnTo>
                    <a:lnTo>
                      <a:pt x="14" y="76"/>
                    </a:lnTo>
                    <a:lnTo>
                      <a:pt x="11" y="72"/>
                    </a:ln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263">
                <a:extLst>
                  <a:ext uri="{FF2B5EF4-FFF2-40B4-BE49-F238E27FC236}">
                    <a16:creationId xmlns:a16="http://schemas.microsoft.com/office/drawing/2014/main" id="{F0C5D31C-8159-4F84-84E5-E7638B80F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705"/>
                <a:ext cx="101" cy="25"/>
              </a:xfrm>
              <a:custGeom>
                <a:avLst/>
                <a:gdLst>
                  <a:gd name="T0" fmla="*/ 101 w 101"/>
                  <a:gd name="T1" fmla="*/ 7 h 25"/>
                  <a:gd name="T2" fmla="*/ 51 w 101"/>
                  <a:gd name="T3" fmla="*/ 7 h 25"/>
                  <a:gd name="T4" fmla="*/ 43 w 101"/>
                  <a:gd name="T5" fmla="*/ 10 h 25"/>
                  <a:gd name="T6" fmla="*/ 33 w 101"/>
                  <a:gd name="T7" fmla="*/ 10 h 25"/>
                  <a:gd name="T8" fmla="*/ 25 w 101"/>
                  <a:gd name="T9" fmla="*/ 14 h 25"/>
                  <a:gd name="T10" fmla="*/ 18 w 101"/>
                  <a:gd name="T11" fmla="*/ 14 h 25"/>
                  <a:gd name="T12" fmla="*/ 11 w 101"/>
                  <a:gd name="T13" fmla="*/ 18 h 25"/>
                  <a:gd name="T14" fmla="*/ 7 w 101"/>
                  <a:gd name="T15" fmla="*/ 21 h 25"/>
                  <a:gd name="T16" fmla="*/ 0 w 101"/>
                  <a:gd name="T17" fmla="*/ 25 h 25"/>
                  <a:gd name="T18" fmla="*/ 0 w 101"/>
                  <a:gd name="T19" fmla="*/ 18 h 25"/>
                  <a:gd name="T20" fmla="*/ 11 w 101"/>
                  <a:gd name="T21" fmla="*/ 7 h 25"/>
                  <a:gd name="T22" fmla="*/ 18 w 101"/>
                  <a:gd name="T23" fmla="*/ 7 h 25"/>
                  <a:gd name="T24" fmla="*/ 25 w 101"/>
                  <a:gd name="T25" fmla="*/ 3 h 25"/>
                  <a:gd name="T26" fmla="*/ 29 w 101"/>
                  <a:gd name="T27" fmla="*/ 3 h 25"/>
                  <a:gd name="T28" fmla="*/ 33 w 101"/>
                  <a:gd name="T29" fmla="*/ 0 h 25"/>
                  <a:gd name="T30" fmla="*/ 101 w 101"/>
                  <a:gd name="T31" fmla="*/ 3 h 25"/>
                  <a:gd name="T32" fmla="*/ 101 w 101"/>
                  <a:gd name="T33" fmla="*/ 7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25"/>
                  <a:gd name="T53" fmla="*/ 101 w 101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25">
                    <a:moveTo>
                      <a:pt x="101" y="7"/>
                    </a:moveTo>
                    <a:lnTo>
                      <a:pt x="51" y="7"/>
                    </a:lnTo>
                    <a:lnTo>
                      <a:pt x="43" y="10"/>
                    </a:lnTo>
                    <a:lnTo>
                      <a:pt x="33" y="10"/>
                    </a:lnTo>
                    <a:lnTo>
                      <a:pt x="25" y="14"/>
                    </a:lnTo>
                    <a:lnTo>
                      <a:pt x="18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1" y="7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101" y="3"/>
                    </a:lnTo>
                    <a:lnTo>
                      <a:pt x="101" y="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5" name="Freeform 264">
                <a:extLst>
                  <a:ext uri="{FF2B5EF4-FFF2-40B4-BE49-F238E27FC236}">
                    <a16:creationId xmlns:a16="http://schemas.microsoft.com/office/drawing/2014/main" id="{887F738A-D284-40E3-9AB1-F2B682384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708"/>
                <a:ext cx="104" cy="25"/>
              </a:xfrm>
              <a:custGeom>
                <a:avLst/>
                <a:gdLst>
                  <a:gd name="T0" fmla="*/ 0 w 104"/>
                  <a:gd name="T1" fmla="*/ 22 h 25"/>
                  <a:gd name="T2" fmla="*/ 14 w 104"/>
                  <a:gd name="T3" fmla="*/ 22 h 25"/>
                  <a:gd name="T4" fmla="*/ 21 w 104"/>
                  <a:gd name="T5" fmla="*/ 15 h 25"/>
                  <a:gd name="T6" fmla="*/ 28 w 104"/>
                  <a:gd name="T7" fmla="*/ 11 h 25"/>
                  <a:gd name="T8" fmla="*/ 46 w 104"/>
                  <a:gd name="T9" fmla="*/ 11 h 25"/>
                  <a:gd name="T10" fmla="*/ 54 w 104"/>
                  <a:gd name="T11" fmla="*/ 7 h 25"/>
                  <a:gd name="T12" fmla="*/ 104 w 104"/>
                  <a:gd name="T13" fmla="*/ 7 h 25"/>
                  <a:gd name="T14" fmla="*/ 104 w 104"/>
                  <a:gd name="T15" fmla="*/ 0 h 25"/>
                  <a:gd name="T16" fmla="*/ 54 w 104"/>
                  <a:gd name="T17" fmla="*/ 0 h 25"/>
                  <a:gd name="T18" fmla="*/ 46 w 104"/>
                  <a:gd name="T19" fmla="*/ 4 h 25"/>
                  <a:gd name="T20" fmla="*/ 36 w 104"/>
                  <a:gd name="T21" fmla="*/ 4 h 25"/>
                  <a:gd name="T22" fmla="*/ 28 w 104"/>
                  <a:gd name="T23" fmla="*/ 7 h 25"/>
                  <a:gd name="T24" fmla="*/ 21 w 104"/>
                  <a:gd name="T25" fmla="*/ 7 h 25"/>
                  <a:gd name="T26" fmla="*/ 14 w 104"/>
                  <a:gd name="T27" fmla="*/ 11 h 25"/>
                  <a:gd name="T28" fmla="*/ 7 w 104"/>
                  <a:gd name="T29" fmla="*/ 15 h 25"/>
                  <a:gd name="T30" fmla="*/ 3 w 104"/>
                  <a:gd name="T31" fmla="*/ 18 h 25"/>
                  <a:gd name="T32" fmla="*/ 7 w 104"/>
                  <a:gd name="T33" fmla="*/ 18 h 25"/>
                  <a:gd name="T34" fmla="*/ 0 w 104"/>
                  <a:gd name="T35" fmla="*/ 22 h 25"/>
                  <a:gd name="T36" fmla="*/ 3 w 104"/>
                  <a:gd name="T37" fmla="*/ 25 h 25"/>
                  <a:gd name="T38" fmla="*/ 7 w 104"/>
                  <a:gd name="T39" fmla="*/ 22 h 25"/>
                  <a:gd name="T40" fmla="*/ 0 w 104"/>
                  <a:gd name="T41" fmla="*/ 22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25"/>
                  <a:gd name="T65" fmla="*/ 104 w 10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25">
                    <a:moveTo>
                      <a:pt x="0" y="22"/>
                    </a:moveTo>
                    <a:lnTo>
                      <a:pt x="14" y="22"/>
                    </a:lnTo>
                    <a:lnTo>
                      <a:pt x="21" y="15"/>
                    </a:lnTo>
                    <a:lnTo>
                      <a:pt x="28" y="11"/>
                    </a:lnTo>
                    <a:lnTo>
                      <a:pt x="46" y="11"/>
                    </a:lnTo>
                    <a:lnTo>
                      <a:pt x="54" y="7"/>
                    </a:lnTo>
                    <a:lnTo>
                      <a:pt x="104" y="7"/>
                    </a:lnTo>
                    <a:lnTo>
                      <a:pt x="104" y="0"/>
                    </a:lnTo>
                    <a:lnTo>
                      <a:pt x="54" y="0"/>
                    </a:lnTo>
                    <a:lnTo>
                      <a:pt x="46" y="4"/>
                    </a:lnTo>
                    <a:lnTo>
                      <a:pt x="36" y="4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14" y="11"/>
                    </a:lnTo>
                    <a:lnTo>
                      <a:pt x="7" y="15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6" name="Freeform 265">
                <a:extLst>
                  <a:ext uri="{FF2B5EF4-FFF2-40B4-BE49-F238E27FC236}">
                    <a16:creationId xmlns:a16="http://schemas.microsoft.com/office/drawing/2014/main" id="{1EB0FB75-7516-4D10-8AFA-225630935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701"/>
                <a:ext cx="39" cy="29"/>
              </a:xfrm>
              <a:custGeom>
                <a:avLst/>
                <a:gdLst>
                  <a:gd name="T0" fmla="*/ 36 w 39"/>
                  <a:gd name="T1" fmla="*/ 0 h 29"/>
                  <a:gd name="T2" fmla="*/ 32 w 39"/>
                  <a:gd name="T3" fmla="*/ 4 h 29"/>
                  <a:gd name="T4" fmla="*/ 25 w 39"/>
                  <a:gd name="T5" fmla="*/ 4 h 29"/>
                  <a:gd name="T6" fmla="*/ 21 w 39"/>
                  <a:gd name="T7" fmla="*/ 7 h 29"/>
                  <a:gd name="T8" fmla="*/ 14 w 39"/>
                  <a:gd name="T9" fmla="*/ 7 h 29"/>
                  <a:gd name="T10" fmla="*/ 7 w 39"/>
                  <a:gd name="T11" fmla="*/ 11 h 29"/>
                  <a:gd name="T12" fmla="*/ 3 w 39"/>
                  <a:gd name="T13" fmla="*/ 14 h 29"/>
                  <a:gd name="T14" fmla="*/ 0 w 39"/>
                  <a:gd name="T15" fmla="*/ 22 h 29"/>
                  <a:gd name="T16" fmla="*/ 0 w 39"/>
                  <a:gd name="T17" fmla="*/ 29 h 29"/>
                  <a:gd name="T18" fmla="*/ 7 w 39"/>
                  <a:gd name="T19" fmla="*/ 25 h 29"/>
                  <a:gd name="T20" fmla="*/ 7 w 39"/>
                  <a:gd name="T21" fmla="*/ 22 h 29"/>
                  <a:gd name="T22" fmla="*/ 10 w 39"/>
                  <a:gd name="T23" fmla="*/ 18 h 29"/>
                  <a:gd name="T24" fmla="*/ 14 w 39"/>
                  <a:gd name="T25" fmla="*/ 18 h 29"/>
                  <a:gd name="T26" fmla="*/ 14 w 39"/>
                  <a:gd name="T27" fmla="*/ 14 h 29"/>
                  <a:gd name="T28" fmla="*/ 21 w 39"/>
                  <a:gd name="T29" fmla="*/ 14 h 29"/>
                  <a:gd name="T30" fmla="*/ 28 w 39"/>
                  <a:gd name="T31" fmla="*/ 11 h 29"/>
                  <a:gd name="T32" fmla="*/ 36 w 39"/>
                  <a:gd name="T33" fmla="*/ 11 h 29"/>
                  <a:gd name="T34" fmla="*/ 39 w 39"/>
                  <a:gd name="T35" fmla="*/ 7 h 29"/>
                  <a:gd name="T36" fmla="*/ 36 w 39"/>
                  <a:gd name="T37" fmla="*/ 7 h 29"/>
                  <a:gd name="T38" fmla="*/ 36 w 39"/>
                  <a:gd name="T39" fmla="*/ 0 h 2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"/>
                  <a:gd name="T61" fmla="*/ 0 h 29"/>
                  <a:gd name="T62" fmla="*/ 39 w 39"/>
                  <a:gd name="T63" fmla="*/ 29 h 2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" h="29">
                    <a:moveTo>
                      <a:pt x="36" y="0"/>
                    </a:moveTo>
                    <a:lnTo>
                      <a:pt x="32" y="4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1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10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8" y="11"/>
                    </a:lnTo>
                    <a:lnTo>
                      <a:pt x="36" y="11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7" name="Freeform 266">
                <a:extLst>
                  <a:ext uri="{FF2B5EF4-FFF2-40B4-BE49-F238E27FC236}">
                    <a16:creationId xmlns:a16="http://schemas.microsoft.com/office/drawing/2014/main" id="{D0172607-E126-4B49-BBAF-A94ECEBF5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701"/>
                <a:ext cx="72" cy="11"/>
              </a:xfrm>
              <a:custGeom>
                <a:avLst/>
                <a:gdLst>
                  <a:gd name="T0" fmla="*/ 72 w 72"/>
                  <a:gd name="T1" fmla="*/ 7 h 11"/>
                  <a:gd name="T2" fmla="*/ 68 w 72"/>
                  <a:gd name="T3" fmla="*/ 4 h 11"/>
                  <a:gd name="T4" fmla="*/ 0 w 72"/>
                  <a:gd name="T5" fmla="*/ 0 h 11"/>
                  <a:gd name="T6" fmla="*/ 0 w 72"/>
                  <a:gd name="T7" fmla="*/ 7 h 11"/>
                  <a:gd name="T8" fmla="*/ 68 w 72"/>
                  <a:gd name="T9" fmla="*/ 11 h 11"/>
                  <a:gd name="T10" fmla="*/ 64 w 72"/>
                  <a:gd name="T11" fmla="*/ 7 h 11"/>
                  <a:gd name="T12" fmla="*/ 72 w 72"/>
                  <a:gd name="T13" fmla="*/ 7 h 11"/>
                  <a:gd name="T14" fmla="*/ 72 w 72"/>
                  <a:gd name="T15" fmla="*/ 4 h 11"/>
                  <a:gd name="T16" fmla="*/ 68 w 72"/>
                  <a:gd name="T17" fmla="*/ 4 h 11"/>
                  <a:gd name="T18" fmla="*/ 72 w 72"/>
                  <a:gd name="T19" fmla="*/ 7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11"/>
                  <a:gd name="T32" fmla="*/ 72 w 72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11">
                    <a:moveTo>
                      <a:pt x="72" y="7"/>
                    </a:moveTo>
                    <a:lnTo>
                      <a:pt x="68" y="4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8" y="11"/>
                    </a:lnTo>
                    <a:lnTo>
                      <a:pt x="64" y="7"/>
                    </a:lnTo>
                    <a:lnTo>
                      <a:pt x="72" y="7"/>
                    </a:lnTo>
                    <a:lnTo>
                      <a:pt x="72" y="4"/>
                    </a:lnTo>
                    <a:lnTo>
                      <a:pt x="68" y="4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8" name="Freeform 267">
                <a:extLst>
                  <a:ext uri="{FF2B5EF4-FFF2-40B4-BE49-F238E27FC236}">
                    <a16:creationId xmlns:a16="http://schemas.microsoft.com/office/drawing/2014/main" id="{72CCF741-2D7F-49EC-A2C7-EA7F63CA9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708"/>
                <a:ext cx="8" cy="7"/>
              </a:xfrm>
              <a:custGeom>
                <a:avLst/>
                <a:gdLst>
                  <a:gd name="T0" fmla="*/ 4 w 8"/>
                  <a:gd name="T1" fmla="*/ 7 h 7"/>
                  <a:gd name="T2" fmla="*/ 8 w 8"/>
                  <a:gd name="T3" fmla="*/ 4 h 7"/>
                  <a:gd name="T4" fmla="*/ 8 w 8"/>
                  <a:gd name="T5" fmla="*/ 0 h 7"/>
                  <a:gd name="T6" fmla="*/ 0 w 8"/>
                  <a:gd name="T7" fmla="*/ 0 h 7"/>
                  <a:gd name="T8" fmla="*/ 0 w 8"/>
                  <a:gd name="T9" fmla="*/ 4 h 7"/>
                  <a:gd name="T10" fmla="*/ 4 w 8"/>
                  <a:gd name="T11" fmla="*/ 0 h 7"/>
                  <a:gd name="T12" fmla="*/ 4 w 8"/>
                  <a:gd name="T13" fmla="*/ 7 h 7"/>
                  <a:gd name="T14" fmla="*/ 8 w 8"/>
                  <a:gd name="T15" fmla="*/ 7 h 7"/>
                  <a:gd name="T16" fmla="*/ 8 w 8"/>
                  <a:gd name="T17" fmla="*/ 4 h 7"/>
                  <a:gd name="T18" fmla="*/ 4 w 8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7"/>
                  <a:gd name="T32" fmla="*/ 8 w 8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7">
                    <a:moveTo>
                      <a:pt x="4" y="7"/>
                    </a:moveTo>
                    <a:lnTo>
                      <a:pt x="8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9" name="Freeform 268">
                <a:extLst>
                  <a:ext uri="{FF2B5EF4-FFF2-40B4-BE49-F238E27FC236}">
                    <a16:creationId xmlns:a16="http://schemas.microsoft.com/office/drawing/2014/main" id="{6D2FA95E-1C3B-4719-919F-9ABAED902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1705"/>
                <a:ext cx="8" cy="14"/>
              </a:xfrm>
              <a:custGeom>
                <a:avLst/>
                <a:gdLst>
                  <a:gd name="T0" fmla="*/ 8 w 8"/>
                  <a:gd name="T1" fmla="*/ 14 h 14"/>
                  <a:gd name="T2" fmla="*/ 0 w 8"/>
                  <a:gd name="T3" fmla="*/ 7 h 14"/>
                  <a:gd name="T4" fmla="*/ 0 w 8"/>
                  <a:gd name="T5" fmla="*/ 0 h 14"/>
                  <a:gd name="T6" fmla="*/ 8 w 8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4"/>
                  <a:gd name="T14" fmla="*/ 8 w 8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4">
                    <a:moveTo>
                      <a:pt x="8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269">
                <a:extLst>
                  <a:ext uri="{FF2B5EF4-FFF2-40B4-BE49-F238E27FC236}">
                    <a16:creationId xmlns:a16="http://schemas.microsoft.com/office/drawing/2014/main" id="{AAF88BE2-DCCE-4AD5-BC84-B73775FA0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687"/>
                <a:ext cx="11" cy="32"/>
              </a:xfrm>
              <a:custGeom>
                <a:avLst/>
                <a:gdLst>
                  <a:gd name="T0" fmla="*/ 7 w 11"/>
                  <a:gd name="T1" fmla="*/ 14 h 32"/>
                  <a:gd name="T2" fmla="*/ 0 w 11"/>
                  <a:gd name="T3" fmla="*/ 18 h 32"/>
                  <a:gd name="T4" fmla="*/ 0 w 11"/>
                  <a:gd name="T5" fmla="*/ 28 h 32"/>
                  <a:gd name="T6" fmla="*/ 3 w 11"/>
                  <a:gd name="T7" fmla="*/ 32 h 32"/>
                  <a:gd name="T8" fmla="*/ 11 w 11"/>
                  <a:gd name="T9" fmla="*/ 32 h 32"/>
                  <a:gd name="T10" fmla="*/ 11 w 11"/>
                  <a:gd name="T11" fmla="*/ 25 h 32"/>
                  <a:gd name="T12" fmla="*/ 7 w 11"/>
                  <a:gd name="T13" fmla="*/ 25 h 32"/>
                  <a:gd name="T14" fmla="*/ 7 w 11"/>
                  <a:gd name="T15" fmla="*/ 18 h 32"/>
                  <a:gd name="T16" fmla="*/ 0 w 11"/>
                  <a:gd name="T17" fmla="*/ 18 h 32"/>
                  <a:gd name="T18" fmla="*/ 7 w 11"/>
                  <a:gd name="T19" fmla="*/ 14 h 32"/>
                  <a:gd name="T20" fmla="*/ 0 w 11"/>
                  <a:gd name="T21" fmla="*/ 0 h 32"/>
                  <a:gd name="T22" fmla="*/ 0 w 11"/>
                  <a:gd name="T23" fmla="*/ 18 h 32"/>
                  <a:gd name="T24" fmla="*/ 7 w 11"/>
                  <a:gd name="T25" fmla="*/ 14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32"/>
                  <a:gd name="T41" fmla="*/ 11 w 11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32">
                    <a:moveTo>
                      <a:pt x="7" y="14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3" y="32"/>
                    </a:lnTo>
                    <a:lnTo>
                      <a:pt x="11" y="32"/>
                    </a:lnTo>
                    <a:lnTo>
                      <a:pt x="11" y="25"/>
                    </a:lnTo>
                    <a:lnTo>
                      <a:pt x="7" y="25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Freeform 270">
                <a:extLst>
                  <a:ext uri="{FF2B5EF4-FFF2-40B4-BE49-F238E27FC236}">
                    <a16:creationId xmlns:a16="http://schemas.microsoft.com/office/drawing/2014/main" id="{47356660-4499-411E-A912-050585A4F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701"/>
                <a:ext cx="18" cy="18"/>
              </a:xfrm>
              <a:custGeom>
                <a:avLst/>
                <a:gdLst>
                  <a:gd name="T0" fmla="*/ 11 w 18"/>
                  <a:gd name="T1" fmla="*/ 18 h 18"/>
                  <a:gd name="T2" fmla="*/ 14 w 18"/>
                  <a:gd name="T3" fmla="*/ 14 h 18"/>
                  <a:gd name="T4" fmla="*/ 7 w 18"/>
                  <a:gd name="T5" fmla="*/ 0 h 18"/>
                  <a:gd name="T6" fmla="*/ 0 w 18"/>
                  <a:gd name="T7" fmla="*/ 4 h 18"/>
                  <a:gd name="T8" fmla="*/ 7 w 18"/>
                  <a:gd name="T9" fmla="*/ 18 h 18"/>
                  <a:gd name="T10" fmla="*/ 11 w 18"/>
                  <a:gd name="T11" fmla="*/ 11 h 18"/>
                  <a:gd name="T12" fmla="*/ 11 w 18"/>
                  <a:gd name="T13" fmla="*/ 18 h 18"/>
                  <a:gd name="T14" fmla="*/ 18 w 18"/>
                  <a:gd name="T15" fmla="*/ 18 h 18"/>
                  <a:gd name="T16" fmla="*/ 14 w 18"/>
                  <a:gd name="T17" fmla="*/ 14 h 18"/>
                  <a:gd name="T18" fmla="*/ 11 w 18"/>
                  <a:gd name="T19" fmla="*/ 18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8"/>
                  <a:gd name="T32" fmla="*/ 18 w 18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8">
                    <a:moveTo>
                      <a:pt x="11" y="18"/>
                    </a:moveTo>
                    <a:lnTo>
                      <a:pt x="14" y="14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14" y="14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Freeform 271">
                <a:extLst>
                  <a:ext uri="{FF2B5EF4-FFF2-40B4-BE49-F238E27FC236}">
                    <a16:creationId xmlns:a16="http://schemas.microsoft.com/office/drawing/2014/main" id="{7952B14E-E13E-41C6-8045-783FC99D0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723"/>
                <a:ext cx="69" cy="36"/>
              </a:xfrm>
              <a:custGeom>
                <a:avLst/>
                <a:gdLst>
                  <a:gd name="T0" fmla="*/ 0 w 69"/>
                  <a:gd name="T1" fmla="*/ 36 h 36"/>
                  <a:gd name="T2" fmla="*/ 0 w 69"/>
                  <a:gd name="T3" fmla="*/ 25 h 36"/>
                  <a:gd name="T4" fmla="*/ 15 w 69"/>
                  <a:gd name="T5" fmla="*/ 10 h 36"/>
                  <a:gd name="T6" fmla="*/ 22 w 69"/>
                  <a:gd name="T7" fmla="*/ 10 h 36"/>
                  <a:gd name="T8" fmla="*/ 29 w 69"/>
                  <a:gd name="T9" fmla="*/ 7 h 36"/>
                  <a:gd name="T10" fmla="*/ 36 w 69"/>
                  <a:gd name="T11" fmla="*/ 3 h 36"/>
                  <a:gd name="T12" fmla="*/ 43 w 69"/>
                  <a:gd name="T13" fmla="*/ 0 h 36"/>
                  <a:gd name="T14" fmla="*/ 69 w 69"/>
                  <a:gd name="T15" fmla="*/ 3 h 36"/>
                  <a:gd name="T16" fmla="*/ 0 w 69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36"/>
                  <a:gd name="T29" fmla="*/ 69 w 69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36">
                    <a:moveTo>
                      <a:pt x="0" y="36"/>
                    </a:moveTo>
                    <a:lnTo>
                      <a:pt x="0" y="25"/>
                    </a:lnTo>
                    <a:lnTo>
                      <a:pt x="15" y="10"/>
                    </a:lnTo>
                    <a:lnTo>
                      <a:pt x="22" y="10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69" y="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3" name="Freeform 272">
                <a:extLst>
                  <a:ext uri="{FF2B5EF4-FFF2-40B4-BE49-F238E27FC236}">
                    <a16:creationId xmlns:a16="http://schemas.microsoft.com/office/drawing/2014/main" id="{FB3AD140-24DB-4EC6-ABE2-FA643CA7C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719"/>
                <a:ext cx="50" cy="40"/>
              </a:xfrm>
              <a:custGeom>
                <a:avLst/>
                <a:gdLst>
                  <a:gd name="T0" fmla="*/ 46 w 50"/>
                  <a:gd name="T1" fmla="*/ 0 h 40"/>
                  <a:gd name="T2" fmla="*/ 39 w 50"/>
                  <a:gd name="T3" fmla="*/ 4 h 40"/>
                  <a:gd name="T4" fmla="*/ 32 w 50"/>
                  <a:gd name="T5" fmla="*/ 7 h 40"/>
                  <a:gd name="T6" fmla="*/ 25 w 50"/>
                  <a:gd name="T7" fmla="*/ 11 h 40"/>
                  <a:gd name="T8" fmla="*/ 18 w 50"/>
                  <a:gd name="T9" fmla="*/ 11 h 40"/>
                  <a:gd name="T10" fmla="*/ 10 w 50"/>
                  <a:gd name="T11" fmla="*/ 18 h 40"/>
                  <a:gd name="T12" fmla="*/ 3 w 50"/>
                  <a:gd name="T13" fmla="*/ 22 h 40"/>
                  <a:gd name="T14" fmla="*/ 0 w 50"/>
                  <a:gd name="T15" fmla="*/ 29 h 40"/>
                  <a:gd name="T16" fmla="*/ 0 w 50"/>
                  <a:gd name="T17" fmla="*/ 40 h 40"/>
                  <a:gd name="T18" fmla="*/ 7 w 50"/>
                  <a:gd name="T19" fmla="*/ 40 h 40"/>
                  <a:gd name="T20" fmla="*/ 7 w 50"/>
                  <a:gd name="T21" fmla="*/ 32 h 40"/>
                  <a:gd name="T22" fmla="*/ 10 w 50"/>
                  <a:gd name="T23" fmla="*/ 25 h 40"/>
                  <a:gd name="T24" fmla="*/ 14 w 50"/>
                  <a:gd name="T25" fmla="*/ 22 h 40"/>
                  <a:gd name="T26" fmla="*/ 21 w 50"/>
                  <a:gd name="T27" fmla="*/ 18 h 40"/>
                  <a:gd name="T28" fmla="*/ 28 w 50"/>
                  <a:gd name="T29" fmla="*/ 18 h 40"/>
                  <a:gd name="T30" fmla="*/ 36 w 50"/>
                  <a:gd name="T31" fmla="*/ 14 h 40"/>
                  <a:gd name="T32" fmla="*/ 43 w 50"/>
                  <a:gd name="T33" fmla="*/ 11 h 40"/>
                  <a:gd name="T34" fmla="*/ 50 w 50"/>
                  <a:gd name="T35" fmla="*/ 7 h 40"/>
                  <a:gd name="T36" fmla="*/ 46 w 50"/>
                  <a:gd name="T37" fmla="*/ 7 h 40"/>
                  <a:gd name="T38" fmla="*/ 46 w 50"/>
                  <a:gd name="T39" fmla="*/ 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0"/>
                  <a:gd name="T61" fmla="*/ 0 h 40"/>
                  <a:gd name="T62" fmla="*/ 50 w 50"/>
                  <a:gd name="T63" fmla="*/ 40 h 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0" h="40">
                    <a:moveTo>
                      <a:pt x="46" y="0"/>
                    </a:moveTo>
                    <a:lnTo>
                      <a:pt x="39" y="4"/>
                    </a:lnTo>
                    <a:lnTo>
                      <a:pt x="32" y="7"/>
                    </a:lnTo>
                    <a:lnTo>
                      <a:pt x="25" y="11"/>
                    </a:lnTo>
                    <a:lnTo>
                      <a:pt x="18" y="11"/>
                    </a:lnTo>
                    <a:lnTo>
                      <a:pt x="10" y="18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7" y="32"/>
                    </a:lnTo>
                    <a:lnTo>
                      <a:pt x="10" y="25"/>
                    </a:lnTo>
                    <a:lnTo>
                      <a:pt x="14" y="22"/>
                    </a:lnTo>
                    <a:lnTo>
                      <a:pt x="21" y="18"/>
                    </a:lnTo>
                    <a:lnTo>
                      <a:pt x="28" y="18"/>
                    </a:lnTo>
                    <a:lnTo>
                      <a:pt x="36" y="14"/>
                    </a:lnTo>
                    <a:lnTo>
                      <a:pt x="43" y="11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Freeform 273">
                <a:extLst>
                  <a:ext uri="{FF2B5EF4-FFF2-40B4-BE49-F238E27FC236}">
                    <a16:creationId xmlns:a16="http://schemas.microsoft.com/office/drawing/2014/main" id="{AF358F57-4703-4066-9F61-10B532C23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719"/>
                <a:ext cx="40" cy="11"/>
              </a:xfrm>
              <a:custGeom>
                <a:avLst/>
                <a:gdLst>
                  <a:gd name="T0" fmla="*/ 26 w 40"/>
                  <a:gd name="T1" fmla="*/ 11 h 11"/>
                  <a:gd name="T2" fmla="*/ 26 w 40"/>
                  <a:gd name="T3" fmla="*/ 4 h 11"/>
                  <a:gd name="T4" fmla="*/ 0 w 40"/>
                  <a:gd name="T5" fmla="*/ 0 h 11"/>
                  <a:gd name="T6" fmla="*/ 0 w 40"/>
                  <a:gd name="T7" fmla="*/ 7 h 11"/>
                  <a:gd name="T8" fmla="*/ 26 w 40"/>
                  <a:gd name="T9" fmla="*/ 11 h 11"/>
                  <a:gd name="T10" fmla="*/ 26 w 40"/>
                  <a:gd name="T11" fmla="*/ 4 h 11"/>
                  <a:gd name="T12" fmla="*/ 26 w 40"/>
                  <a:gd name="T13" fmla="*/ 11 h 11"/>
                  <a:gd name="T14" fmla="*/ 40 w 40"/>
                  <a:gd name="T15" fmla="*/ 4 h 11"/>
                  <a:gd name="T16" fmla="*/ 26 w 40"/>
                  <a:gd name="T17" fmla="*/ 4 h 11"/>
                  <a:gd name="T18" fmla="*/ 26 w 40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11"/>
                  <a:gd name="T32" fmla="*/ 40 w 40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11">
                    <a:moveTo>
                      <a:pt x="26" y="11"/>
                    </a:moveTo>
                    <a:lnTo>
                      <a:pt x="26" y="4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6" y="11"/>
                    </a:lnTo>
                    <a:lnTo>
                      <a:pt x="26" y="4"/>
                    </a:lnTo>
                    <a:lnTo>
                      <a:pt x="26" y="11"/>
                    </a:lnTo>
                    <a:lnTo>
                      <a:pt x="40" y="4"/>
                    </a:lnTo>
                    <a:lnTo>
                      <a:pt x="26" y="4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5" name="Freeform 274">
                <a:extLst>
                  <a:ext uri="{FF2B5EF4-FFF2-40B4-BE49-F238E27FC236}">
                    <a16:creationId xmlns:a16="http://schemas.microsoft.com/office/drawing/2014/main" id="{331BE155-6A6F-49AF-85BF-F5C5821BA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723"/>
                <a:ext cx="72" cy="39"/>
              </a:xfrm>
              <a:custGeom>
                <a:avLst/>
                <a:gdLst>
                  <a:gd name="T0" fmla="*/ 0 w 72"/>
                  <a:gd name="T1" fmla="*/ 36 h 39"/>
                  <a:gd name="T2" fmla="*/ 3 w 72"/>
                  <a:gd name="T3" fmla="*/ 36 h 39"/>
                  <a:gd name="T4" fmla="*/ 72 w 72"/>
                  <a:gd name="T5" fmla="*/ 7 h 39"/>
                  <a:gd name="T6" fmla="*/ 72 w 72"/>
                  <a:gd name="T7" fmla="*/ 0 h 39"/>
                  <a:gd name="T8" fmla="*/ 3 w 72"/>
                  <a:gd name="T9" fmla="*/ 32 h 39"/>
                  <a:gd name="T10" fmla="*/ 7 w 72"/>
                  <a:gd name="T11" fmla="*/ 36 h 39"/>
                  <a:gd name="T12" fmla="*/ 0 w 72"/>
                  <a:gd name="T13" fmla="*/ 36 h 39"/>
                  <a:gd name="T14" fmla="*/ 0 w 72"/>
                  <a:gd name="T15" fmla="*/ 39 h 39"/>
                  <a:gd name="T16" fmla="*/ 3 w 72"/>
                  <a:gd name="T17" fmla="*/ 36 h 39"/>
                  <a:gd name="T18" fmla="*/ 0 w 72"/>
                  <a:gd name="T19" fmla="*/ 36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39"/>
                  <a:gd name="T32" fmla="*/ 72 w 72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39">
                    <a:moveTo>
                      <a:pt x="0" y="36"/>
                    </a:moveTo>
                    <a:lnTo>
                      <a:pt x="3" y="36"/>
                    </a:lnTo>
                    <a:lnTo>
                      <a:pt x="72" y="7"/>
                    </a:lnTo>
                    <a:lnTo>
                      <a:pt x="72" y="0"/>
                    </a:lnTo>
                    <a:lnTo>
                      <a:pt x="3" y="32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275">
                <a:extLst>
                  <a:ext uri="{FF2B5EF4-FFF2-40B4-BE49-F238E27FC236}">
                    <a16:creationId xmlns:a16="http://schemas.microsoft.com/office/drawing/2014/main" id="{B34B6B9A-B582-4F0D-8F13-4C1AEFCB3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730"/>
                <a:ext cx="15" cy="14"/>
              </a:xfrm>
              <a:custGeom>
                <a:avLst/>
                <a:gdLst>
                  <a:gd name="T0" fmla="*/ 0 w 15"/>
                  <a:gd name="T1" fmla="*/ 0 h 14"/>
                  <a:gd name="T2" fmla="*/ 15 w 15"/>
                  <a:gd name="T3" fmla="*/ 14 h 14"/>
                  <a:gd name="T4" fmla="*/ 0 w 15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4"/>
                  <a:gd name="T11" fmla="*/ 15 w 1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4">
                    <a:moveTo>
                      <a:pt x="0" y="0"/>
                    </a:moveTo>
                    <a:lnTo>
                      <a:pt x="1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276">
                <a:extLst>
                  <a:ext uri="{FF2B5EF4-FFF2-40B4-BE49-F238E27FC236}">
                    <a16:creationId xmlns:a16="http://schemas.microsoft.com/office/drawing/2014/main" id="{07E4BE5E-2D65-4089-865C-21016D07F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26"/>
                <a:ext cx="21" cy="22"/>
              </a:xfrm>
              <a:custGeom>
                <a:avLst/>
                <a:gdLst>
                  <a:gd name="T0" fmla="*/ 18 w 21"/>
                  <a:gd name="T1" fmla="*/ 22 h 22"/>
                  <a:gd name="T2" fmla="*/ 21 w 21"/>
                  <a:gd name="T3" fmla="*/ 18 h 22"/>
                  <a:gd name="T4" fmla="*/ 7 w 21"/>
                  <a:gd name="T5" fmla="*/ 0 h 22"/>
                  <a:gd name="T6" fmla="*/ 0 w 21"/>
                  <a:gd name="T7" fmla="*/ 7 h 22"/>
                  <a:gd name="T8" fmla="*/ 18 w 21"/>
                  <a:gd name="T9" fmla="*/ 22 h 22"/>
                  <a:gd name="T10" fmla="*/ 21 w 21"/>
                  <a:gd name="T11" fmla="*/ 18 h 22"/>
                  <a:gd name="T12" fmla="*/ 18 w 21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2"/>
                  <a:gd name="T23" fmla="*/ 21 w 2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2">
                    <a:moveTo>
                      <a:pt x="18" y="22"/>
                    </a:moveTo>
                    <a:lnTo>
                      <a:pt x="21" y="1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18" y="22"/>
                    </a:lnTo>
                    <a:lnTo>
                      <a:pt x="21" y="1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277">
                <a:extLst>
                  <a:ext uri="{FF2B5EF4-FFF2-40B4-BE49-F238E27FC236}">
                    <a16:creationId xmlns:a16="http://schemas.microsoft.com/office/drawing/2014/main" id="{1C2A4696-ADBC-4495-8AB7-B2BCA0B5D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26"/>
                <a:ext cx="21" cy="22"/>
              </a:xfrm>
              <a:custGeom>
                <a:avLst/>
                <a:gdLst>
                  <a:gd name="T0" fmla="*/ 7 w 21"/>
                  <a:gd name="T1" fmla="*/ 0 h 22"/>
                  <a:gd name="T2" fmla="*/ 0 w 21"/>
                  <a:gd name="T3" fmla="*/ 7 h 22"/>
                  <a:gd name="T4" fmla="*/ 18 w 21"/>
                  <a:gd name="T5" fmla="*/ 22 h 22"/>
                  <a:gd name="T6" fmla="*/ 21 w 21"/>
                  <a:gd name="T7" fmla="*/ 18 h 22"/>
                  <a:gd name="T8" fmla="*/ 7 w 21"/>
                  <a:gd name="T9" fmla="*/ 0 h 22"/>
                  <a:gd name="T10" fmla="*/ 0 w 21"/>
                  <a:gd name="T11" fmla="*/ 7 h 22"/>
                  <a:gd name="T12" fmla="*/ 7 w 2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2"/>
                  <a:gd name="T23" fmla="*/ 21 w 2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2">
                    <a:moveTo>
                      <a:pt x="7" y="0"/>
                    </a:moveTo>
                    <a:lnTo>
                      <a:pt x="0" y="7"/>
                    </a:lnTo>
                    <a:lnTo>
                      <a:pt x="18" y="22"/>
                    </a:lnTo>
                    <a:lnTo>
                      <a:pt x="21" y="1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278">
                <a:extLst>
                  <a:ext uri="{FF2B5EF4-FFF2-40B4-BE49-F238E27FC236}">
                    <a16:creationId xmlns:a16="http://schemas.microsoft.com/office/drawing/2014/main" id="{DECF9837-1183-4A69-AEDD-82EDB806F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737"/>
                <a:ext cx="162" cy="144"/>
              </a:xfrm>
              <a:custGeom>
                <a:avLst/>
                <a:gdLst>
                  <a:gd name="T0" fmla="*/ 155 w 162"/>
                  <a:gd name="T1" fmla="*/ 58 h 144"/>
                  <a:gd name="T2" fmla="*/ 162 w 162"/>
                  <a:gd name="T3" fmla="*/ 58 h 144"/>
                  <a:gd name="T4" fmla="*/ 159 w 162"/>
                  <a:gd name="T5" fmla="*/ 65 h 144"/>
                  <a:gd name="T6" fmla="*/ 155 w 162"/>
                  <a:gd name="T7" fmla="*/ 76 h 144"/>
                  <a:gd name="T8" fmla="*/ 151 w 162"/>
                  <a:gd name="T9" fmla="*/ 83 h 144"/>
                  <a:gd name="T10" fmla="*/ 151 w 162"/>
                  <a:gd name="T11" fmla="*/ 90 h 144"/>
                  <a:gd name="T12" fmla="*/ 148 w 162"/>
                  <a:gd name="T13" fmla="*/ 101 h 144"/>
                  <a:gd name="T14" fmla="*/ 144 w 162"/>
                  <a:gd name="T15" fmla="*/ 108 h 144"/>
                  <a:gd name="T16" fmla="*/ 141 w 162"/>
                  <a:gd name="T17" fmla="*/ 115 h 144"/>
                  <a:gd name="T18" fmla="*/ 137 w 162"/>
                  <a:gd name="T19" fmla="*/ 122 h 144"/>
                  <a:gd name="T20" fmla="*/ 126 w 162"/>
                  <a:gd name="T21" fmla="*/ 126 h 144"/>
                  <a:gd name="T22" fmla="*/ 115 w 162"/>
                  <a:gd name="T23" fmla="*/ 133 h 144"/>
                  <a:gd name="T24" fmla="*/ 108 w 162"/>
                  <a:gd name="T25" fmla="*/ 137 h 144"/>
                  <a:gd name="T26" fmla="*/ 97 w 162"/>
                  <a:gd name="T27" fmla="*/ 140 h 144"/>
                  <a:gd name="T28" fmla="*/ 87 w 162"/>
                  <a:gd name="T29" fmla="*/ 140 h 144"/>
                  <a:gd name="T30" fmla="*/ 76 w 162"/>
                  <a:gd name="T31" fmla="*/ 144 h 144"/>
                  <a:gd name="T32" fmla="*/ 54 w 162"/>
                  <a:gd name="T33" fmla="*/ 144 h 144"/>
                  <a:gd name="T34" fmla="*/ 47 w 162"/>
                  <a:gd name="T35" fmla="*/ 140 h 144"/>
                  <a:gd name="T36" fmla="*/ 36 w 162"/>
                  <a:gd name="T37" fmla="*/ 137 h 144"/>
                  <a:gd name="T38" fmla="*/ 29 w 162"/>
                  <a:gd name="T39" fmla="*/ 130 h 144"/>
                  <a:gd name="T40" fmla="*/ 22 w 162"/>
                  <a:gd name="T41" fmla="*/ 126 h 144"/>
                  <a:gd name="T42" fmla="*/ 15 w 162"/>
                  <a:gd name="T43" fmla="*/ 119 h 144"/>
                  <a:gd name="T44" fmla="*/ 11 w 162"/>
                  <a:gd name="T45" fmla="*/ 112 h 144"/>
                  <a:gd name="T46" fmla="*/ 4 w 162"/>
                  <a:gd name="T47" fmla="*/ 104 h 144"/>
                  <a:gd name="T48" fmla="*/ 0 w 162"/>
                  <a:gd name="T49" fmla="*/ 94 h 144"/>
                  <a:gd name="T50" fmla="*/ 4 w 162"/>
                  <a:gd name="T51" fmla="*/ 86 h 144"/>
                  <a:gd name="T52" fmla="*/ 0 w 162"/>
                  <a:gd name="T53" fmla="*/ 76 h 144"/>
                  <a:gd name="T54" fmla="*/ 0 w 162"/>
                  <a:gd name="T55" fmla="*/ 58 h 144"/>
                  <a:gd name="T56" fmla="*/ 4 w 162"/>
                  <a:gd name="T57" fmla="*/ 47 h 144"/>
                  <a:gd name="T58" fmla="*/ 15 w 162"/>
                  <a:gd name="T59" fmla="*/ 36 h 144"/>
                  <a:gd name="T60" fmla="*/ 25 w 162"/>
                  <a:gd name="T61" fmla="*/ 32 h 144"/>
                  <a:gd name="T62" fmla="*/ 33 w 162"/>
                  <a:gd name="T63" fmla="*/ 32 h 144"/>
                  <a:gd name="T64" fmla="*/ 36 w 162"/>
                  <a:gd name="T65" fmla="*/ 29 h 144"/>
                  <a:gd name="T66" fmla="*/ 43 w 162"/>
                  <a:gd name="T67" fmla="*/ 25 h 144"/>
                  <a:gd name="T68" fmla="*/ 47 w 162"/>
                  <a:gd name="T69" fmla="*/ 25 h 144"/>
                  <a:gd name="T70" fmla="*/ 54 w 162"/>
                  <a:gd name="T71" fmla="*/ 22 h 144"/>
                  <a:gd name="T72" fmla="*/ 58 w 162"/>
                  <a:gd name="T73" fmla="*/ 22 h 144"/>
                  <a:gd name="T74" fmla="*/ 65 w 162"/>
                  <a:gd name="T75" fmla="*/ 18 h 144"/>
                  <a:gd name="T76" fmla="*/ 72 w 162"/>
                  <a:gd name="T77" fmla="*/ 14 h 144"/>
                  <a:gd name="T78" fmla="*/ 76 w 162"/>
                  <a:gd name="T79" fmla="*/ 11 h 144"/>
                  <a:gd name="T80" fmla="*/ 83 w 162"/>
                  <a:gd name="T81" fmla="*/ 11 h 144"/>
                  <a:gd name="T82" fmla="*/ 90 w 162"/>
                  <a:gd name="T83" fmla="*/ 7 h 144"/>
                  <a:gd name="T84" fmla="*/ 94 w 162"/>
                  <a:gd name="T85" fmla="*/ 7 h 144"/>
                  <a:gd name="T86" fmla="*/ 101 w 162"/>
                  <a:gd name="T87" fmla="*/ 4 h 144"/>
                  <a:gd name="T88" fmla="*/ 105 w 162"/>
                  <a:gd name="T89" fmla="*/ 4 h 144"/>
                  <a:gd name="T90" fmla="*/ 112 w 162"/>
                  <a:gd name="T91" fmla="*/ 0 h 144"/>
                  <a:gd name="T92" fmla="*/ 119 w 162"/>
                  <a:gd name="T93" fmla="*/ 0 h 144"/>
                  <a:gd name="T94" fmla="*/ 126 w 162"/>
                  <a:gd name="T95" fmla="*/ 7 h 144"/>
                  <a:gd name="T96" fmla="*/ 133 w 162"/>
                  <a:gd name="T97" fmla="*/ 11 h 144"/>
                  <a:gd name="T98" fmla="*/ 137 w 162"/>
                  <a:gd name="T99" fmla="*/ 18 h 144"/>
                  <a:gd name="T100" fmla="*/ 141 w 162"/>
                  <a:gd name="T101" fmla="*/ 25 h 144"/>
                  <a:gd name="T102" fmla="*/ 144 w 162"/>
                  <a:gd name="T103" fmla="*/ 36 h 144"/>
                  <a:gd name="T104" fmla="*/ 148 w 162"/>
                  <a:gd name="T105" fmla="*/ 43 h 144"/>
                  <a:gd name="T106" fmla="*/ 151 w 162"/>
                  <a:gd name="T107" fmla="*/ 50 h 144"/>
                  <a:gd name="T108" fmla="*/ 155 w 162"/>
                  <a:gd name="T109" fmla="*/ 58 h 1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2"/>
                  <a:gd name="T166" fmla="*/ 0 h 144"/>
                  <a:gd name="T167" fmla="*/ 162 w 162"/>
                  <a:gd name="T168" fmla="*/ 144 h 1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2" h="144">
                    <a:moveTo>
                      <a:pt x="155" y="58"/>
                    </a:moveTo>
                    <a:lnTo>
                      <a:pt x="162" y="58"/>
                    </a:lnTo>
                    <a:lnTo>
                      <a:pt x="159" y="65"/>
                    </a:lnTo>
                    <a:lnTo>
                      <a:pt x="155" y="76"/>
                    </a:lnTo>
                    <a:lnTo>
                      <a:pt x="151" y="83"/>
                    </a:lnTo>
                    <a:lnTo>
                      <a:pt x="151" y="90"/>
                    </a:lnTo>
                    <a:lnTo>
                      <a:pt x="148" y="101"/>
                    </a:lnTo>
                    <a:lnTo>
                      <a:pt x="144" y="108"/>
                    </a:lnTo>
                    <a:lnTo>
                      <a:pt x="141" y="115"/>
                    </a:lnTo>
                    <a:lnTo>
                      <a:pt x="137" y="122"/>
                    </a:lnTo>
                    <a:lnTo>
                      <a:pt x="126" y="126"/>
                    </a:lnTo>
                    <a:lnTo>
                      <a:pt x="115" y="133"/>
                    </a:lnTo>
                    <a:lnTo>
                      <a:pt x="108" y="137"/>
                    </a:lnTo>
                    <a:lnTo>
                      <a:pt x="97" y="140"/>
                    </a:lnTo>
                    <a:lnTo>
                      <a:pt x="87" y="140"/>
                    </a:lnTo>
                    <a:lnTo>
                      <a:pt x="76" y="144"/>
                    </a:lnTo>
                    <a:lnTo>
                      <a:pt x="54" y="144"/>
                    </a:lnTo>
                    <a:lnTo>
                      <a:pt x="47" y="140"/>
                    </a:lnTo>
                    <a:lnTo>
                      <a:pt x="36" y="137"/>
                    </a:lnTo>
                    <a:lnTo>
                      <a:pt x="29" y="130"/>
                    </a:lnTo>
                    <a:lnTo>
                      <a:pt x="22" y="126"/>
                    </a:lnTo>
                    <a:lnTo>
                      <a:pt x="15" y="119"/>
                    </a:lnTo>
                    <a:lnTo>
                      <a:pt x="11" y="112"/>
                    </a:lnTo>
                    <a:lnTo>
                      <a:pt x="4" y="104"/>
                    </a:lnTo>
                    <a:lnTo>
                      <a:pt x="0" y="94"/>
                    </a:lnTo>
                    <a:lnTo>
                      <a:pt x="4" y="86"/>
                    </a:lnTo>
                    <a:lnTo>
                      <a:pt x="0" y="76"/>
                    </a:lnTo>
                    <a:lnTo>
                      <a:pt x="0" y="58"/>
                    </a:lnTo>
                    <a:lnTo>
                      <a:pt x="4" y="47"/>
                    </a:lnTo>
                    <a:lnTo>
                      <a:pt x="15" y="36"/>
                    </a:lnTo>
                    <a:lnTo>
                      <a:pt x="25" y="32"/>
                    </a:lnTo>
                    <a:lnTo>
                      <a:pt x="33" y="32"/>
                    </a:lnTo>
                    <a:lnTo>
                      <a:pt x="36" y="29"/>
                    </a:lnTo>
                    <a:lnTo>
                      <a:pt x="43" y="25"/>
                    </a:lnTo>
                    <a:lnTo>
                      <a:pt x="47" y="25"/>
                    </a:lnTo>
                    <a:lnTo>
                      <a:pt x="54" y="22"/>
                    </a:lnTo>
                    <a:lnTo>
                      <a:pt x="58" y="22"/>
                    </a:lnTo>
                    <a:lnTo>
                      <a:pt x="65" y="18"/>
                    </a:lnTo>
                    <a:lnTo>
                      <a:pt x="72" y="14"/>
                    </a:lnTo>
                    <a:lnTo>
                      <a:pt x="76" y="11"/>
                    </a:lnTo>
                    <a:lnTo>
                      <a:pt x="83" y="11"/>
                    </a:lnTo>
                    <a:lnTo>
                      <a:pt x="90" y="7"/>
                    </a:lnTo>
                    <a:lnTo>
                      <a:pt x="94" y="7"/>
                    </a:lnTo>
                    <a:lnTo>
                      <a:pt x="101" y="4"/>
                    </a:lnTo>
                    <a:lnTo>
                      <a:pt x="105" y="4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6" y="7"/>
                    </a:lnTo>
                    <a:lnTo>
                      <a:pt x="133" y="11"/>
                    </a:lnTo>
                    <a:lnTo>
                      <a:pt x="137" y="18"/>
                    </a:lnTo>
                    <a:lnTo>
                      <a:pt x="141" y="25"/>
                    </a:lnTo>
                    <a:lnTo>
                      <a:pt x="144" y="36"/>
                    </a:lnTo>
                    <a:lnTo>
                      <a:pt x="148" y="43"/>
                    </a:lnTo>
                    <a:lnTo>
                      <a:pt x="151" y="50"/>
                    </a:lnTo>
                    <a:lnTo>
                      <a:pt x="155" y="58"/>
                    </a:lnTo>
                    <a:close/>
                  </a:path>
                </a:pathLst>
              </a:custGeom>
              <a:solidFill>
                <a:srgbClr val="B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279">
                <a:extLst>
                  <a:ext uri="{FF2B5EF4-FFF2-40B4-BE49-F238E27FC236}">
                    <a16:creationId xmlns:a16="http://schemas.microsoft.com/office/drawing/2014/main" id="{0468E7EB-6C8B-4023-80D1-0528D619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1791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7 w 11"/>
                  <a:gd name="T3" fmla="*/ 0 h 7"/>
                  <a:gd name="T4" fmla="*/ 0 w 11"/>
                  <a:gd name="T5" fmla="*/ 0 h 7"/>
                  <a:gd name="T6" fmla="*/ 0 w 11"/>
                  <a:gd name="T7" fmla="*/ 7 h 7"/>
                  <a:gd name="T8" fmla="*/ 7 w 11"/>
                  <a:gd name="T9" fmla="*/ 7 h 7"/>
                  <a:gd name="T10" fmla="*/ 4 w 11"/>
                  <a:gd name="T11" fmla="*/ 4 h 7"/>
                  <a:gd name="T12" fmla="*/ 11 w 11"/>
                  <a:gd name="T13" fmla="*/ 7 h 7"/>
                  <a:gd name="T14" fmla="*/ 11 w 11"/>
                  <a:gd name="T15" fmla="*/ 0 h 7"/>
                  <a:gd name="T16" fmla="*/ 7 w 11"/>
                  <a:gd name="T17" fmla="*/ 0 h 7"/>
                  <a:gd name="T18" fmla="*/ 11 w 11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7"/>
                  <a:gd name="T32" fmla="*/ 11 w 11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7">
                    <a:moveTo>
                      <a:pt x="11" y="7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11" y="7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1" name="Freeform 280">
                <a:extLst>
                  <a:ext uri="{FF2B5EF4-FFF2-40B4-BE49-F238E27FC236}">
                    <a16:creationId xmlns:a16="http://schemas.microsoft.com/office/drawing/2014/main" id="{D2F3926C-67C6-4CE8-8B0E-272068018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795"/>
                <a:ext cx="33" cy="68"/>
              </a:xfrm>
              <a:custGeom>
                <a:avLst/>
                <a:gdLst>
                  <a:gd name="T0" fmla="*/ 4 w 33"/>
                  <a:gd name="T1" fmla="*/ 68 h 68"/>
                  <a:gd name="T2" fmla="*/ 8 w 33"/>
                  <a:gd name="T3" fmla="*/ 68 h 68"/>
                  <a:gd name="T4" fmla="*/ 11 w 33"/>
                  <a:gd name="T5" fmla="*/ 61 h 68"/>
                  <a:gd name="T6" fmla="*/ 15 w 33"/>
                  <a:gd name="T7" fmla="*/ 50 h 68"/>
                  <a:gd name="T8" fmla="*/ 18 w 33"/>
                  <a:gd name="T9" fmla="*/ 43 h 68"/>
                  <a:gd name="T10" fmla="*/ 18 w 33"/>
                  <a:gd name="T11" fmla="*/ 36 h 68"/>
                  <a:gd name="T12" fmla="*/ 22 w 33"/>
                  <a:gd name="T13" fmla="*/ 25 h 68"/>
                  <a:gd name="T14" fmla="*/ 26 w 33"/>
                  <a:gd name="T15" fmla="*/ 18 h 68"/>
                  <a:gd name="T16" fmla="*/ 29 w 33"/>
                  <a:gd name="T17" fmla="*/ 10 h 68"/>
                  <a:gd name="T18" fmla="*/ 33 w 33"/>
                  <a:gd name="T19" fmla="*/ 3 h 68"/>
                  <a:gd name="T20" fmla="*/ 26 w 33"/>
                  <a:gd name="T21" fmla="*/ 0 h 68"/>
                  <a:gd name="T22" fmla="*/ 22 w 33"/>
                  <a:gd name="T23" fmla="*/ 7 h 68"/>
                  <a:gd name="T24" fmla="*/ 18 w 33"/>
                  <a:gd name="T25" fmla="*/ 14 h 68"/>
                  <a:gd name="T26" fmla="*/ 15 w 33"/>
                  <a:gd name="T27" fmla="*/ 25 h 68"/>
                  <a:gd name="T28" fmla="*/ 15 w 33"/>
                  <a:gd name="T29" fmla="*/ 32 h 68"/>
                  <a:gd name="T30" fmla="*/ 11 w 33"/>
                  <a:gd name="T31" fmla="*/ 39 h 68"/>
                  <a:gd name="T32" fmla="*/ 8 w 33"/>
                  <a:gd name="T33" fmla="*/ 46 h 68"/>
                  <a:gd name="T34" fmla="*/ 4 w 33"/>
                  <a:gd name="T35" fmla="*/ 57 h 68"/>
                  <a:gd name="T36" fmla="*/ 0 w 33"/>
                  <a:gd name="T37" fmla="*/ 64 h 68"/>
                  <a:gd name="T38" fmla="*/ 0 w 33"/>
                  <a:gd name="T39" fmla="*/ 61 h 68"/>
                  <a:gd name="T40" fmla="*/ 4 w 33"/>
                  <a:gd name="T41" fmla="*/ 68 h 68"/>
                  <a:gd name="T42" fmla="*/ 8 w 33"/>
                  <a:gd name="T43" fmla="*/ 68 h 68"/>
                  <a:gd name="T44" fmla="*/ 4 w 33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"/>
                  <a:gd name="T70" fmla="*/ 0 h 68"/>
                  <a:gd name="T71" fmla="*/ 33 w 33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" h="68">
                    <a:moveTo>
                      <a:pt x="4" y="68"/>
                    </a:moveTo>
                    <a:lnTo>
                      <a:pt x="8" y="68"/>
                    </a:lnTo>
                    <a:lnTo>
                      <a:pt x="11" y="61"/>
                    </a:lnTo>
                    <a:lnTo>
                      <a:pt x="15" y="50"/>
                    </a:lnTo>
                    <a:lnTo>
                      <a:pt x="18" y="43"/>
                    </a:lnTo>
                    <a:lnTo>
                      <a:pt x="18" y="36"/>
                    </a:lnTo>
                    <a:lnTo>
                      <a:pt x="22" y="25"/>
                    </a:lnTo>
                    <a:lnTo>
                      <a:pt x="26" y="18"/>
                    </a:lnTo>
                    <a:lnTo>
                      <a:pt x="29" y="10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22" y="7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5" y="32"/>
                    </a:lnTo>
                    <a:lnTo>
                      <a:pt x="11" y="39"/>
                    </a:lnTo>
                    <a:lnTo>
                      <a:pt x="8" y="46"/>
                    </a:lnTo>
                    <a:lnTo>
                      <a:pt x="4" y="5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Freeform 281">
                <a:extLst>
                  <a:ext uri="{FF2B5EF4-FFF2-40B4-BE49-F238E27FC236}">
                    <a16:creationId xmlns:a16="http://schemas.microsoft.com/office/drawing/2014/main" id="{629975B2-33A8-4535-B964-087FE5DEC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1856"/>
                <a:ext cx="86" cy="29"/>
              </a:xfrm>
              <a:custGeom>
                <a:avLst/>
                <a:gdLst>
                  <a:gd name="T0" fmla="*/ 0 w 86"/>
                  <a:gd name="T1" fmla="*/ 29 h 29"/>
                  <a:gd name="T2" fmla="*/ 36 w 86"/>
                  <a:gd name="T3" fmla="*/ 29 h 29"/>
                  <a:gd name="T4" fmla="*/ 46 w 86"/>
                  <a:gd name="T5" fmla="*/ 25 h 29"/>
                  <a:gd name="T6" fmla="*/ 57 w 86"/>
                  <a:gd name="T7" fmla="*/ 21 h 29"/>
                  <a:gd name="T8" fmla="*/ 68 w 86"/>
                  <a:gd name="T9" fmla="*/ 18 h 29"/>
                  <a:gd name="T10" fmla="*/ 79 w 86"/>
                  <a:gd name="T11" fmla="*/ 11 h 29"/>
                  <a:gd name="T12" fmla="*/ 86 w 86"/>
                  <a:gd name="T13" fmla="*/ 7 h 29"/>
                  <a:gd name="T14" fmla="*/ 82 w 86"/>
                  <a:gd name="T15" fmla="*/ 0 h 29"/>
                  <a:gd name="T16" fmla="*/ 75 w 86"/>
                  <a:gd name="T17" fmla="*/ 3 h 29"/>
                  <a:gd name="T18" fmla="*/ 64 w 86"/>
                  <a:gd name="T19" fmla="*/ 11 h 29"/>
                  <a:gd name="T20" fmla="*/ 54 w 86"/>
                  <a:gd name="T21" fmla="*/ 14 h 29"/>
                  <a:gd name="T22" fmla="*/ 43 w 86"/>
                  <a:gd name="T23" fmla="*/ 18 h 29"/>
                  <a:gd name="T24" fmla="*/ 36 w 86"/>
                  <a:gd name="T25" fmla="*/ 21 h 29"/>
                  <a:gd name="T26" fmla="*/ 3 w 86"/>
                  <a:gd name="T27" fmla="*/ 21 h 29"/>
                  <a:gd name="T28" fmla="*/ 0 w 86"/>
                  <a:gd name="T29" fmla="*/ 29 h 29"/>
                  <a:gd name="T30" fmla="*/ 3 w 86"/>
                  <a:gd name="T31" fmla="*/ 29 h 29"/>
                  <a:gd name="T32" fmla="*/ 0 w 86"/>
                  <a:gd name="T33" fmla="*/ 29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29"/>
                  <a:gd name="T53" fmla="*/ 86 w 8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29">
                    <a:moveTo>
                      <a:pt x="0" y="29"/>
                    </a:moveTo>
                    <a:lnTo>
                      <a:pt x="36" y="29"/>
                    </a:lnTo>
                    <a:lnTo>
                      <a:pt x="46" y="25"/>
                    </a:lnTo>
                    <a:lnTo>
                      <a:pt x="57" y="21"/>
                    </a:lnTo>
                    <a:lnTo>
                      <a:pt x="68" y="18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82" y="0"/>
                    </a:lnTo>
                    <a:lnTo>
                      <a:pt x="75" y="3"/>
                    </a:lnTo>
                    <a:lnTo>
                      <a:pt x="64" y="11"/>
                    </a:lnTo>
                    <a:lnTo>
                      <a:pt x="54" y="14"/>
                    </a:lnTo>
                    <a:lnTo>
                      <a:pt x="43" y="18"/>
                    </a:lnTo>
                    <a:lnTo>
                      <a:pt x="36" y="21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282">
                <a:extLst>
                  <a:ext uri="{FF2B5EF4-FFF2-40B4-BE49-F238E27FC236}">
                    <a16:creationId xmlns:a16="http://schemas.microsoft.com/office/drawing/2014/main" id="{445B2793-0544-421E-8B85-532A2BEF0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831"/>
                <a:ext cx="57" cy="54"/>
              </a:xfrm>
              <a:custGeom>
                <a:avLst/>
                <a:gdLst>
                  <a:gd name="T0" fmla="*/ 0 w 57"/>
                  <a:gd name="T1" fmla="*/ 0 h 54"/>
                  <a:gd name="T2" fmla="*/ 0 w 57"/>
                  <a:gd name="T3" fmla="*/ 3 h 54"/>
                  <a:gd name="T4" fmla="*/ 3 w 57"/>
                  <a:gd name="T5" fmla="*/ 10 h 54"/>
                  <a:gd name="T6" fmla="*/ 10 w 57"/>
                  <a:gd name="T7" fmla="*/ 21 h 54"/>
                  <a:gd name="T8" fmla="*/ 14 w 57"/>
                  <a:gd name="T9" fmla="*/ 28 h 54"/>
                  <a:gd name="T10" fmla="*/ 21 w 57"/>
                  <a:gd name="T11" fmla="*/ 32 h 54"/>
                  <a:gd name="T12" fmla="*/ 32 w 57"/>
                  <a:gd name="T13" fmla="*/ 39 h 54"/>
                  <a:gd name="T14" fmla="*/ 39 w 57"/>
                  <a:gd name="T15" fmla="*/ 43 h 54"/>
                  <a:gd name="T16" fmla="*/ 46 w 57"/>
                  <a:gd name="T17" fmla="*/ 50 h 54"/>
                  <a:gd name="T18" fmla="*/ 54 w 57"/>
                  <a:gd name="T19" fmla="*/ 54 h 54"/>
                  <a:gd name="T20" fmla="*/ 57 w 57"/>
                  <a:gd name="T21" fmla="*/ 46 h 54"/>
                  <a:gd name="T22" fmla="*/ 50 w 57"/>
                  <a:gd name="T23" fmla="*/ 43 h 54"/>
                  <a:gd name="T24" fmla="*/ 43 w 57"/>
                  <a:gd name="T25" fmla="*/ 39 h 54"/>
                  <a:gd name="T26" fmla="*/ 36 w 57"/>
                  <a:gd name="T27" fmla="*/ 32 h 54"/>
                  <a:gd name="T28" fmla="*/ 28 w 57"/>
                  <a:gd name="T29" fmla="*/ 28 h 54"/>
                  <a:gd name="T30" fmla="*/ 21 w 57"/>
                  <a:gd name="T31" fmla="*/ 21 h 54"/>
                  <a:gd name="T32" fmla="*/ 14 w 57"/>
                  <a:gd name="T33" fmla="*/ 18 h 54"/>
                  <a:gd name="T34" fmla="*/ 14 w 57"/>
                  <a:gd name="T35" fmla="*/ 7 h 54"/>
                  <a:gd name="T36" fmla="*/ 7 w 57"/>
                  <a:gd name="T37" fmla="*/ 0 h 54"/>
                  <a:gd name="T38" fmla="*/ 0 w 57"/>
                  <a:gd name="T39" fmla="*/ 0 h 54"/>
                  <a:gd name="T40" fmla="*/ 0 w 57"/>
                  <a:gd name="T41" fmla="*/ 3 h 54"/>
                  <a:gd name="T42" fmla="*/ 0 w 57"/>
                  <a:gd name="T43" fmla="*/ 0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54"/>
                  <a:gd name="T68" fmla="*/ 57 w 57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54">
                    <a:moveTo>
                      <a:pt x="0" y="0"/>
                    </a:moveTo>
                    <a:lnTo>
                      <a:pt x="0" y="3"/>
                    </a:lnTo>
                    <a:lnTo>
                      <a:pt x="3" y="10"/>
                    </a:lnTo>
                    <a:lnTo>
                      <a:pt x="10" y="21"/>
                    </a:lnTo>
                    <a:lnTo>
                      <a:pt x="14" y="28"/>
                    </a:lnTo>
                    <a:lnTo>
                      <a:pt x="21" y="32"/>
                    </a:lnTo>
                    <a:lnTo>
                      <a:pt x="32" y="39"/>
                    </a:lnTo>
                    <a:lnTo>
                      <a:pt x="39" y="43"/>
                    </a:lnTo>
                    <a:lnTo>
                      <a:pt x="46" y="50"/>
                    </a:lnTo>
                    <a:lnTo>
                      <a:pt x="54" y="54"/>
                    </a:lnTo>
                    <a:lnTo>
                      <a:pt x="57" y="46"/>
                    </a:lnTo>
                    <a:lnTo>
                      <a:pt x="50" y="43"/>
                    </a:lnTo>
                    <a:lnTo>
                      <a:pt x="43" y="39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1" y="21"/>
                    </a:lnTo>
                    <a:lnTo>
                      <a:pt x="14" y="18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283">
                <a:extLst>
                  <a:ext uri="{FF2B5EF4-FFF2-40B4-BE49-F238E27FC236}">
                    <a16:creationId xmlns:a16="http://schemas.microsoft.com/office/drawing/2014/main" id="{5FD03C0B-6FFB-4A44-A421-E63F8AC4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766"/>
                <a:ext cx="28" cy="65"/>
              </a:xfrm>
              <a:custGeom>
                <a:avLst/>
                <a:gdLst>
                  <a:gd name="T0" fmla="*/ 28 w 28"/>
                  <a:gd name="T1" fmla="*/ 0 h 65"/>
                  <a:gd name="T2" fmla="*/ 14 w 28"/>
                  <a:gd name="T3" fmla="*/ 3 h 65"/>
                  <a:gd name="T4" fmla="*/ 7 w 28"/>
                  <a:gd name="T5" fmla="*/ 11 h 65"/>
                  <a:gd name="T6" fmla="*/ 3 w 28"/>
                  <a:gd name="T7" fmla="*/ 18 h 65"/>
                  <a:gd name="T8" fmla="*/ 0 w 28"/>
                  <a:gd name="T9" fmla="*/ 29 h 65"/>
                  <a:gd name="T10" fmla="*/ 0 w 28"/>
                  <a:gd name="T11" fmla="*/ 65 h 65"/>
                  <a:gd name="T12" fmla="*/ 7 w 28"/>
                  <a:gd name="T13" fmla="*/ 65 h 65"/>
                  <a:gd name="T14" fmla="*/ 10 w 28"/>
                  <a:gd name="T15" fmla="*/ 57 h 65"/>
                  <a:gd name="T16" fmla="*/ 7 w 28"/>
                  <a:gd name="T17" fmla="*/ 47 h 65"/>
                  <a:gd name="T18" fmla="*/ 7 w 28"/>
                  <a:gd name="T19" fmla="*/ 29 h 65"/>
                  <a:gd name="T20" fmla="*/ 10 w 28"/>
                  <a:gd name="T21" fmla="*/ 21 h 65"/>
                  <a:gd name="T22" fmla="*/ 14 w 28"/>
                  <a:gd name="T23" fmla="*/ 14 h 65"/>
                  <a:gd name="T24" fmla="*/ 18 w 28"/>
                  <a:gd name="T25" fmla="*/ 11 h 65"/>
                  <a:gd name="T26" fmla="*/ 28 w 28"/>
                  <a:gd name="T27" fmla="*/ 7 h 65"/>
                  <a:gd name="T28" fmla="*/ 28 w 28"/>
                  <a:gd name="T29" fmla="*/ 0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65"/>
                  <a:gd name="T47" fmla="*/ 28 w 28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65">
                    <a:moveTo>
                      <a:pt x="28" y="0"/>
                    </a:moveTo>
                    <a:lnTo>
                      <a:pt x="14" y="3"/>
                    </a:lnTo>
                    <a:lnTo>
                      <a:pt x="7" y="11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0" y="65"/>
                    </a:lnTo>
                    <a:lnTo>
                      <a:pt x="7" y="65"/>
                    </a:lnTo>
                    <a:lnTo>
                      <a:pt x="10" y="57"/>
                    </a:lnTo>
                    <a:lnTo>
                      <a:pt x="7" y="47"/>
                    </a:lnTo>
                    <a:lnTo>
                      <a:pt x="7" y="29"/>
                    </a:lnTo>
                    <a:lnTo>
                      <a:pt x="10" y="21"/>
                    </a:lnTo>
                    <a:lnTo>
                      <a:pt x="14" y="14"/>
                    </a:lnTo>
                    <a:lnTo>
                      <a:pt x="18" y="11"/>
                    </a:lnTo>
                    <a:lnTo>
                      <a:pt x="28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284">
                <a:extLst>
                  <a:ext uri="{FF2B5EF4-FFF2-40B4-BE49-F238E27FC236}">
                    <a16:creationId xmlns:a16="http://schemas.microsoft.com/office/drawing/2014/main" id="{F4F55BFA-72FE-47ED-8721-3D3260108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1733"/>
                <a:ext cx="98" cy="40"/>
              </a:xfrm>
              <a:custGeom>
                <a:avLst/>
                <a:gdLst>
                  <a:gd name="T0" fmla="*/ 98 w 98"/>
                  <a:gd name="T1" fmla="*/ 0 h 40"/>
                  <a:gd name="T2" fmla="*/ 87 w 98"/>
                  <a:gd name="T3" fmla="*/ 0 h 40"/>
                  <a:gd name="T4" fmla="*/ 80 w 98"/>
                  <a:gd name="T5" fmla="*/ 4 h 40"/>
                  <a:gd name="T6" fmla="*/ 76 w 98"/>
                  <a:gd name="T7" fmla="*/ 4 h 40"/>
                  <a:gd name="T8" fmla="*/ 69 w 98"/>
                  <a:gd name="T9" fmla="*/ 8 h 40"/>
                  <a:gd name="T10" fmla="*/ 62 w 98"/>
                  <a:gd name="T11" fmla="*/ 8 h 40"/>
                  <a:gd name="T12" fmla="*/ 54 w 98"/>
                  <a:gd name="T13" fmla="*/ 11 h 40"/>
                  <a:gd name="T14" fmla="*/ 51 w 98"/>
                  <a:gd name="T15" fmla="*/ 11 h 40"/>
                  <a:gd name="T16" fmla="*/ 44 w 98"/>
                  <a:gd name="T17" fmla="*/ 15 h 40"/>
                  <a:gd name="T18" fmla="*/ 40 w 98"/>
                  <a:gd name="T19" fmla="*/ 18 h 40"/>
                  <a:gd name="T20" fmla="*/ 33 w 98"/>
                  <a:gd name="T21" fmla="*/ 22 h 40"/>
                  <a:gd name="T22" fmla="*/ 26 w 98"/>
                  <a:gd name="T23" fmla="*/ 22 h 40"/>
                  <a:gd name="T24" fmla="*/ 22 w 98"/>
                  <a:gd name="T25" fmla="*/ 26 h 40"/>
                  <a:gd name="T26" fmla="*/ 15 w 98"/>
                  <a:gd name="T27" fmla="*/ 26 h 40"/>
                  <a:gd name="T28" fmla="*/ 11 w 98"/>
                  <a:gd name="T29" fmla="*/ 29 h 40"/>
                  <a:gd name="T30" fmla="*/ 4 w 98"/>
                  <a:gd name="T31" fmla="*/ 33 h 40"/>
                  <a:gd name="T32" fmla="*/ 0 w 98"/>
                  <a:gd name="T33" fmla="*/ 33 h 40"/>
                  <a:gd name="T34" fmla="*/ 0 w 98"/>
                  <a:gd name="T35" fmla="*/ 40 h 40"/>
                  <a:gd name="T36" fmla="*/ 8 w 98"/>
                  <a:gd name="T37" fmla="*/ 40 h 40"/>
                  <a:gd name="T38" fmla="*/ 11 w 98"/>
                  <a:gd name="T39" fmla="*/ 36 h 40"/>
                  <a:gd name="T40" fmla="*/ 18 w 98"/>
                  <a:gd name="T41" fmla="*/ 33 h 40"/>
                  <a:gd name="T42" fmla="*/ 26 w 98"/>
                  <a:gd name="T43" fmla="*/ 33 h 40"/>
                  <a:gd name="T44" fmla="*/ 29 w 98"/>
                  <a:gd name="T45" fmla="*/ 29 h 40"/>
                  <a:gd name="T46" fmla="*/ 36 w 98"/>
                  <a:gd name="T47" fmla="*/ 26 h 40"/>
                  <a:gd name="T48" fmla="*/ 40 w 98"/>
                  <a:gd name="T49" fmla="*/ 26 h 40"/>
                  <a:gd name="T50" fmla="*/ 47 w 98"/>
                  <a:gd name="T51" fmla="*/ 22 h 40"/>
                  <a:gd name="T52" fmla="*/ 51 w 98"/>
                  <a:gd name="T53" fmla="*/ 18 h 40"/>
                  <a:gd name="T54" fmla="*/ 58 w 98"/>
                  <a:gd name="T55" fmla="*/ 18 h 40"/>
                  <a:gd name="T56" fmla="*/ 65 w 98"/>
                  <a:gd name="T57" fmla="*/ 15 h 40"/>
                  <a:gd name="T58" fmla="*/ 69 w 98"/>
                  <a:gd name="T59" fmla="*/ 15 h 40"/>
                  <a:gd name="T60" fmla="*/ 76 w 98"/>
                  <a:gd name="T61" fmla="*/ 11 h 40"/>
                  <a:gd name="T62" fmla="*/ 83 w 98"/>
                  <a:gd name="T63" fmla="*/ 11 h 40"/>
                  <a:gd name="T64" fmla="*/ 87 w 98"/>
                  <a:gd name="T65" fmla="*/ 8 h 40"/>
                  <a:gd name="T66" fmla="*/ 94 w 98"/>
                  <a:gd name="T67" fmla="*/ 8 h 40"/>
                  <a:gd name="T68" fmla="*/ 98 w 98"/>
                  <a:gd name="T69" fmla="*/ 0 h 40"/>
                  <a:gd name="T70" fmla="*/ 94 w 98"/>
                  <a:gd name="T71" fmla="*/ 0 h 40"/>
                  <a:gd name="T72" fmla="*/ 98 w 98"/>
                  <a:gd name="T73" fmla="*/ 0 h 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8"/>
                  <a:gd name="T112" fmla="*/ 0 h 40"/>
                  <a:gd name="T113" fmla="*/ 98 w 98"/>
                  <a:gd name="T114" fmla="*/ 40 h 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8" h="40">
                    <a:moveTo>
                      <a:pt x="98" y="0"/>
                    </a:moveTo>
                    <a:lnTo>
                      <a:pt x="87" y="0"/>
                    </a:lnTo>
                    <a:lnTo>
                      <a:pt x="80" y="4"/>
                    </a:lnTo>
                    <a:lnTo>
                      <a:pt x="76" y="4"/>
                    </a:lnTo>
                    <a:lnTo>
                      <a:pt x="69" y="8"/>
                    </a:lnTo>
                    <a:lnTo>
                      <a:pt x="62" y="8"/>
                    </a:lnTo>
                    <a:lnTo>
                      <a:pt x="54" y="11"/>
                    </a:lnTo>
                    <a:lnTo>
                      <a:pt x="51" y="11"/>
                    </a:lnTo>
                    <a:lnTo>
                      <a:pt x="44" y="15"/>
                    </a:lnTo>
                    <a:lnTo>
                      <a:pt x="40" y="18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22" y="26"/>
                    </a:lnTo>
                    <a:lnTo>
                      <a:pt x="15" y="26"/>
                    </a:lnTo>
                    <a:lnTo>
                      <a:pt x="11" y="29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1" y="36"/>
                    </a:lnTo>
                    <a:lnTo>
                      <a:pt x="18" y="33"/>
                    </a:lnTo>
                    <a:lnTo>
                      <a:pt x="26" y="33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7" y="22"/>
                    </a:lnTo>
                    <a:lnTo>
                      <a:pt x="51" y="18"/>
                    </a:lnTo>
                    <a:lnTo>
                      <a:pt x="58" y="18"/>
                    </a:lnTo>
                    <a:lnTo>
                      <a:pt x="65" y="15"/>
                    </a:lnTo>
                    <a:lnTo>
                      <a:pt x="69" y="15"/>
                    </a:lnTo>
                    <a:lnTo>
                      <a:pt x="76" y="11"/>
                    </a:lnTo>
                    <a:lnTo>
                      <a:pt x="83" y="11"/>
                    </a:lnTo>
                    <a:lnTo>
                      <a:pt x="87" y="8"/>
                    </a:lnTo>
                    <a:lnTo>
                      <a:pt x="94" y="8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285">
                <a:extLst>
                  <a:ext uri="{FF2B5EF4-FFF2-40B4-BE49-F238E27FC236}">
                    <a16:creationId xmlns:a16="http://schemas.microsoft.com/office/drawing/2014/main" id="{29946263-6B33-43F8-B04C-3F9BDA7F5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733"/>
                <a:ext cx="40" cy="65"/>
              </a:xfrm>
              <a:custGeom>
                <a:avLst/>
                <a:gdLst>
                  <a:gd name="T0" fmla="*/ 36 w 40"/>
                  <a:gd name="T1" fmla="*/ 58 h 65"/>
                  <a:gd name="T2" fmla="*/ 40 w 40"/>
                  <a:gd name="T3" fmla="*/ 62 h 65"/>
                  <a:gd name="T4" fmla="*/ 36 w 40"/>
                  <a:gd name="T5" fmla="*/ 54 h 65"/>
                  <a:gd name="T6" fmla="*/ 32 w 40"/>
                  <a:gd name="T7" fmla="*/ 47 h 65"/>
                  <a:gd name="T8" fmla="*/ 29 w 40"/>
                  <a:gd name="T9" fmla="*/ 36 h 65"/>
                  <a:gd name="T10" fmla="*/ 25 w 40"/>
                  <a:gd name="T11" fmla="*/ 29 h 65"/>
                  <a:gd name="T12" fmla="*/ 22 w 40"/>
                  <a:gd name="T13" fmla="*/ 22 h 65"/>
                  <a:gd name="T14" fmla="*/ 18 w 40"/>
                  <a:gd name="T15" fmla="*/ 15 h 65"/>
                  <a:gd name="T16" fmla="*/ 4 w 40"/>
                  <a:gd name="T17" fmla="*/ 0 h 65"/>
                  <a:gd name="T18" fmla="*/ 0 w 40"/>
                  <a:gd name="T19" fmla="*/ 8 h 65"/>
                  <a:gd name="T20" fmla="*/ 7 w 40"/>
                  <a:gd name="T21" fmla="*/ 11 h 65"/>
                  <a:gd name="T22" fmla="*/ 11 w 40"/>
                  <a:gd name="T23" fmla="*/ 18 h 65"/>
                  <a:gd name="T24" fmla="*/ 14 w 40"/>
                  <a:gd name="T25" fmla="*/ 26 h 65"/>
                  <a:gd name="T26" fmla="*/ 18 w 40"/>
                  <a:gd name="T27" fmla="*/ 33 h 65"/>
                  <a:gd name="T28" fmla="*/ 22 w 40"/>
                  <a:gd name="T29" fmla="*/ 40 h 65"/>
                  <a:gd name="T30" fmla="*/ 25 w 40"/>
                  <a:gd name="T31" fmla="*/ 47 h 65"/>
                  <a:gd name="T32" fmla="*/ 29 w 40"/>
                  <a:gd name="T33" fmla="*/ 58 h 65"/>
                  <a:gd name="T34" fmla="*/ 32 w 40"/>
                  <a:gd name="T35" fmla="*/ 65 h 65"/>
                  <a:gd name="T36" fmla="*/ 36 w 40"/>
                  <a:gd name="T37" fmla="*/ 65 h 65"/>
                  <a:gd name="T38" fmla="*/ 32 w 40"/>
                  <a:gd name="T39" fmla="*/ 65 h 65"/>
                  <a:gd name="T40" fmla="*/ 36 w 40"/>
                  <a:gd name="T41" fmla="*/ 65 h 65"/>
                  <a:gd name="T42" fmla="*/ 36 w 40"/>
                  <a:gd name="T43" fmla="*/ 58 h 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65"/>
                  <a:gd name="T68" fmla="*/ 40 w 40"/>
                  <a:gd name="T69" fmla="*/ 65 h 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65">
                    <a:moveTo>
                      <a:pt x="36" y="58"/>
                    </a:moveTo>
                    <a:lnTo>
                      <a:pt x="40" y="62"/>
                    </a:lnTo>
                    <a:lnTo>
                      <a:pt x="36" y="54"/>
                    </a:lnTo>
                    <a:lnTo>
                      <a:pt x="32" y="47"/>
                    </a:lnTo>
                    <a:lnTo>
                      <a:pt x="29" y="36"/>
                    </a:lnTo>
                    <a:lnTo>
                      <a:pt x="25" y="29"/>
                    </a:lnTo>
                    <a:lnTo>
                      <a:pt x="22" y="22"/>
                    </a:lnTo>
                    <a:lnTo>
                      <a:pt x="18" y="15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7" y="11"/>
                    </a:lnTo>
                    <a:lnTo>
                      <a:pt x="11" y="18"/>
                    </a:lnTo>
                    <a:lnTo>
                      <a:pt x="14" y="26"/>
                    </a:lnTo>
                    <a:lnTo>
                      <a:pt x="18" y="33"/>
                    </a:lnTo>
                    <a:lnTo>
                      <a:pt x="22" y="40"/>
                    </a:lnTo>
                    <a:lnTo>
                      <a:pt x="25" y="47"/>
                    </a:lnTo>
                    <a:lnTo>
                      <a:pt x="29" y="58"/>
                    </a:lnTo>
                    <a:lnTo>
                      <a:pt x="32" y="65"/>
                    </a:lnTo>
                    <a:lnTo>
                      <a:pt x="36" y="65"/>
                    </a:lnTo>
                    <a:lnTo>
                      <a:pt x="32" y="65"/>
                    </a:lnTo>
                    <a:lnTo>
                      <a:pt x="36" y="65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286">
                <a:extLst>
                  <a:ext uri="{FF2B5EF4-FFF2-40B4-BE49-F238E27FC236}">
                    <a16:creationId xmlns:a16="http://schemas.microsoft.com/office/drawing/2014/main" id="{3C961063-BC21-4995-BB12-FC4452FEE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41"/>
                <a:ext cx="18" cy="21"/>
              </a:xfrm>
              <a:custGeom>
                <a:avLst/>
                <a:gdLst>
                  <a:gd name="T0" fmla="*/ 18 w 18"/>
                  <a:gd name="T1" fmla="*/ 21 h 21"/>
                  <a:gd name="T2" fmla="*/ 18 w 18"/>
                  <a:gd name="T3" fmla="*/ 18 h 21"/>
                  <a:gd name="T4" fmla="*/ 11 w 18"/>
                  <a:gd name="T5" fmla="*/ 18 h 21"/>
                  <a:gd name="T6" fmla="*/ 0 w 18"/>
                  <a:gd name="T7" fmla="*/ 7 h 21"/>
                  <a:gd name="T8" fmla="*/ 0 w 18"/>
                  <a:gd name="T9" fmla="*/ 0 h 21"/>
                  <a:gd name="T10" fmla="*/ 18 w 18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1"/>
                  <a:gd name="T20" fmla="*/ 18 w 1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1">
                    <a:moveTo>
                      <a:pt x="18" y="21"/>
                    </a:moveTo>
                    <a:lnTo>
                      <a:pt x="18" y="18"/>
                    </a:lnTo>
                    <a:lnTo>
                      <a:pt x="11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Freeform 287">
                <a:extLst>
                  <a:ext uri="{FF2B5EF4-FFF2-40B4-BE49-F238E27FC236}">
                    <a16:creationId xmlns:a16="http://schemas.microsoft.com/office/drawing/2014/main" id="{9CAA963B-97D1-491A-A546-C9A44E1DA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730"/>
                <a:ext cx="25" cy="32"/>
              </a:xfrm>
              <a:custGeom>
                <a:avLst/>
                <a:gdLst>
                  <a:gd name="T0" fmla="*/ 4 w 25"/>
                  <a:gd name="T1" fmla="*/ 11 h 32"/>
                  <a:gd name="T2" fmla="*/ 0 w 25"/>
                  <a:gd name="T3" fmla="*/ 11 h 32"/>
                  <a:gd name="T4" fmla="*/ 0 w 25"/>
                  <a:gd name="T5" fmla="*/ 18 h 32"/>
                  <a:gd name="T6" fmla="*/ 4 w 25"/>
                  <a:gd name="T7" fmla="*/ 21 h 32"/>
                  <a:gd name="T8" fmla="*/ 4 w 25"/>
                  <a:gd name="T9" fmla="*/ 25 h 32"/>
                  <a:gd name="T10" fmla="*/ 7 w 25"/>
                  <a:gd name="T11" fmla="*/ 29 h 32"/>
                  <a:gd name="T12" fmla="*/ 11 w 25"/>
                  <a:gd name="T13" fmla="*/ 29 h 32"/>
                  <a:gd name="T14" fmla="*/ 15 w 25"/>
                  <a:gd name="T15" fmla="*/ 32 h 32"/>
                  <a:gd name="T16" fmla="*/ 22 w 25"/>
                  <a:gd name="T17" fmla="*/ 32 h 32"/>
                  <a:gd name="T18" fmla="*/ 25 w 25"/>
                  <a:gd name="T19" fmla="*/ 29 h 32"/>
                  <a:gd name="T20" fmla="*/ 22 w 25"/>
                  <a:gd name="T21" fmla="*/ 29 h 32"/>
                  <a:gd name="T22" fmla="*/ 15 w 25"/>
                  <a:gd name="T23" fmla="*/ 21 h 32"/>
                  <a:gd name="T24" fmla="*/ 11 w 25"/>
                  <a:gd name="T25" fmla="*/ 21 h 32"/>
                  <a:gd name="T26" fmla="*/ 7 w 25"/>
                  <a:gd name="T27" fmla="*/ 18 h 32"/>
                  <a:gd name="T28" fmla="*/ 7 w 25"/>
                  <a:gd name="T29" fmla="*/ 11 h 32"/>
                  <a:gd name="T30" fmla="*/ 0 w 25"/>
                  <a:gd name="T31" fmla="*/ 14 h 32"/>
                  <a:gd name="T32" fmla="*/ 4 w 25"/>
                  <a:gd name="T33" fmla="*/ 11 h 32"/>
                  <a:gd name="T34" fmla="*/ 0 w 25"/>
                  <a:gd name="T35" fmla="*/ 0 h 32"/>
                  <a:gd name="T36" fmla="*/ 0 w 25"/>
                  <a:gd name="T37" fmla="*/ 11 h 32"/>
                  <a:gd name="T38" fmla="*/ 4 w 25"/>
                  <a:gd name="T39" fmla="*/ 11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32"/>
                  <a:gd name="T62" fmla="*/ 25 w 25"/>
                  <a:gd name="T63" fmla="*/ 32 h 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32">
                    <a:moveTo>
                      <a:pt x="4" y="11"/>
                    </a:move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5" y="32"/>
                    </a:lnTo>
                    <a:lnTo>
                      <a:pt x="22" y="32"/>
                    </a:lnTo>
                    <a:lnTo>
                      <a:pt x="25" y="29"/>
                    </a:lnTo>
                    <a:lnTo>
                      <a:pt x="22" y="2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0" y="14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9" name="Freeform 288">
                <a:extLst>
                  <a:ext uri="{FF2B5EF4-FFF2-40B4-BE49-F238E27FC236}">
                    <a16:creationId xmlns:a16="http://schemas.microsoft.com/office/drawing/2014/main" id="{C9D27737-0C74-4EA3-BE45-83A37FD85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741"/>
                <a:ext cx="25" cy="21"/>
              </a:xfrm>
              <a:custGeom>
                <a:avLst/>
                <a:gdLst>
                  <a:gd name="T0" fmla="*/ 22 w 25"/>
                  <a:gd name="T1" fmla="*/ 21 h 21"/>
                  <a:gd name="T2" fmla="*/ 25 w 25"/>
                  <a:gd name="T3" fmla="*/ 18 h 21"/>
                  <a:gd name="T4" fmla="*/ 4 w 25"/>
                  <a:gd name="T5" fmla="*/ 0 h 21"/>
                  <a:gd name="T6" fmla="*/ 0 w 25"/>
                  <a:gd name="T7" fmla="*/ 3 h 21"/>
                  <a:gd name="T8" fmla="*/ 18 w 25"/>
                  <a:gd name="T9" fmla="*/ 21 h 21"/>
                  <a:gd name="T10" fmla="*/ 25 w 25"/>
                  <a:gd name="T11" fmla="*/ 18 h 21"/>
                  <a:gd name="T12" fmla="*/ 22 w 2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1"/>
                  <a:gd name="T23" fmla="*/ 25 w 2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1">
                    <a:moveTo>
                      <a:pt x="22" y="21"/>
                    </a:moveTo>
                    <a:lnTo>
                      <a:pt x="25" y="18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8" y="21"/>
                    </a:lnTo>
                    <a:lnTo>
                      <a:pt x="25" y="18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Freeform 289">
                <a:extLst>
                  <a:ext uri="{FF2B5EF4-FFF2-40B4-BE49-F238E27FC236}">
                    <a16:creationId xmlns:a16="http://schemas.microsoft.com/office/drawing/2014/main" id="{A9415FE9-56F5-43B4-AA2C-15FF2B7F2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751"/>
                <a:ext cx="65" cy="26"/>
              </a:xfrm>
              <a:custGeom>
                <a:avLst/>
                <a:gdLst>
                  <a:gd name="T0" fmla="*/ 65 w 65"/>
                  <a:gd name="T1" fmla="*/ 15 h 26"/>
                  <a:gd name="T2" fmla="*/ 61 w 65"/>
                  <a:gd name="T3" fmla="*/ 15 h 26"/>
                  <a:gd name="T4" fmla="*/ 54 w 65"/>
                  <a:gd name="T5" fmla="*/ 22 h 26"/>
                  <a:gd name="T6" fmla="*/ 54 w 65"/>
                  <a:gd name="T7" fmla="*/ 26 h 26"/>
                  <a:gd name="T8" fmla="*/ 33 w 65"/>
                  <a:gd name="T9" fmla="*/ 26 h 26"/>
                  <a:gd name="T10" fmla="*/ 25 w 65"/>
                  <a:gd name="T11" fmla="*/ 22 h 26"/>
                  <a:gd name="T12" fmla="*/ 18 w 65"/>
                  <a:gd name="T13" fmla="*/ 18 h 26"/>
                  <a:gd name="T14" fmla="*/ 15 w 65"/>
                  <a:gd name="T15" fmla="*/ 15 h 26"/>
                  <a:gd name="T16" fmla="*/ 7 w 65"/>
                  <a:gd name="T17" fmla="*/ 11 h 26"/>
                  <a:gd name="T18" fmla="*/ 0 w 65"/>
                  <a:gd name="T19" fmla="*/ 8 h 26"/>
                  <a:gd name="T20" fmla="*/ 15 w 65"/>
                  <a:gd name="T21" fmla="*/ 0 h 26"/>
                  <a:gd name="T22" fmla="*/ 18 w 65"/>
                  <a:gd name="T23" fmla="*/ 4 h 26"/>
                  <a:gd name="T24" fmla="*/ 25 w 65"/>
                  <a:gd name="T25" fmla="*/ 8 h 26"/>
                  <a:gd name="T26" fmla="*/ 54 w 65"/>
                  <a:gd name="T27" fmla="*/ 8 h 26"/>
                  <a:gd name="T28" fmla="*/ 61 w 65"/>
                  <a:gd name="T29" fmla="*/ 11 h 26"/>
                  <a:gd name="T30" fmla="*/ 65 w 65"/>
                  <a:gd name="T31" fmla="*/ 15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"/>
                  <a:gd name="T49" fmla="*/ 0 h 26"/>
                  <a:gd name="T50" fmla="*/ 65 w 65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" h="26">
                    <a:moveTo>
                      <a:pt x="65" y="15"/>
                    </a:moveTo>
                    <a:lnTo>
                      <a:pt x="61" y="15"/>
                    </a:lnTo>
                    <a:lnTo>
                      <a:pt x="54" y="22"/>
                    </a:lnTo>
                    <a:lnTo>
                      <a:pt x="54" y="26"/>
                    </a:lnTo>
                    <a:lnTo>
                      <a:pt x="33" y="26"/>
                    </a:lnTo>
                    <a:lnTo>
                      <a:pt x="25" y="22"/>
                    </a:lnTo>
                    <a:lnTo>
                      <a:pt x="18" y="18"/>
                    </a:lnTo>
                    <a:lnTo>
                      <a:pt x="15" y="15"/>
                    </a:lnTo>
                    <a:lnTo>
                      <a:pt x="7" y="11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18" y="4"/>
                    </a:lnTo>
                    <a:lnTo>
                      <a:pt x="25" y="8"/>
                    </a:lnTo>
                    <a:lnTo>
                      <a:pt x="54" y="8"/>
                    </a:lnTo>
                    <a:lnTo>
                      <a:pt x="61" y="11"/>
                    </a:lnTo>
                    <a:lnTo>
                      <a:pt x="6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1" name="Freeform 290">
                <a:extLst>
                  <a:ext uri="{FF2B5EF4-FFF2-40B4-BE49-F238E27FC236}">
                    <a16:creationId xmlns:a16="http://schemas.microsoft.com/office/drawing/2014/main" id="{66D8C5F4-84CB-4E46-BABC-4F6A779DC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1762"/>
                <a:ext cx="18" cy="18"/>
              </a:xfrm>
              <a:custGeom>
                <a:avLst/>
                <a:gdLst>
                  <a:gd name="T0" fmla="*/ 3 w 18"/>
                  <a:gd name="T1" fmla="*/ 18 h 18"/>
                  <a:gd name="T2" fmla="*/ 7 w 18"/>
                  <a:gd name="T3" fmla="*/ 15 h 18"/>
                  <a:gd name="T4" fmla="*/ 7 w 18"/>
                  <a:gd name="T5" fmla="*/ 11 h 18"/>
                  <a:gd name="T6" fmla="*/ 10 w 18"/>
                  <a:gd name="T7" fmla="*/ 7 h 18"/>
                  <a:gd name="T8" fmla="*/ 18 w 18"/>
                  <a:gd name="T9" fmla="*/ 7 h 18"/>
                  <a:gd name="T10" fmla="*/ 14 w 18"/>
                  <a:gd name="T11" fmla="*/ 0 h 18"/>
                  <a:gd name="T12" fmla="*/ 7 w 18"/>
                  <a:gd name="T13" fmla="*/ 0 h 18"/>
                  <a:gd name="T14" fmla="*/ 0 w 18"/>
                  <a:gd name="T15" fmla="*/ 7 h 18"/>
                  <a:gd name="T16" fmla="*/ 0 w 18"/>
                  <a:gd name="T17" fmla="*/ 15 h 18"/>
                  <a:gd name="T18" fmla="*/ 3 w 18"/>
                  <a:gd name="T19" fmla="*/ 11 h 18"/>
                  <a:gd name="T20" fmla="*/ 3 w 18"/>
                  <a:gd name="T21" fmla="*/ 18 h 18"/>
                  <a:gd name="T22" fmla="*/ 7 w 18"/>
                  <a:gd name="T23" fmla="*/ 18 h 18"/>
                  <a:gd name="T24" fmla="*/ 7 w 18"/>
                  <a:gd name="T25" fmla="*/ 15 h 18"/>
                  <a:gd name="T26" fmla="*/ 3 w 18"/>
                  <a:gd name="T27" fmla="*/ 18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8"/>
                  <a:gd name="T44" fmla="*/ 18 w 18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8">
                    <a:moveTo>
                      <a:pt x="3" y="18"/>
                    </a:moveTo>
                    <a:lnTo>
                      <a:pt x="7" y="15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8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Freeform 291">
                <a:extLst>
                  <a:ext uri="{FF2B5EF4-FFF2-40B4-BE49-F238E27FC236}">
                    <a16:creationId xmlns:a16="http://schemas.microsoft.com/office/drawing/2014/main" id="{CFA02E90-93AA-4F78-9211-9C89BDE90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1755"/>
                <a:ext cx="57" cy="25"/>
              </a:xfrm>
              <a:custGeom>
                <a:avLst/>
                <a:gdLst>
                  <a:gd name="T0" fmla="*/ 3 w 57"/>
                  <a:gd name="T1" fmla="*/ 0 h 25"/>
                  <a:gd name="T2" fmla="*/ 3 w 57"/>
                  <a:gd name="T3" fmla="*/ 4 h 25"/>
                  <a:gd name="T4" fmla="*/ 7 w 57"/>
                  <a:gd name="T5" fmla="*/ 11 h 25"/>
                  <a:gd name="T6" fmla="*/ 14 w 57"/>
                  <a:gd name="T7" fmla="*/ 14 h 25"/>
                  <a:gd name="T8" fmla="*/ 21 w 57"/>
                  <a:gd name="T9" fmla="*/ 18 h 25"/>
                  <a:gd name="T10" fmla="*/ 28 w 57"/>
                  <a:gd name="T11" fmla="*/ 22 h 25"/>
                  <a:gd name="T12" fmla="*/ 36 w 57"/>
                  <a:gd name="T13" fmla="*/ 25 h 25"/>
                  <a:gd name="T14" fmla="*/ 57 w 57"/>
                  <a:gd name="T15" fmla="*/ 25 h 25"/>
                  <a:gd name="T16" fmla="*/ 57 w 57"/>
                  <a:gd name="T17" fmla="*/ 18 h 25"/>
                  <a:gd name="T18" fmla="*/ 36 w 57"/>
                  <a:gd name="T19" fmla="*/ 18 h 25"/>
                  <a:gd name="T20" fmla="*/ 28 w 57"/>
                  <a:gd name="T21" fmla="*/ 14 h 25"/>
                  <a:gd name="T22" fmla="*/ 25 w 57"/>
                  <a:gd name="T23" fmla="*/ 11 h 25"/>
                  <a:gd name="T24" fmla="*/ 18 w 57"/>
                  <a:gd name="T25" fmla="*/ 7 h 25"/>
                  <a:gd name="T26" fmla="*/ 14 w 57"/>
                  <a:gd name="T27" fmla="*/ 4 h 25"/>
                  <a:gd name="T28" fmla="*/ 7 w 57"/>
                  <a:gd name="T29" fmla="*/ 0 h 25"/>
                  <a:gd name="T30" fmla="*/ 7 w 57"/>
                  <a:gd name="T31" fmla="*/ 4 h 25"/>
                  <a:gd name="T32" fmla="*/ 3 w 57"/>
                  <a:gd name="T33" fmla="*/ 0 h 25"/>
                  <a:gd name="T34" fmla="*/ 0 w 57"/>
                  <a:gd name="T35" fmla="*/ 0 h 25"/>
                  <a:gd name="T36" fmla="*/ 3 w 57"/>
                  <a:gd name="T37" fmla="*/ 4 h 25"/>
                  <a:gd name="T38" fmla="*/ 3 w 57"/>
                  <a:gd name="T39" fmla="*/ 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25"/>
                  <a:gd name="T62" fmla="*/ 57 w 57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25">
                    <a:moveTo>
                      <a:pt x="3" y="0"/>
                    </a:moveTo>
                    <a:lnTo>
                      <a:pt x="3" y="4"/>
                    </a:lnTo>
                    <a:lnTo>
                      <a:pt x="7" y="11"/>
                    </a:lnTo>
                    <a:lnTo>
                      <a:pt x="14" y="14"/>
                    </a:lnTo>
                    <a:lnTo>
                      <a:pt x="21" y="18"/>
                    </a:lnTo>
                    <a:lnTo>
                      <a:pt x="28" y="22"/>
                    </a:lnTo>
                    <a:lnTo>
                      <a:pt x="36" y="25"/>
                    </a:lnTo>
                    <a:lnTo>
                      <a:pt x="57" y="25"/>
                    </a:lnTo>
                    <a:lnTo>
                      <a:pt x="57" y="18"/>
                    </a:lnTo>
                    <a:lnTo>
                      <a:pt x="36" y="18"/>
                    </a:lnTo>
                    <a:lnTo>
                      <a:pt x="28" y="14"/>
                    </a:lnTo>
                    <a:lnTo>
                      <a:pt x="25" y="11"/>
                    </a:lnTo>
                    <a:lnTo>
                      <a:pt x="18" y="7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Freeform 292">
                <a:extLst>
                  <a:ext uri="{FF2B5EF4-FFF2-40B4-BE49-F238E27FC236}">
                    <a16:creationId xmlns:a16="http://schemas.microsoft.com/office/drawing/2014/main" id="{61C51BE8-783C-4302-8162-6A1A25767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748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0 w 15"/>
                  <a:gd name="T3" fmla="*/ 7 h 11"/>
                  <a:gd name="T4" fmla="*/ 4 w 15"/>
                  <a:gd name="T5" fmla="*/ 11 h 11"/>
                  <a:gd name="T6" fmla="*/ 15 w 15"/>
                  <a:gd name="T7" fmla="*/ 7 h 11"/>
                  <a:gd name="T8" fmla="*/ 11 w 15"/>
                  <a:gd name="T9" fmla="*/ 7 h 11"/>
                  <a:gd name="T10" fmla="*/ 15 w 1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1"/>
                  <a:gd name="T20" fmla="*/ 15 w 1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1">
                    <a:moveTo>
                      <a:pt x="15" y="0"/>
                    </a:moveTo>
                    <a:lnTo>
                      <a:pt x="0" y="7"/>
                    </a:lnTo>
                    <a:lnTo>
                      <a:pt x="4" y="11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Freeform 293">
                <a:extLst>
                  <a:ext uri="{FF2B5EF4-FFF2-40B4-BE49-F238E27FC236}">
                    <a16:creationId xmlns:a16="http://schemas.microsoft.com/office/drawing/2014/main" id="{F76F040F-5750-4D01-9F95-6873AD689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748"/>
                <a:ext cx="61" cy="21"/>
              </a:xfrm>
              <a:custGeom>
                <a:avLst/>
                <a:gdLst>
                  <a:gd name="T0" fmla="*/ 58 w 61"/>
                  <a:gd name="T1" fmla="*/ 21 h 21"/>
                  <a:gd name="T2" fmla="*/ 58 w 61"/>
                  <a:gd name="T3" fmla="*/ 14 h 21"/>
                  <a:gd name="T4" fmla="*/ 50 w 61"/>
                  <a:gd name="T5" fmla="*/ 11 h 21"/>
                  <a:gd name="T6" fmla="*/ 43 w 61"/>
                  <a:gd name="T7" fmla="*/ 11 h 21"/>
                  <a:gd name="T8" fmla="*/ 36 w 61"/>
                  <a:gd name="T9" fmla="*/ 7 h 21"/>
                  <a:gd name="T10" fmla="*/ 14 w 61"/>
                  <a:gd name="T11" fmla="*/ 7 h 21"/>
                  <a:gd name="T12" fmla="*/ 11 w 61"/>
                  <a:gd name="T13" fmla="*/ 3 h 21"/>
                  <a:gd name="T14" fmla="*/ 4 w 61"/>
                  <a:gd name="T15" fmla="*/ 0 h 21"/>
                  <a:gd name="T16" fmla="*/ 0 w 61"/>
                  <a:gd name="T17" fmla="*/ 7 h 21"/>
                  <a:gd name="T18" fmla="*/ 7 w 61"/>
                  <a:gd name="T19" fmla="*/ 11 h 21"/>
                  <a:gd name="T20" fmla="*/ 14 w 61"/>
                  <a:gd name="T21" fmla="*/ 11 h 21"/>
                  <a:gd name="T22" fmla="*/ 22 w 61"/>
                  <a:gd name="T23" fmla="*/ 14 h 21"/>
                  <a:gd name="T24" fmla="*/ 43 w 61"/>
                  <a:gd name="T25" fmla="*/ 14 h 21"/>
                  <a:gd name="T26" fmla="*/ 47 w 61"/>
                  <a:gd name="T27" fmla="*/ 18 h 21"/>
                  <a:gd name="T28" fmla="*/ 54 w 61"/>
                  <a:gd name="T29" fmla="*/ 21 h 21"/>
                  <a:gd name="T30" fmla="*/ 54 w 61"/>
                  <a:gd name="T31" fmla="*/ 14 h 21"/>
                  <a:gd name="T32" fmla="*/ 58 w 61"/>
                  <a:gd name="T33" fmla="*/ 21 h 21"/>
                  <a:gd name="T34" fmla="*/ 61 w 61"/>
                  <a:gd name="T35" fmla="*/ 18 h 21"/>
                  <a:gd name="T36" fmla="*/ 58 w 61"/>
                  <a:gd name="T37" fmla="*/ 14 h 21"/>
                  <a:gd name="T38" fmla="*/ 58 w 61"/>
                  <a:gd name="T39" fmla="*/ 21 h 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21"/>
                  <a:gd name="T62" fmla="*/ 61 w 61"/>
                  <a:gd name="T63" fmla="*/ 21 h 2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21">
                    <a:moveTo>
                      <a:pt x="58" y="21"/>
                    </a:moveTo>
                    <a:lnTo>
                      <a:pt x="58" y="14"/>
                    </a:lnTo>
                    <a:lnTo>
                      <a:pt x="50" y="11"/>
                    </a:lnTo>
                    <a:lnTo>
                      <a:pt x="43" y="11"/>
                    </a:lnTo>
                    <a:lnTo>
                      <a:pt x="36" y="7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7" y="11"/>
                    </a:lnTo>
                    <a:lnTo>
                      <a:pt x="14" y="11"/>
                    </a:lnTo>
                    <a:lnTo>
                      <a:pt x="22" y="14"/>
                    </a:lnTo>
                    <a:lnTo>
                      <a:pt x="43" y="14"/>
                    </a:lnTo>
                    <a:lnTo>
                      <a:pt x="47" y="18"/>
                    </a:lnTo>
                    <a:lnTo>
                      <a:pt x="54" y="21"/>
                    </a:lnTo>
                    <a:lnTo>
                      <a:pt x="54" y="14"/>
                    </a:lnTo>
                    <a:lnTo>
                      <a:pt x="58" y="21"/>
                    </a:lnTo>
                    <a:lnTo>
                      <a:pt x="61" y="18"/>
                    </a:lnTo>
                    <a:lnTo>
                      <a:pt x="58" y="14"/>
                    </a:lnTo>
                    <a:lnTo>
                      <a:pt x="5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5" name="Freeform 294">
                <a:extLst>
                  <a:ext uri="{FF2B5EF4-FFF2-40B4-BE49-F238E27FC236}">
                    <a16:creationId xmlns:a16="http://schemas.microsoft.com/office/drawing/2014/main" id="{FEA30DB1-CF5E-41AE-B7D7-D34BF1257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780"/>
                <a:ext cx="40" cy="51"/>
              </a:xfrm>
              <a:custGeom>
                <a:avLst/>
                <a:gdLst>
                  <a:gd name="T0" fmla="*/ 22 w 40"/>
                  <a:gd name="T1" fmla="*/ 43 h 51"/>
                  <a:gd name="T2" fmla="*/ 18 w 40"/>
                  <a:gd name="T3" fmla="*/ 47 h 51"/>
                  <a:gd name="T4" fmla="*/ 7 w 40"/>
                  <a:gd name="T5" fmla="*/ 47 h 51"/>
                  <a:gd name="T6" fmla="*/ 7 w 40"/>
                  <a:gd name="T7" fmla="*/ 51 h 51"/>
                  <a:gd name="T8" fmla="*/ 0 w 40"/>
                  <a:gd name="T9" fmla="*/ 51 h 51"/>
                  <a:gd name="T10" fmla="*/ 0 w 40"/>
                  <a:gd name="T11" fmla="*/ 43 h 51"/>
                  <a:gd name="T12" fmla="*/ 7 w 40"/>
                  <a:gd name="T13" fmla="*/ 43 h 51"/>
                  <a:gd name="T14" fmla="*/ 15 w 40"/>
                  <a:gd name="T15" fmla="*/ 36 h 51"/>
                  <a:gd name="T16" fmla="*/ 36 w 40"/>
                  <a:gd name="T17" fmla="*/ 0 h 51"/>
                  <a:gd name="T18" fmla="*/ 40 w 40"/>
                  <a:gd name="T19" fmla="*/ 4 h 51"/>
                  <a:gd name="T20" fmla="*/ 40 w 40"/>
                  <a:gd name="T21" fmla="*/ 18 h 51"/>
                  <a:gd name="T22" fmla="*/ 36 w 40"/>
                  <a:gd name="T23" fmla="*/ 22 h 51"/>
                  <a:gd name="T24" fmla="*/ 33 w 40"/>
                  <a:gd name="T25" fmla="*/ 29 h 51"/>
                  <a:gd name="T26" fmla="*/ 29 w 40"/>
                  <a:gd name="T27" fmla="*/ 33 h 51"/>
                  <a:gd name="T28" fmla="*/ 25 w 40"/>
                  <a:gd name="T29" fmla="*/ 40 h 51"/>
                  <a:gd name="T30" fmla="*/ 22 w 40"/>
                  <a:gd name="T31" fmla="*/ 43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51"/>
                  <a:gd name="T50" fmla="*/ 40 w 40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51">
                    <a:moveTo>
                      <a:pt x="22" y="43"/>
                    </a:moveTo>
                    <a:lnTo>
                      <a:pt x="18" y="47"/>
                    </a:lnTo>
                    <a:lnTo>
                      <a:pt x="7" y="47"/>
                    </a:lnTo>
                    <a:lnTo>
                      <a:pt x="7" y="51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36"/>
                    </a:lnTo>
                    <a:lnTo>
                      <a:pt x="36" y="0"/>
                    </a:lnTo>
                    <a:lnTo>
                      <a:pt x="40" y="4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3" y="29"/>
                    </a:lnTo>
                    <a:lnTo>
                      <a:pt x="29" y="33"/>
                    </a:lnTo>
                    <a:lnTo>
                      <a:pt x="25" y="40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6" name="Freeform 295">
                <a:extLst>
                  <a:ext uri="{FF2B5EF4-FFF2-40B4-BE49-F238E27FC236}">
                    <a16:creationId xmlns:a16="http://schemas.microsoft.com/office/drawing/2014/main" id="{DD24A536-0F56-45DF-A5EB-6FC065A67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1820"/>
                <a:ext cx="25" cy="18"/>
              </a:xfrm>
              <a:custGeom>
                <a:avLst/>
                <a:gdLst>
                  <a:gd name="T0" fmla="*/ 0 w 25"/>
                  <a:gd name="T1" fmla="*/ 14 h 18"/>
                  <a:gd name="T2" fmla="*/ 10 w 25"/>
                  <a:gd name="T3" fmla="*/ 14 h 18"/>
                  <a:gd name="T4" fmla="*/ 14 w 25"/>
                  <a:gd name="T5" fmla="*/ 11 h 18"/>
                  <a:gd name="T6" fmla="*/ 21 w 25"/>
                  <a:gd name="T7" fmla="*/ 11 h 18"/>
                  <a:gd name="T8" fmla="*/ 25 w 25"/>
                  <a:gd name="T9" fmla="*/ 7 h 18"/>
                  <a:gd name="T10" fmla="*/ 25 w 25"/>
                  <a:gd name="T11" fmla="*/ 0 h 18"/>
                  <a:gd name="T12" fmla="*/ 21 w 25"/>
                  <a:gd name="T13" fmla="*/ 3 h 18"/>
                  <a:gd name="T14" fmla="*/ 10 w 25"/>
                  <a:gd name="T15" fmla="*/ 3 h 18"/>
                  <a:gd name="T16" fmla="*/ 7 w 25"/>
                  <a:gd name="T17" fmla="*/ 7 h 18"/>
                  <a:gd name="T18" fmla="*/ 3 w 25"/>
                  <a:gd name="T19" fmla="*/ 7 h 18"/>
                  <a:gd name="T20" fmla="*/ 7 w 25"/>
                  <a:gd name="T21" fmla="*/ 11 h 18"/>
                  <a:gd name="T22" fmla="*/ 0 w 25"/>
                  <a:gd name="T23" fmla="*/ 14 h 18"/>
                  <a:gd name="T24" fmla="*/ 3 w 25"/>
                  <a:gd name="T25" fmla="*/ 18 h 18"/>
                  <a:gd name="T26" fmla="*/ 3 w 25"/>
                  <a:gd name="T27" fmla="*/ 14 h 18"/>
                  <a:gd name="T28" fmla="*/ 0 w 25"/>
                  <a:gd name="T29" fmla="*/ 14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18"/>
                  <a:gd name="T47" fmla="*/ 25 w 25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18">
                    <a:moveTo>
                      <a:pt x="0" y="14"/>
                    </a:moveTo>
                    <a:lnTo>
                      <a:pt x="10" y="14"/>
                    </a:lnTo>
                    <a:lnTo>
                      <a:pt x="14" y="11"/>
                    </a:lnTo>
                    <a:lnTo>
                      <a:pt x="21" y="11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296">
                <a:extLst>
                  <a:ext uri="{FF2B5EF4-FFF2-40B4-BE49-F238E27FC236}">
                    <a16:creationId xmlns:a16="http://schemas.microsoft.com/office/drawing/2014/main" id="{27246ED4-DB36-49E4-ACBE-BA75D55A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1816"/>
                <a:ext cx="21" cy="18"/>
              </a:xfrm>
              <a:custGeom>
                <a:avLst/>
                <a:gdLst>
                  <a:gd name="T0" fmla="*/ 14 w 21"/>
                  <a:gd name="T1" fmla="*/ 0 h 18"/>
                  <a:gd name="T2" fmla="*/ 10 w 21"/>
                  <a:gd name="T3" fmla="*/ 0 h 18"/>
                  <a:gd name="T4" fmla="*/ 10 w 21"/>
                  <a:gd name="T5" fmla="*/ 4 h 18"/>
                  <a:gd name="T6" fmla="*/ 3 w 21"/>
                  <a:gd name="T7" fmla="*/ 4 h 18"/>
                  <a:gd name="T8" fmla="*/ 0 w 21"/>
                  <a:gd name="T9" fmla="*/ 7 h 18"/>
                  <a:gd name="T10" fmla="*/ 0 w 21"/>
                  <a:gd name="T11" fmla="*/ 18 h 18"/>
                  <a:gd name="T12" fmla="*/ 7 w 21"/>
                  <a:gd name="T13" fmla="*/ 15 h 18"/>
                  <a:gd name="T14" fmla="*/ 7 w 21"/>
                  <a:gd name="T15" fmla="*/ 11 h 18"/>
                  <a:gd name="T16" fmla="*/ 10 w 21"/>
                  <a:gd name="T17" fmla="*/ 11 h 18"/>
                  <a:gd name="T18" fmla="*/ 21 w 21"/>
                  <a:gd name="T19" fmla="*/ 0 h 18"/>
                  <a:gd name="T20" fmla="*/ 21 w 21"/>
                  <a:gd name="T21" fmla="*/ 4 h 18"/>
                  <a:gd name="T22" fmla="*/ 14 w 21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8"/>
                  <a:gd name="T38" fmla="*/ 21 w 21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8">
                    <a:moveTo>
                      <a:pt x="14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8" name="Freeform 297">
                <a:extLst>
                  <a:ext uri="{FF2B5EF4-FFF2-40B4-BE49-F238E27FC236}">
                    <a16:creationId xmlns:a16="http://schemas.microsoft.com/office/drawing/2014/main" id="{13ED6822-8B4B-4201-AF2C-A642DB98E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1773"/>
                <a:ext cx="29" cy="47"/>
              </a:xfrm>
              <a:custGeom>
                <a:avLst/>
                <a:gdLst>
                  <a:gd name="T0" fmla="*/ 25 w 29"/>
                  <a:gd name="T1" fmla="*/ 4 h 47"/>
                  <a:gd name="T2" fmla="*/ 22 w 29"/>
                  <a:gd name="T3" fmla="*/ 7 h 47"/>
                  <a:gd name="T4" fmla="*/ 0 w 29"/>
                  <a:gd name="T5" fmla="*/ 43 h 47"/>
                  <a:gd name="T6" fmla="*/ 7 w 29"/>
                  <a:gd name="T7" fmla="*/ 47 h 47"/>
                  <a:gd name="T8" fmla="*/ 29 w 29"/>
                  <a:gd name="T9" fmla="*/ 7 h 47"/>
                  <a:gd name="T10" fmla="*/ 22 w 29"/>
                  <a:gd name="T11" fmla="*/ 7 h 47"/>
                  <a:gd name="T12" fmla="*/ 25 w 29"/>
                  <a:gd name="T13" fmla="*/ 4 h 47"/>
                  <a:gd name="T14" fmla="*/ 22 w 29"/>
                  <a:gd name="T15" fmla="*/ 0 h 47"/>
                  <a:gd name="T16" fmla="*/ 22 w 29"/>
                  <a:gd name="T17" fmla="*/ 7 h 47"/>
                  <a:gd name="T18" fmla="*/ 25 w 29"/>
                  <a:gd name="T19" fmla="*/ 4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47"/>
                  <a:gd name="T32" fmla="*/ 29 w 2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47">
                    <a:moveTo>
                      <a:pt x="25" y="4"/>
                    </a:moveTo>
                    <a:lnTo>
                      <a:pt x="22" y="7"/>
                    </a:lnTo>
                    <a:lnTo>
                      <a:pt x="0" y="43"/>
                    </a:lnTo>
                    <a:lnTo>
                      <a:pt x="7" y="4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9" name="Freeform 298">
                <a:extLst>
                  <a:ext uri="{FF2B5EF4-FFF2-40B4-BE49-F238E27FC236}">
                    <a16:creationId xmlns:a16="http://schemas.microsoft.com/office/drawing/2014/main" id="{A47AD632-FA69-430D-8B4D-45061BF5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1777"/>
                <a:ext cx="25" cy="54"/>
              </a:xfrm>
              <a:custGeom>
                <a:avLst/>
                <a:gdLst>
                  <a:gd name="T0" fmla="*/ 4 w 25"/>
                  <a:gd name="T1" fmla="*/ 50 h 54"/>
                  <a:gd name="T2" fmla="*/ 7 w 25"/>
                  <a:gd name="T3" fmla="*/ 50 h 54"/>
                  <a:gd name="T4" fmla="*/ 11 w 25"/>
                  <a:gd name="T5" fmla="*/ 43 h 54"/>
                  <a:gd name="T6" fmla="*/ 15 w 25"/>
                  <a:gd name="T7" fmla="*/ 39 h 54"/>
                  <a:gd name="T8" fmla="*/ 18 w 25"/>
                  <a:gd name="T9" fmla="*/ 32 h 54"/>
                  <a:gd name="T10" fmla="*/ 22 w 25"/>
                  <a:gd name="T11" fmla="*/ 25 h 54"/>
                  <a:gd name="T12" fmla="*/ 22 w 25"/>
                  <a:gd name="T13" fmla="*/ 21 h 54"/>
                  <a:gd name="T14" fmla="*/ 25 w 25"/>
                  <a:gd name="T15" fmla="*/ 14 h 54"/>
                  <a:gd name="T16" fmla="*/ 22 w 25"/>
                  <a:gd name="T17" fmla="*/ 7 h 54"/>
                  <a:gd name="T18" fmla="*/ 18 w 25"/>
                  <a:gd name="T19" fmla="*/ 0 h 54"/>
                  <a:gd name="T20" fmla="*/ 15 w 25"/>
                  <a:gd name="T21" fmla="*/ 3 h 54"/>
                  <a:gd name="T22" fmla="*/ 18 w 25"/>
                  <a:gd name="T23" fmla="*/ 10 h 54"/>
                  <a:gd name="T24" fmla="*/ 18 w 25"/>
                  <a:gd name="T25" fmla="*/ 18 h 54"/>
                  <a:gd name="T26" fmla="*/ 15 w 25"/>
                  <a:gd name="T27" fmla="*/ 21 h 54"/>
                  <a:gd name="T28" fmla="*/ 11 w 25"/>
                  <a:gd name="T29" fmla="*/ 28 h 54"/>
                  <a:gd name="T30" fmla="*/ 7 w 25"/>
                  <a:gd name="T31" fmla="*/ 36 h 54"/>
                  <a:gd name="T32" fmla="*/ 4 w 25"/>
                  <a:gd name="T33" fmla="*/ 43 h 54"/>
                  <a:gd name="T34" fmla="*/ 0 w 25"/>
                  <a:gd name="T35" fmla="*/ 46 h 54"/>
                  <a:gd name="T36" fmla="*/ 4 w 25"/>
                  <a:gd name="T37" fmla="*/ 43 h 54"/>
                  <a:gd name="T38" fmla="*/ 4 w 25"/>
                  <a:gd name="T39" fmla="*/ 50 h 54"/>
                  <a:gd name="T40" fmla="*/ 7 w 25"/>
                  <a:gd name="T41" fmla="*/ 54 h 54"/>
                  <a:gd name="T42" fmla="*/ 7 w 25"/>
                  <a:gd name="T43" fmla="*/ 50 h 54"/>
                  <a:gd name="T44" fmla="*/ 4 w 25"/>
                  <a:gd name="T45" fmla="*/ 50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54"/>
                  <a:gd name="T71" fmla="*/ 25 w 25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54">
                    <a:moveTo>
                      <a:pt x="4" y="50"/>
                    </a:moveTo>
                    <a:lnTo>
                      <a:pt x="7" y="50"/>
                    </a:lnTo>
                    <a:lnTo>
                      <a:pt x="11" y="43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5" y="14"/>
                    </a:lnTo>
                    <a:lnTo>
                      <a:pt x="22" y="7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18" y="18"/>
                    </a:lnTo>
                    <a:lnTo>
                      <a:pt x="15" y="21"/>
                    </a:lnTo>
                    <a:lnTo>
                      <a:pt x="11" y="28"/>
                    </a:lnTo>
                    <a:lnTo>
                      <a:pt x="7" y="36"/>
                    </a:lnTo>
                    <a:lnTo>
                      <a:pt x="4" y="43"/>
                    </a:lnTo>
                    <a:lnTo>
                      <a:pt x="0" y="46"/>
                    </a:lnTo>
                    <a:lnTo>
                      <a:pt x="4" y="43"/>
                    </a:lnTo>
                    <a:lnTo>
                      <a:pt x="4" y="50"/>
                    </a:lnTo>
                    <a:lnTo>
                      <a:pt x="7" y="54"/>
                    </a:lnTo>
                    <a:lnTo>
                      <a:pt x="7" y="50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0" name="Freeform 299">
                <a:extLst>
                  <a:ext uri="{FF2B5EF4-FFF2-40B4-BE49-F238E27FC236}">
                    <a16:creationId xmlns:a16="http://schemas.microsoft.com/office/drawing/2014/main" id="{04F7B54B-8508-4971-8DD0-075B53F72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1834"/>
                <a:ext cx="1" cy="15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15 h 15"/>
                  <a:gd name="T4" fmla="*/ 0 w 1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1" name="Freeform 300">
                <a:extLst>
                  <a:ext uri="{FF2B5EF4-FFF2-40B4-BE49-F238E27FC236}">
                    <a16:creationId xmlns:a16="http://schemas.microsoft.com/office/drawing/2014/main" id="{095DB6B6-02A7-44DE-B4E1-A045EAAA1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831"/>
                <a:ext cx="7" cy="7"/>
              </a:xfrm>
              <a:custGeom>
                <a:avLst/>
                <a:gdLst>
                  <a:gd name="T0" fmla="*/ 7 w 7"/>
                  <a:gd name="T1" fmla="*/ 3 h 7"/>
                  <a:gd name="T2" fmla="*/ 4 w 7"/>
                  <a:gd name="T3" fmla="*/ 0 h 7"/>
                  <a:gd name="T4" fmla="*/ 4 w 7"/>
                  <a:gd name="T5" fmla="*/ 7 h 7"/>
                  <a:gd name="T6" fmla="*/ 0 w 7"/>
                  <a:gd name="T7" fmla="*/ 3 h 7"/>
                  <a:gd name="T8" fmla="*/ 7 w 7"/>
                  <a:gd name="T9" fmla="*/ 3 h 7"/>
                  <a:gd name="T10" fmla="*/ 7 w 7"/>
                  <a:gd name="T11" fmla="*/ 0 h 7"/>
                  <a:gd name="T12" fmla="*/ 4 w 7"/>
                  <a:gd name="T13" fmla="*/ 0 h 7"/>
                  <a:gd name="T14" fmla="*/ 7 w 7"/>
                  <a:gd name="T15" fmla="*/ 3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7" y="3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2" name="Freeform 301">
                <a:extLst>
                  <a:ext uri="{FF2B5EF4-FFF2-40B4-BE49-F238E27FC236}">
                    <a16:creationId xmlns:a16="http://schemas.microsoft.com/office/drawing/2014/main" id="{765C1C9F-09E3-4779-B01E-24CA3E035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834"/>
                <a:ext cx="7" cy="18"/>
              </a:xfrm>
              <a:custGeom>
                <a:avLst/>
                <a:gdLst>
                  <a:gd name="T0" fmla="*/ 4 w 7"/>
                  <a:gd name="T1" fmla="*/ 18 h 18"/>
                  <a:gd name="T2" fmla="*/ 7 w 7"/>
                  <a:gd name="T3" fmla="*/ 15 h 18"/>
                  <a:gd name="T4" fmla="*/ 7 w 7"/>
                  <a:gd name="T5" fmla="*/ 0 h 18"/>
                  <a:gd name="T6" fmla="*/ 0 w 7"/>
                  <a:gd name="T7" fmla="*/ 0 h 18"/>
                  <a:gd name="T8" fmla="*/ 0 w 7"/>
                  <a:gd name="T9" fmla="*/ 15 h 18"/>
                  <a:gd name="T10" fmla="*/ 4 w 7"/>
                  <a:gd name="T11" fmla="*/ 11 h 18"/>
                  <a:gd name="T12" fmla="*/ 4 w 7"/>
                  <a:gd name="T13" fmla="*/ 18 h 18"/>
                  <a:gd name="T14" fmla="*/ 7 w 7"/>
                  <a:gd name="T15" fmla="*/ 18 h 18"/>
                  <a:gd name="T16" fmla="*/ 7 w 7"/>
                  <a:gd name="T17" fmla="*/ 15 h 18"/>
                  <a:gd name="T18" fmla="*/ 4 w 7"/>
                  <a:gd name="T19" fmla="*/ 18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8"/>
                  <a:gd name="T32" fmla="*/ 7 w 7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8">
                    <a:moveTo>
                      <a:pt x="4" y="18"/>
                    </a:moveTo>
                    <a:lnTo>
                      <a:pt x="7" y="1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3" name="Freeform 302">
                <a:extLst>
                  <a:ext uri="{FF2B5EF4-FFF2-40B4-BE49-F238E27FC236}">
                    <a16:creationId xmlns:a16="http://schemas.microsoft.com/office/drawing/2014/main" id="{AFEC974A-85AC-4FE7-AB18-27A1CC848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845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7 w 10"/>
                  <a:gd name="T3" fmla="*/ 7 h 7"/>
                  <a:gd name="T4" fmla="*/ 7 w 10"/>
                  <a:gd name="T5" fmla="*/ 0 h 7"/>
                  <a:gd name="T6" fmla="*/ 10 w 10"/>
                  <a:gd name="T7" fmla="*/ 4 h 7"/>
                  <a:gd name="T8" fmla="*/ 0 w 10"/>
                  <a:gd name="T9" fmla="*/ 4 h 7"/>
                  <a:gd name="T10" fmla="*/ 0 w 10"/>
                  <a:gd name="T11" fmla="*/ 7 h 7"/>
                  <a:gd name="T12" fmla="*/ 7 w 10"/>
                  <a:gd name="T13" fmla="*/ 7 h 7"/>
                  <a:gd name="T14" fmla="*/ 0 w 10"/>
                  <a:gd name="T15" fmla="*/ 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7"/>
                  <a:gd name="T26" fmla="*/ 10 w 10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7">
                    <a:moveTo>
                      <a:pt x="0" y="4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4" name="Freeform 303">
                <a:extLst>
                  <a:ext uri="{FF2B5EF4-FFF2-40B4-BE49-F238E27FC236}">
                    <a16:creationId xmlns:a16="http://schemas.microsoft.com/office/drawing/2014/main" id="{ECC1529C-CC26-48CD-A92C-7EAD5D999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831"/>
                <a:ext cx="10" cy="18"/>
              </a:xfrm>
              <a:custGeom>
                <a:avLst/>
                <a:gdLst>
                  <a:gd name="T0" fmla="*/ 7 w 10"/>
                  <a:gd name="T1" fmla="*/ 0 h 18"/>
                  <a:gd name="T2" fmla="*/ 0 w 10"/>
                  <a:gd name="T3" fmla="*/ 3 h 18"/>
                  <a:gd name="T4" fmla="*/ 0 w 10"/>
                  <a:gd name="T5" fmla="*/ 18 h 18"/>
                  <a:gd name="T6" fmla="*/ 10 w 10"/>
                  <a:gd name="T7" fmla="*/ 18 h 18"/>
                  <a:gd name="T8" fmla="*/ 10 w 10"/>
                  <a:gd name="T9" fmla="*/ 3 h 18"/>
                  <a:gd name="T10" fmla="*/ 7 w 10"/>
                  <a:gd name="T11" fmla="*/ 7 h 18"/>
                  <a:gd name="T12" fmla="*/ 7 w 10"/>
                  <a:gd name="T13" fmla="*/ 0 h 18"/>
                  <a:gd name="T14" fmla="*/ 0 w 10"/>
                  <a:gd name="T15" fmla="*/ 0 h 18"/>
                  <a:gd name="T16" fmla="*/ 0 w 10"/>
                  <a:gd name="T17" fmla="*/ 3 h 18"/>
                  <a:gd name="T18" fmla="*/ 7 w 10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8"/>
                  <a:gd name="T32" fmla="*/ 10 w 1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8">
                    <a:moveTo>
                      <a:pt x="7" y="0"/>
                    </a:moveTo>
                    <a:lnTo>
                      <a:pt x="0" y="3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5" name="Freeform 304">
                <a:extLst>
                  <a:ext uri="{FF2B5EF4-FFF2-40B4-BE49-F238E27FC236}">
                    <a16:creationId xmlns:a16="http://schemas.microsoft.com/office/drawing/2014/main" id="{594BD045-B307-4153-A811-AA1BB6EB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1852"/>
                <a:ext cx="306" cy="868"/>
              </a:xfrm>
              <a:custGeom>
                <a:avLst/>
                <a:gdLst>
                  <a:gd name="T0" fmla="*/ 118 w 306"/>
                  <a:gd name="T1" fmla="*/ 29 h 868"/>
                  <a:gd name="T2" fmla="*/ 111 w 306"/>
                  <a:gd name="T3" fmla="*/ 54 h 868"/>
                  <a:gd name="T4" fmla="*/ 129 w 306"/>
                  <a:gd name="T5" fmla="*/ 108 h 868"/>
                  <a:gd name="T6" fmla="*/ 133 w 306"/>
                  <a:gd name="T7" fmla="*/ 155 h 868"/>
                  <a:gd name="T8" fmla="*/ 82 w 306"/>
                  <a:gd name="T9" fmla="*/ 162 h 868"/>
                  <a:gd name="T10" fmla="*/ 82 w 306"/>
                  <a:gd name="T11" fmla="*/ 184 h 868"/>
                  <a:gd name="T12" fmla="*/ 129 w 306"/>
                  <a:gd name="T13" fmla="*/ 216 h 868"/>
                  <a:gd name="T14" fmla="*/ 169 w 306"/>
                  <a:gd name="T15" fmla="*/ 259 h 868"/>
                  <a:gd name="T16" fmla="*/ 122 w 306"/>
                  <a:gd name="T17" fmla="*/ 313 h 868"/>
                  <a:gd name="T18" fmla="*/ 86 w 306"/>
                  <a:gd name="T19" fmla="*/ 375 h 868"/>
                  <a:gd name="T20" fmla="*/ 57 w 306"/>
                  <a:gd name="T21" fmla="*/ 429 h 868"/>
                  <a:gd name="T22" fmla="*/ 32 w 306"/>
                  <a:gd name="T23" fmla="*/ 483 h 868"/>
                  <a:gd name="T24" fmla="*/ 57 w 306"/>
                  <a:gd name="T25" fmla="*/ 454 h 868"/>
                  <a:gd name="T26" fmla="*/ 90 w 306"/>
                  <a:gd name="T27" fmla="*/ 389 h 868"/>
                  <a:gd name="T28" fmla="*/ 122 w 306"/>
                  <a:gd name="T29" fmla="*/ 331 h 868"/>
                  <a:gd name="T30" fmla="*/ 158 w 306"/>
                  <a:gd name="T31" fmla="*/ 285 h 868"/>
                  <a:gd name="T32" fmla="*/ 158 w 306"/>
                  <a:gd name="T33" fmla="*/ 227 h 868"/>
                  <a:gd name="T34" fmla="*/ 115 w 306"/>
                  <a:gd name="T35" fmla="*/ 191 h 868"/>
                  <a:gd name="T36" fmla="*/ 122 w 306"/>
                  <a:gd name="T37" fmla="*/ 169 h 868"/>
                  <a:gd name="T38" fmla="*/ 151 w 306"/>
                  <a:gd name="T39" fmla="*/ 162 h 868"/>
                  <a:gd name="T40" fmla="*/ 140 w 306"/>
                  <a:gd name="T41" fmla="*/ 105 h 868"/>
                  <a:gd name="T42" fmla="*/ 122 w 306"/>
                  <a:gd name="T43" fmla="*/ 43 h 868"/>
                  <a:gd name="T44" fmla="*/ 162 w 306"/>
                  <a:gd name="T45" fmla="*/ 43 h 868"/>
                  <a:gd name="T46" fmla="*/ 208 w 306"/>
                  <a:gd name="T47" fmla="*/ 69 h 868"/>
                  <a:gd name="T48" fmla="*/ 262 w 306"/>
                  <a:gd name="T49" fmla="*/ 112 h 868"/>
                  <a:gd name="T50" fmla="*/ 298 w 306"/>
                  <a:gd name="T51" fmla="*/ 151 h 868"/>
                  <a:gd name="T52" fmla="*/ 262 w 306"/>
                  <a:gd name="T53" fmla="*/ 202 h 868"/>
                  <a:gd name="T54" fmla="*/ 234 w 306"/>
                  <a:gd name="T55" fmla="*/ 249 h 868"/>
                  <a:gd name="T56" fmla="*/ 219 w 306"/>
                  <a:gd name="T57" fmla="*/ 299 h 868"/>
                  <a:gd name="T58" fmla="*/ 219 w 306"/>
                  <a:gd name="T59" fmla="*/ 393 h 868"/>
                  <a:gd name="T60" fmla="*/ 230 w 306"/>
                  <a:gd name="T61" fmla="*/ 569 h 868"/>
                  <a:gd name="T62" fmla="*/ 194 w 306"/>
                  <a:gd name="T63" fmla="*/ 630 h 868"/>
                  <a:gd name="T64" fmla="*/ 154 w 306"/>
                  <a:gd name="T65" fmla="*/ 652 h 868"/>
                  <a:gd name="T66" fmla="*/ 169 w 306"/>
                  <a:gd name="T67" fmla="*/ 681 h 868"/>
                  <a:gd name="T68" fmla="*/ 234 w 306"/>
                  <a:gd name="T69" fmla="*/ 688 h 868"/>
                  <a:gd name="T70" fmla="*/ 277 w 306"/>
                  <a:gd name="T71" fmla="*/ 717 h 868"/>
                  <a:gd name="T72" fmla="*/ 298 w 306"/>
                  <a:gd name="T73" fmla="*/ 763 h 868"/>
                  <a:gd name="T74" fmla="*/ 288 w 306"/>
                  <a:gd name="T75" fmla="*/ 807 h 868"/>
                  <a:gd name="T76" fmla="*/ 244 w 306"/>
                  <a:gd name="T77" fmla="*/ 832 h 868"/>
                  <a:gd name="T78" fmla="*/ 194 w 306"/>
                  <a:gd name="T79" fmla="*/ 850 h 868"/>
                  <a:gd name="T80" fmla="*/ 144 w 306"/>
                  <a:gd name="T81" fmla="*/ 861 h 868"/>
                  <a:gd name="T82" fmla="*/ 100 w 306"/>
                  <a:gd name="T83" fmla="*/ 864 h 868"/>
                  <a:gd name="T84" fmla="*/ 82 w 306"/>
                  <a:gd name="T85" fmla="*/ 850 h 868"/>
                  <a:gd name="T86" fmla="*/ 50 w 306"/>
                  <a:gd name="T87" fmla="*/ 688 h 868"/>
                  <a:gd name="T88" fmla="*/ 25 w 306"/>
                  <a:gd name="T89" fmla="*/ 483 h 868"/>
                  <a:gd name="T90" fmla="*/ 3 w 306"/>
                  <a:gd name="T91" fmla="*/ 292 h 868"/>
                  <a:gd name="T92" fmla="*/ 43 w 306"/>
                  <a:gd name="T93" fmla="*/ 108 h 868"/>
                  <a:gd name="T94" fmla="*/ 64 w 306"/>
                  <a:gd name="T95" fmla="*/ 29 h 868"/>
                  <a:gd name="T96" fmla="*/ 82 w 306"/>
                  <a:gd name="T97" fmla="*/ 0 h 868"/>
                  <a:gd name="T98" fmla="*/ 108 w 306"/>
                  <a:gd name="T99" fmla="*/ 18 h 868"/>
                  <a:gd name="T100" fmla="*/ 133 w 306"/>
                  <a:gd name="T101" fmla="*/ 33 h 8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6"/>
                  <a:gd name="T154" fmla="*/ 0 h 868"/>
                  <a:gd name="T155" fmla="*/ 306 w 306"/>
                  <a:gd name="T156" fmla="*/ 868 h 8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6" h="868">
                    <a:moveTo>
                      <a:pt x="133" y="33"/>
                    </a:moveTo>
                    <a:lnTo>
                      <a:pt x="118" y="33"/>
                    </a:lnTo>
                    <a:lnTo>
                      <a:pt x="122" y="33"/>
                    </a:lnTo>
                    <a:lnTo>
                      <a:pt x="118" y="29"/>
                    </a:lnTo>
                    <a:lnTo>
                      <a:pt x="118" y="25"/>
                    </a:lnTo>
                    <a:lnTo>
                      <a:pt x="115" y="25"/>
                    </a:lnTo>
                    <a:lnTo>
                      <a:pt x="111" y="29"/>
                    </a:lnTo>
                    <a:lnTo>
                      <a:pt x="111" y="54"/>
                    </a:lnTo>
                    <a:lnTo>
                      <a:pt x="115" y="69"/>
                    </a:lnTo>
                    <a:lnTo>
                      <a:pt x="118" y="83"/>
                    </a:lnTo>
                    <a:lnTo>
                      <a:pt x="126" y="97"/>
                    </a:lnTo>
                    <a:lnTo>
                      <a:pt x="129" y="108"/>
                    </a:lnTo>
                    <a:lnTo>
                      <a:pt x="133" y="123"/>
                    </a:lnTo>
                    <a:lnTo>
                      <a:pt x="136" y="141"/>
                    </a:lnTo>
                    <a:lnTo>
                      <a:pt x="140" y="155"/>
                    </a:lnTo>
                    <a:lnTo>
                      <a:pt x="133" y="155"/>
                    </a:lnTo>
                    <a:lnTo>
                      <a:pt x="126" y="159"/>
                    </a:lnTo>
                    <a:lnTo>
                      <a:pt x="118" y="159"/>
                    </a:lnTo>
                    <a:lnTo>
                      <a:pt x="111" y="162"/>
                    </a:lnTo>
                    <a:lnTo>
                      <a:pt x="82" y="162"/>
                    </a:lnTo>
                    <a:lnTo>
                      <a:pt x="79" y="166"/>
                    </a:lnTo>
                    <a:lnTo>
                      <a:pt x="75" y="173"/>
                    </a:lnTo>
                    <a:lnTo>
                      <a:pt x="79" y="180"/>
                    </a:lnTo>
                    <a:lnTo>
                      <a:pt x="82" y="184"/>
                    </a:lnTo>
                    <a:lnTo>
                      <a:pt x="93" y="191"/>
                    </a:lnTo>
                    <a:lnTo>
                      <a:pt x="104" y="198"/>
                    </a:lnTo>
                    <a:lnTo>
                      <a:pt x="118" y="205"/>
                    </a:lnTo>
                    <a:lnTo>
                      <a:pt x="129" y="216"/>
                    </a:lnTo>
                    <a:lnTo>
                      <a:pt x="140" y="223"/>
                    </a:lnTo>
                    <a:lnTo>
                      <a:pt x="151" y="234"/>
                    </a:lnTo>
                    <a:lnTo>
                      <a:pt x="158" y="245"/>
                    </a:lnTo>
                    <a:lnTo>
                      <a:pt x="169" y="259"/>
                    </a:lnTo>
                    <a:lnTo>
                      <a:pt x="154" y="270"/>
                    </a:lnTo>
                    <a:lnTo>
                      <a:pt x="144" y="285"/>
                    </a:lnTo>
                    <a:lnTo>
                      <a:pt x="133" y="299"/>
                    </a:lnTo>
                    <a:lnTo>
                      <a:pt x="122" y="313"/>
                    </a:lnTo>
                    <a:lnTo>
                      <a:pt x="115" y="328"/>
                    </a:lnTo>
                    <a:lnTo>
                      <a:pt x="104" y="342"/>
                    </a:lnTo>
                    <a:lnTo>
                      <a:pt x="97" y="360"/>
                    </a:lnTo>
                    <a:lnTo>
                      <a:pt x="86" y="375"/>
                    </a:lnTo>
                    <a:lnTo>
                      <a:pt x="79" y="385"/>
                    </a:lnTo>
                    <a:lnTo>
                      <a:pt x="75" y="403"/>
                    </a:lnTo>
                    <a:lnTo>
                      <a:pt x="64" y="414"/>
                    </a:lnTo>
                    <a:lnTo>
                      <a:pt x="57" y="429"/>
                    </a:lnTo>
                    <a:lnTo>
                      <a:pt x="50" y="443"/>
                    </a:lnTo>
                    <a:lnTo>
                      <a:pt x="43" y="454"/>
                    </a:lnTo>
                    <a:lnTo>
                      <a:pt x="39" y="468"/>
                    </a:lnTo>
                    <a:lnTo>
                      <a:pt x="32" y="483"/>
                    </a:lnTo>
                    <a:lnTo>
                      <a:pt x="32" y="486"/>
                    </a:lnTo>
                    <a:lnTo>
                      <a:pt x="39" y="486"/>
                    </a:lnTo>
                    <a:lnTo>
                      <a:pt x="50" y="468"/>
                    </a:lnTo>
                    <a:lnTo>
                      <a:pt x="57" y="454"/>
                    </a:lnTo>
                    <a:lnTo>
                      <a:pt x="64" y="439"/>
                    </a:lnTo>
                    <a:lnTo>
                      <a:pt x="72" y="421"/>
                    </a:lnTo>
                    <a:lnTo>
                      <a:pt x="79" y="403"/>
                    </a:lnTo>
                    <a:lnTo>
                      <a:pt x="90" y="389"/>
                    </a:lnTo>
                    <a:lnTo>
                      <a:pt x="97" y="375"/>
                    </a:lnTo>
                    <a:lnTo>
                      <a:pt x="108" y="360"/>
                    </a:lnTo>
                    <a:lnTo>
                      <a:pt x="115" y="342"/>
                    </a:lnTo>
                    <a:lnTo>
                      <a:pt x="122" y="331"/>
                    </a:lnTo>
                    <a:lnTo>
                      <a:pt x="129" y="321"/>
                    </a:lnTo>
                    <a:lnTo>
                      <a:pt x="140" y="306"/>
                    </a:lnTo>
                    <a:lnTo>
                      <a:pt x="147" y="295"/>
                    </a:lnTo>
                    <a:lnTo>
                      <a:pt x="158" y="285"/>
                    </a:lnTo>
                    <a:lnTo>
                      <a:pt x="169" y="270"/>
                    </a:lnTo>
                    <a:lnTo>
                      <a:pt x="180" y="259"/>
                    </a:lnTo>
                    <a:lnTo>
                      <a:pt x="180" y="249"/>
                    </a:lnTo>
                    <a:lnTo>
                      <a:pt x="158" y="227"/>
                    </a:lnTo>
                    <a:lnTo>
                      <a:pt x="147" y="220"/>
                    </a:lnTo>
                    <a:lnTo>
                      <a:pt x="140" y="209"/>
                    </a:lnTo>
                    <a:lnTo>
                      <a:pt x="126" y="198"/>
                    </a:lnTo>
                    <a:lnTo>
                      <a:pt x="115" y="191"/>
                    </a:lnTo>
                    <a:lnTo>
                      <a:pt x="104" y="184"/>
                    </a:lnTo>
                    <a:lnTo>
                      <a:pt x="93" y="173"/>
                    </a:lnTo>
                    <a:lnTo>
                      <a:pt x="115" y="173"/>
                    </a:lnTo>
                    <a:lnTo>
                      <a:pt x="122" y="169"/>
                    </a:lnTo>
                    <a:lnTo>
                      <a:pt x="129" y="169"/>
                    </a:lnTo>
                    <a:lnTo>
                      <a:pt x="136" y="166"/>
                    </a:lnTo>
                    <a:lnTo>
                      <a:pt x="144" y="166"/>
                    </a:lnTo>
                    <a:lnTo>
                      <a:pt x="151" y="162"/>
                    </a:lnTo>
                    <a:lnTo>
                      <a:pt x="151" y="148"/>
                    </a:lnTo>
                    <a:lnTo>
                      <a:pt x="147" y="133"/>
                    </a:lnTo>
                    <a:lnTo>
                      <a:pt x="144" y="119"/>
                    </a:lnTo>
                    <a:lnTo>
                      <a:pt x="140" y="105"/>
                    </a:lnTo>
                    <a:lnTo>
                      <a:pt x="136" y="87"/>
                    </a:lnTo>
                    <a:lnTo>
                      <a:pt x="129" y="72"/>
                    </a:lnTo>
                    <a:lnTo>
                      <a:pt x="126" y="58"/>
                    </a:lnTo>
                    <a:lnTo>
                      <a:pt x="122" y="43"/>
                    </a:lnTo>
                    <a:lnTo>
                      <a:pt x="126" y="47"/>
                    </a:lnTo>
                    <a:lnTo>
                      <a:pt x="136" y="36"/>
                    </a:lnTo>
                    <a:lnTo>
                      <a:pt x="151" y="40"/>
                    </a:lnTo>
                    <a:lnTo>
                      <a:pt x="162" y="43"/>
                    </a:lnTo>
                    <a:lnTo>
                      <a:pt x="172" y="47"/>
                    </a:lnTo>
                    <a:lnTo>
                      <a:pt x="187" y="54"/>
                    </a:lnTo>
                    <a:lnTo>
                      <a:pt x="198" y="61"/>
                    </a:lnTo>
                    <a:lnTo>
                      <a:pt x="208" y="69"/>
                    </a:lnTo>
                    <a:lnTo>
                      <a:pt x="219" y="76"/>
                    </a:lnTo>
                    <a:lnTo>
                      <a:pt x="230" y="83"/>
                    </a:lnTo>
                    <a:lnTo>
                      <a:pt x="241" y="90"/>
                    </a:lnTo>
                    <a:lnTo>
                      <a:pt x="262" y="112"/>
                    </a:lnTo>
                    <a:lnTo>
                      <a:pt x="270" y="123"/>
                    </a:lnTo>
                    <a:lnTo>
                      <a:pt x="280" y="130"/>
                    </a:lnTo>
                    <a:lnTo>
                      <a:pt x="288" y="141"/>
                    </a:lnTo>
                    <a:lnTo>
                      <a:pt x="298" y="151"/>
                    </a:lnTo>
                    <a:lnTo>
                      <a:pt x="306" y="162"/>
                    </a:lnTo>
                    <a:lnTo>
                      <a:pt x="284" y="184"/>
                    </a:lnTo>
                    <a:lnTo>
                      <a:pt x="273" y="191"/>
                    </a:lnTo>
                    <a:lnTo>
                      <a:pt x="262" y="202"/>
                    </a:lnTo>
                    <a:lnTo>
                      <a:pt x="255" y="213"/>
                    </a:lnTo>
                    <a:lnTo>
                      <a:pt x="248" y="223"/>
                    </a:lnTo>
                    <a:lnTo>
                      <a:pt x="241" y="234"/>
                    </a:lnTo>
                    <a:lnTo>
                      <a:pt x="234" y="249"/>
                    </a:lnTo>
                    <a:lnTo>
                      <a:pt x="230" y="259"/>
                    </a:lnTo>
                    <a:lnTo>
                      <a:pt x="226" y="274"/>
                    </a:lnTo>
                    <a:lnTo>
                      <a:pt x="223" y="285"/>
                    </a:lnTo>
                    <a:lnTo>
                      <a:pt x="219" y="299"/>
                    </a:lnTo>
                    <a:lnTo>
                      <a:pt x="219" y="313"/>
                    </a:lnTo>
                    <a:lnTo>
                      <a:pt x="216" y="328"/>
                    </a:lnTo>
                    <a:lnTo>
                      <a:pt x="216" y="357"/>
                    </a:lnTo>
                    <a:lnTo>
                      <a:pt x="219" y="393"/>
                    </a:lnTo>
                    <a:lnTo>
                      <a:pt x="219" y="465"/>
                    </a:lnTo>
                    <a:lnTo>
                      <a:pt x="223" y="501"/>
                    </a:lnTo>
                    <a:lnTo>
                      <a:pt x="226" y="537"/>
                    </a:lnTo>
                    <a:lnTo>
                      <a:pt x="230" y="569"/>
                    </a:lnTo>
                    <a:lnTo>
                      <a:pt x="237" y="601"/>
                    </a:lnTo>
                    <a:lnTo>
                      <a:pt x="244" y="634"/>
                    </a:lnTo>
                    <a:lnTo>
                      <a:pt x="198" y="634"/>
                    </a:lnTo>
                    <a:lnTo>
                      <a:pt x="194" y="630"/>
                    </a:lnTo>
                    <a:lnTo>
                      <a:pt x="147" y="630"/>
                    </a:lnTo>
                    <a:lnTo>
                      <a:pt x="151" y="637"/>
                    </a:lnTo>
                    <a:lnTo>
                      <a:pt x="151" y="645"/>
                    </a:lnTo>
                    <a:lnTo>
                      <a:pt x="154" y="652"/>
                    </a:lnTo>
                    <a:lnTo>
                      <a:pt x="158" y="659"/>
                    </a:lnTo>
                    <a:lnTo>
                      <a:pt x="158" y="666"/>
                    </a:lnTo>
                    <a:lnTo>
                      <a:pt x="165" y="673"/>
                    </a:lnTo>
                    <a:lnTo>
                      <a:pt x="169" y="681"/>
                    </a:lnTo>
                    <a:lnTo>
                      <a:pt x="198" y="681"/>
                    </a:lnTo>
                    <a:lnTo>
                      <a:pt x="212" y="684"/>
                    </a:lnTo>
                    <a:lnTo>
                      <a:pt x="223" y="684"/>
                    </a:lnTo>
                    <a:lnTo>
                      <a:pt x="234" y="688"/>
                    </a:lnTo>
                    <a:lnTo>
                      <a:pt x="255" y="688"/>
                    </a:lnTo>
                    <a:lnTo>
                      <a:pt x="266" y="691"/>
                    </a:lnTo>
                    <a:lnTo>
                      <a:pt x="270" y="702"/>
                    </a:lnTo>
                    <a:lnTo>
                      <a:pt x="277" y="717"/>
                    </a:lnTo>
                    <a:lnTo>
                      <a:pt x="280" y="727"/>
                    </a:lnTo>
                    <a:lnTo>
                      <a:pt x="284" y="742"/>
                    </a:lnTo>
                    <a:lnTo>
                      <a:pt x="291" y="753"/>
                    </a:lnTo>
                    <a:lnTo>
                      <a:pt x="298" y="763"/>
                    </a:lnTo>
                    <a:lnTo>
                      <a:pt x="302" y="778"/>
                    </a:lnTo>
                    <a:lnTo>
                      <a:pt x="306" y="789"/>
                    </a:lnTo>
                    <a:lnTo>
                      <a:pt x="298" y="799"/>
                    </a:lnTo>
                    <a:lnTo>
                      <a:pt x="288" y="807"/>
                    </a:lnTo>
                    <a:lnTo>
                      <a:pt x="277" y="814"/>
                    </a:lnTo>
                    <a:lnTo>
                      <a:pt x="266" y="821"/>
                    </a:lnTo>
                    <a:lnTo>
                      <a:pt x="255" y="828"/>
                    </a:lnTo>
                    <a:lnTo>
                      <a:pt x="244" y="832"/>
                    </a:lnTo>
                    <a:lnTo>
                      <a:pt x="234" y="839"/>
                    </a:lnTo>
                    <a:lnTo>
                      <a:pt x="219" y="843"/>
                    </a:lnTo>
                    <a:lnTo>
                      <a:pt x="208" y="846"/>
                    </a:lnTo>
                    <a:lnTo>
                      <a:pt x="194" y="850"/>
                    </a:lnTo>
                    <a:lnTo>
                      <a:pt x="183" y="853"/>
                    </a:lnTo>
                    <a:lnTo>
                      <a:pt x="169" y="857"/>
                    </a:lnTo>
                    <a:lnTo>
                      <a:pt x="158" y="861"/>
                    </a:lnTo>
                    <a:lnTo>
                      <a:pt x="144" y="861"/>
                    </a:lnTo>
                    <a:lnTo>
                      <a:pt x="133" y="864"/>
                    </a:lnTo>
                    <a:lnTo>
                      <a:pt x="118" y="868"/>
                    </a:lnTo>
                    <a:lnTo>
                      <a:pt x="108" y="868"/>
                    </a:lnTo>
                    <a:lnTo>
                      <a:pt x="100" y="864"/>
                    </a:lnTo>
                    <a:lnTo>
                      <a:pt x="97" y="861"/>
                    </a:lnTo>
                    <a:lnTo>
                      <a:pt x="90" y="861"/>
                    </a:lnTo>
                    <a:lnTo>
                      <a:pt x="86" y="853"/>
                    </a:lnTo>
                    <a:lnTo>
                      <a:pt x="82" y="850"/>
                    </a:lnTo>
                    <a:lnTo>
                      <a:pt x="79" y="843"/>
                    </a:lnTo>
                    <a:lnTo>
                      <a:pt x="68" y="792"/>
                    </a:lnTo>
                    <a:lnTo>
                      <a:pt x="61" y="742"/>
                    </a:lnTo>
                    <a:lnTo>
                      <a:pt x="50" y="688"/>
                    </a:lnTo>
                    <a:lnTo>
                      <a:pt x="43" y="637"/>
                    </a:lnTo>
                    <a:lnTo>
                      <a:pt x="36" y="587"/>
                    </a:lnTo>
                    <a:lnTo>
                      <a:pt x="32" y="537"/>
                    </a:lnTo>
                    <a:lnTo>
                      <a:pt x="25" y="483"/>
                    </a:lnTo>
                    <a:lnTo>
                      <a:pt x="18" y="429"/>
                    </a:lnTo>
                    <a:lnTo>
                      <a:pt x="3" y="382"/>
                    </a:lnTo>
                    <a:lnTo>
                      <a:pt x="0" y="339"/>
                    </a:lnTo>
                    <a:lnTo>
                      <a:pt x="3" y="292"/>
                    </a:lnTo>
                    <a:lnTo>
                      <a:pt x="14" y="245"/>
                    </a:lnTo>
                    <a:lnTo>
                      <a:pt x="25" y="202"/>
                    </a:lnTo>
                    <a:lnTo>
                      <a:pt x="36" y="155"/>
                    </a:lnTo>
                    <a:lnTo>
                      <a:pt x="43" y="108"/>
                    </a:lnTo>
                    <a:lnTo>
                      <a:pt x="43" y="61"/>
                    </a:lnTo>
                    <a:lnTo>
                      <a:pt x="57" y="47"/>
                    </a:lnTo>
                    <a:lnTo>
                      <a:pt x="61" y="40"/>
                    </a:lnTo>
                    <a:lnTo>
                      <a:pt x="64" y="29"/>
                    </a:lnTo>
                    <a:lnTo>
                      <a:pt x="68" y="22"/>
                    </a:lnTo>
                    <a:lnTo>
                      <a:pt x="72" y="15"/>
                    </a:lnTo>
                    <a:lnTo>
                      <a:pt x="79" y="7"/>
                    </a:lnTo>
                    <a:lnTo>
                      <a:pt x="82" y="0"/>
                    </a:lnTo>
                    <a:lnTo>
                      <a:pt x="86" y="4"/>
                    </a:lnTo>
                    <a:lnTo>
                      <a:pt x="93" y="7"/>
                    </a:lnTo>
                    <a:lnTo>
                      <a:pt x="100" y="15"/>
                    </a:lnTo>
                    <a:lnTo>
                      <a:pt x="108" y="18"/>
                    </a:lnTo>
                    <a:lnTo>
                      <a:pt x="115" y="22"/>
                    </a:lnTo>
                    <a:lnTo>
                      <a:pt x="118" y="25"/>
                    </a:lnTo>
                    <a:lnTo>
                      <a:pt x="126" y="29"/>
                    </a:lnTo>
                    <a:lnTo>
                      <a:pt x="133" y="33"/>
                    </a:lnTo>
                    <a:close/>
                  </a:path>
                </a:pathLst>
              </a:custGeom>
              <a:solidFill>
                <a:srgbClr val="004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6" name="Freeform 305">
                <a:extLst>
                  <a:ext uri="{FF2B5EF4-FFF2-40B4-BE49-F238E27FC236}">
                    <a16:creationId xmlns:a16="http://schemas.microsoft.com/office/drawing/2014/main" id="{254E192C-F35B-4083-9336-C56AFEA1C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1881"/>
                <a:ext cx="18" cy="7"/>
              </a:xfrm>
              <a:custGeom>
                <a:avLst/>
                <a:gdLst>
                  <a:gd name="T0" fmla="*/ 3 w 18"/>
                  <a:gd name="T1" fmla="*/ 4 h 7"/>
                  <a:gd name="T2" fmla="*/ 3 w 18"/>
                  <a:gd name="T3" fmla="*/ 7 h 7"/>
                  <a:gd name="T4" fmla="*/ 18 w 18"/>
                  <a:gd name="T5" fmla="*/ 7 h 7"/>
                  <a:gd name="T6" fmla="*/ 18 w 18"/>
                  <a:gd name="T7" fmla="*/ 0 h 7"/>
                  <a:gd name="T8" fmla="*/ 3 w 18"/>
                  <a:gd name="T9" fmla="*/ 0 h 7"/>
                  <a:gd name="T10" fmla="*/ 7 w 18"/>
                  <a:gd name="T11" fmla="*/ 7 h 7"/>
                  <a:gd name="T12" fmla="*/ 3 w 18"/>
                  <a:gd name="T13" fmla="*/ 4 h 7"/>
                  <a:gd name="T14" fmla="*/ 0 w 18"/>
                  <a:gd name="T15" fmla="*/ 7 h 7"/>
                  <a:gd name="T16" fmla="*/ 3 w 18"/>
                  <a:gd name="T17" fmla="*/ 7 h 7"/>
                  <a:gd name="T18" fmla="*/ 3 w 18"/>
                  <a:gd name="T19" fmla="*/ 4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7"/>
                  <a:gd name="T32" fmla="*/ 18 w 18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7">
                    <a:moveTo>
                      <a:pt x="3" y="4"/>
                    </a:moveTo>
                    <a:lnTo>
                      <a:pt x="3" y="7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3" y="0"/>
                    </a:lnTo>
                    <a:lnTo>
                      <a:pt x="7" y="7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7" name="Freeform 306">
                <a:extLst>
                  <a:ext uri="{FF2B5EF4-FFF2-40B4-BE49-F238E27FC236}">
                    <a16:creationId xmlns:a16="http://schemas.microsoft.com/office/drawing/2014/main" id="{CCBD1BC1-8F83-41F9-BC84-43E1F7F09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1877"/>
                <a:ext cx="11" cy="11"/>
              </a:xfrm>
              <a:custGeom>
                <a:avLst/>
                <a:gdLst>
                  <a:gd name="T0" fmla="*/ 3 w 11"/>
                  <a:gd name="T1" fmla="*/ 8 h 11"/>
                  <a:gd name="T2" fmla="*/ 0 w 11"/>
                  <a:gd name="T3" fmla="*/ 4 h 11"/>
                  <a:gd name="T4" fmla="*/ 7 w 11"/>
                  <a:gd name="T5" fmla="*/ 11 h 11"/>
                  <a:gd name="T6" fmla="*/ 11 w 11"/>
                  <a:gd name="T7" fmla="*/ 4 h 11"/>
                  <a:gd name="T8" fmla="*/ 7 w 11"/>
                  <a:gd name="T9" fmla="*/ 0 h 11"/>
                  <a:gd name="T10" fmla="*/ 3 w 11"/>
                  <a:gd name="T11" fmla="*/ 0 h 11"/>
                  <a:gd name="T12" fmla="*/ 7 w 11"/>
                  <a:gd name="T13" fmla="*/ 0 h 11"/>
                  <a:gd name="T14" fmla="*/ 3 w 11"/>
                  <a:gd name="T15" fmla="*/ 0 h 11"/>
                  <a:gd name="T16" fmla="*/ 3 w 11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1"/>
                  <a:gd name="T29" fmla="*/ 11 w 1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1">
                    <a:moveTo>
                      <a:pt x="3" y="8"/>
                    </a:moveTo>
                    <a:lnTo>
                      <a:pt x="0" y="4"/>
                    </a:lnTo>
                    <a:lnTo>
                      <a:pt x="7" y="11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Freeform 307">
                <a:extLst>
                  <a:ext uri="{FF2B5EF4-FFF2-40B4-BE49-F238E27FC236}">
                    <a16:creationId xmlns:a16="http://schemas.microsoft.com/office/drawing/2014/main" id="{FEE5E0EC-E4DB-425F-903B-D43DF3C73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877"/>
                <a:ext cx="14" cy="15"/>
              </a:xfrm>
              <a:custGeom>
                <a:avLst/>
                <a:gdLst>
                  <a:gd name="T0" fmla="*/ 11 w 14"/>
                  <a:gd name="T1" fmla="*/ 15 h 15"/>
                  <a:gd name="T2" fmla="*/ 11 w 14"/>
                  <a:gd name="T3" fmla="*/ 8 h 15"/>
                  <a:gd name="T4" fmla="*/ 14 w 14"/>
                  <a:gd name="T5" fmla="*/ 8 h 15"/>
                  <a:gd name="T6" fmla="*/ 14 w 14"/>
                  <a:gd name="T7" fmla="*/ 0 h 15"/>
                  <a:gd name="T8" fmla="*/ 7 w 14"/>
                  <a:gd name="T9" fmla="*/ 0 h 15"/>
                  <a:gd name="T10" fmla="*/ 4 w 14"/>
                  <a:gd name="T11" fmla="*/ 4 h 15"/>
                  <a:gd name="T12" fmla="*/ 4 w 14"/>
                  <a:gd name="T13" fmla="*/ 15 h 15"/>
                  <a:gd name="T14" fmla="*/ 4 w 14"/>
                  <a:gd name="T15" fmla="*/ 11 h 15"/>
                  <a:gd name="T16" fmla="*/ 0 w 14"/>
                  <a:gd name="T17" fmla="*/ 15 h 15"/>
                  <a:gd name="T18" fmla="*/ 4 w 14"/>
                  <a:gd name="T19" fmla="*/ 15 h 15"/>
                  <a:gd name="T20" fmla="*/ 11 w 14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5"/>
                  <a:gd name="T35" fmla="*/ 14 w 14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5">
                    <a:moveTo>
                      <a:pt x="11" y="15"/>
                    </a:moveTo>
                    <a:lnTo>
                      <a:pt x="11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308">
                <a:extLst>
                  <a:ext uri="{FF2B5EF4-FFF2-40B4-BE49-F238E27FC236}">
                    <a16:creationId xmlns:a16="http://schemas.microsoft.com/office/drawing/2014/main" id="{32A4E40D-3E5E-4721-A860-255512FA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892"/>
                <a:ext cx="36" cy="115"/>
              </a:xfrm>
              <a:custGeom>
                <a:avLst/>
                <a:gdLst>
                  <a:gd name="T0" fmla="*/ 32 w 36"/>
                  <a:gd name="T1" fmla="*/ 115 h 115"/>
                  <a:gd name="T2" fmla="*/ 32 w 36"/>
                  <a:gd name="T3" fmla="*/ 97 h 115"/>
                  <a:gd name="T4" fmla="*/ 28 w 36"/>
                  <a:gd name="T5" fmla="*/ 83 h 115"/>
                  <a:gd name="T6" fmla="*/ 25 w 36"/>
                  <a:gd name="T7" fmla="*/ 68 h 115"/>
                  <a:gd name="T8" fmla="*/ 21 w 36"/>
                  <a:gd name="T9" fmla="*/ 54 h 115"/>
                  <a:gd name="T10" fmla="*/ 14 w 36"/>
                  <a:gd name="T11" fmla="*/ 43 h 115"/>
                  <a:gd name="T12" fmla="*/ 10 w 36"/>
                  <a:gd name="T13" fmla="*/ 29 h 115"/>
                  <a:gd name="T14" fmla="*/ 7 w 36"/>
                  <a:gd name="T15" fmla="*/ 14 h 115"/>
                  <a:gd name="T16" fmla="*/ 7 w 36"/>
                  <a:gd name="T17" fmla="*/ 0 h 115"/>
                  <a:gd name="T18" fmla="*/ 0 w 36"/>
                  <a:gd name="T19" fmla="*/ 0 h 115"/>
                  <a:gd name="T20" fmla="*/ 0 w 36"/>
                  <a:gd name="T21" fmla="*/ 14 h 115"/>
                  <a:gd name="T22" fmla="*/ 3 w 36"/>
                  <a:gd name="T23" fmla="*/ 29 h 115"/>
                  <a:gd name="T24" fmla="*/ 10 w 36"/>
                  <a:gd name="T25" fmla="*/ 43 h 115"/>
                  <a:gd name="T26" fmla="*/ 14 w 36"/>
                  <a:gd name="T27" fmla="*/ 57 h 115"/>
                  <a:gd name="T28" fmla="*/ 18 w 36"/>
                  <a:gd name="T29" fmla="*/ 72 h 115"/>
                  <a:gd name="T30" fmla="*/ 21 w 36"/>
                  <a:gd name="T31" fmla="*/ 86 h 115"/>
                  <a:gd name="T32" fmla="*/ 25 w 36"/>
                  <a:gd name="T33" fmla="*/ 101 h 115"/>
                  <a:gd name="T34" fmla="*/ 28 w 36"/>
                  <a:gd name="T35" fmla="*/ 115 h 115"/>
                  <a:gd name="T36" fmla="*/ 28 w 36"/>
                  <a:gd name="T37" fmla="*/ 111 h 115"/>
                  <a:gd name="T38" fmla="*/ 32 w 36"/>
                  <a:gd name="T39" fmla="*/ 115 h 115"/>
                  <a:gd name="T40" fmla="*/ 36 w 36"/>
                  <a:gd name="T41" fmla="*/ 115 h 115"/>
                  <a:gd name="T42" fmla="*/ 32 w 36"/>
                  <a:gd name="T43" fmla="*/ 115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115"/>
                  <a:gd name="T68" fmla="*/ 36 w 36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115">
                    <a:moveTo>
                      <a:pt x="32" y="115"/>
                    </a:moveTo>
                    <a:lnTo>
                      <a:pt x="32" y="97"/>
                    </a:lnTo>
                    <a:lnTo>
                      <a:pt x="28" y="83"/>
                    </a:lnTo>
                    <a:lnTo>
                      <a:pt x="25" y="68"/>
                    </a:lnTo>
                    <a:lnTo>
                      <a:pt x="21" y="54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7" y="1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" y="29"/>
                    </a:lnTo>
                    <a:lnTo>
                      <a:pt x="10" y="43"/>
                    </a:lnTo>
                    <a:lnTo>
                      <a:pt x="14" y="57"/>
                    </a:lnTo>
                    <a:lnTo>
                      <a:pt x="18" y="72"/>
                    </a:lnTo>
                    <a:lnTo>
                      <a:pt x="21" y="86"/>
                    </a:lnTo>
                    <a:lnTo>
                      <a:pt x="25" y="101"/>
                    </a:lnTo>
                    <a:lnTo>
                      <a:pt x="28" y="115"/>
                    </a:lnTo>
                    <a:lnTo>
                      <a:pt x="28" y="111"/>
                    </a:lnTo>
                    <a:lnTo>
                      <a:pt x="32" y="115"/>
                    </a:lnTo>
                    <a:lnTo>
                      <a:pt x="36" y="115"/>
                    </a:lnTo>
                    <a:lnTo>
                      <a:pt x="32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Freeform 309">
                <a:extLst>
                  <a:ext uri="{FF2B5EF4-FFF2-40B4-BE49-F238E27FC236}">
                    <a16:creationId xmlns:a16="http://schemas.microsoft.com/office/drawing/2014/main" id="{D72559FF-4DD2-48C2-B61D-4B93DDCC1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2003"/>
                <a:ext cx="58" cy="15"/>
              </a:xfrm>
              <a:custGeom>
                <a:avLst/>
                <a:gdLst>
                  <a:gd name="T0" fmla="*/ 0 w 58"/>
                  <a:gd name="T1" fmla="*/ 15 h 15"/>
                  <a:gd name="T2" fmla="*/ 29 w 58"/>
                  <a:gd name="T3" fmla="*/ 15 h 15"/>
                  <a:gd name="T4" fmla="*/ 36 w 58"/>
                  <a:gd name="T5" fmla="*/ 11 h 15"/>
                  <a:gd name="T6" fmla="*/ 44 w 58"/>
                  <a:gd name="T7" fmla="*/ 11 h 15"/>
                  <a:gd name="T8" fmla="*/ 51 w 58"/>
                  <a:gd name="T9" fmla="*/ 8 h 15"/>
                  <a:gd name="T10" fmla="*/ 58 w 58"/>
                  <a:gd name="T11" fmla="*/ 4 h 15"/>
                  <a:gd name="T12" fmla="*/ 54 w 58"/>
                  <a:gd name="T13" fmla="*/ 0 h 15"/>
                  <a:gd name="T14" fmla="*/ 51 w 58"/>
                  <a:gd name="T15" fmla="*/ 0 h 15"/>
                  <a:gd name="T16" fmla="*/ 44 w 58"/>
                  <a:gd name="T17" fmla="*/ 4 h 15"/>
                  <a:gd name="T18" fmla="*/ 36 w 58"/>
                  <a:gd name="T19" fmla="*/ 4 h 15"/>
                  <a:gd name="T20" fmla="*/ 29 w 58"/>
                  <a:gd name="T21" fmla="*/ 8 h 15"/>
                  <a:gd name="T22" fmla="*/ 0 w 58"/>
                  <a:gd name="T23" fmla="*/ 8 h 15"/>
                  <a:gd name="T24" fmla="*/ 0 w 58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15"/>
                  <a:gd name="T41" fmla="*/ 58 w 5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15">
                    <a:moveTo>
                      <a:pt x="0" y="15"/>
                    </a:moveTo>
                    <a:lnTo>
                      <a:pt x="29" y="15"/>
                    </a:lnTo>
                    <a:lnTo>
                      <a:pt x="36" y="11"/>
                    </a:lnTo>
                    <a:lnTo>
                      <a:pt x="44" y="11"/>
                    </a:lnTo>
                    <a:lnTo>
                      <a:pt x="51" y="8"/>
                    </a:lnTo>
                    <a:lnTo>
                      <a:pt x="58" y="4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4" y="4"/>
                    </a:lnTo>
                    <a:lnTo>
                      <a:pt x="36" y="4"/>
                    </a:lnTo>
                    <a:lnTo>
                      <a:pt x="29" y="8"/>
                    </a:lnTo>
                    <a:lnTo>
                      <a:pt x="0" y="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1" name="Freeform 310">
                <a:extLst>
                  <a:ext uri="{FF2B5EF4-FFF2-40B4-BE49-F238E27FC236}">
                    <a16:creationId xmlns:a16="http://schemas.microsoft.com/office/drawing/2014/main" id="{F6213FD1-9C8E-4006-A422-81B8C1FFA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011"/>
                <a:ext cx="10" cy="28"/>
              </a:xfrm>
              <a:custGeom>
                <a:avLst/>
                <a:gdLst>
                  <a:gd name="T0" fmla="*/ 10 w 10"/>
                  <a:gd name="T1" fmla="*/ 21 h 28"/>
                  <a:gd name="T2" fmla="*/ 7 w 10"/>
                  <a:gd name="T3" fmla="*/ 18 h 28"/>
                  <a:gd name="T4" fmla="*/ 7 w 10"/>
                  <a:gd name="T5" fmla="*/ 10 h 28"/>
                  <a:gd name="T6" fmla="*/ 10 w 10"/>
                  <a:gd name="T7" fmla="*/ 7 h 28"/>
                  <a:gd name="T8" fmla="*/ 10 w 10"/>
                  <a:gd name="T9" fmla="*/ 0 h 28"/>
                  <a:gd name="T10" fmla="*/ 3 w 10"/>
                  <a:gd name="T11" fmla="*/ 7 h 28"/>
                  <a:gd name="T12" fmla="*/ 0 w 10"/>
                  <a:gd name="T13" fmla="*/ 14 h 28"/>
                  <a:gd name="T14" fmla="*/ 3 w 10"/>
                  <a:gd name="T15" fmla="*/ 21 h 28"/>
                  <a:gd name="T16" fmla="*/ 7 w 10"/>
                  <a:gd name="T17" fmla="*/ 28 h 28"/>
                  <a:gd name="T18" fmla="*/ 10 w 10"/>
                  <a:gd name="T19" fmla="*/ 2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8"/>
                  <a:gd name="T32" fmla="*/ 10 w 10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8">
                    <a:moveTo>
                      <a:pt x="10" y="21"/>
                    </a:moveTo>
                    <a:lnTo>
                      <a:pt x="7" y="18"/>
                    </a:lnTo>
                    <a:lnTo>
                      <a:pt x="7" y="10"/>
                    </a:lnTo>
                    <a:lnTo>
                      <a:pt x="10" y="7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" y="21"/>
                    </a:lnTo>
                    <a:lnTo>
                      <a:pt x="7" y="28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Freeform 311">
                <a:extLst>
                  <a:ext uri="{FF2B5EF4-FFF2-40B4-BE49-F238E27FC236}">
                    <a16:creationId xmlns:a16="http://schemas.microsoft.com/office/drawing/2014/main" id="{C2AF9309-4DB8-4E65-9BFF-7ECFDC63E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032"/>
                <a:ext cx="97" cy="79"/>
              </a:xfrm>
              <a:custGeom>
                <a:avLst/>
                <a:gdLst>
                  <a:gd name="T0" fmla="*/ 93 w 97"/>
                  <a:gd name="T1" fmla="*/ 79 h 79"/>
                  <a:gd name="T2" fmla="*/ 93 w 97"/>
                  <a:gd name="T3" fmla="*/ 76 h 79"/>
                  <a:gd name="T4" fmla="*/ 50 w 97"/>
                  <a:gd name="T5" fmla="*/ 33 h 79"/>
                  <a:gd name="T6" fmla="*/ 39 w 97"/>
                  <a:gd name="T7" fmla="*/ 25 h 79"/>
                  <a:gd name="T8" fmla="*/ 29 w 97"/>
                  <a:gd name="T9" fmla="*/ 15 h 79"/>
                  <a:gd name="T10" fmla="*/ 18 w 97"/>
                  <a:gd name="T11" fmla="*/ 7 h 79"/>
                  <a:gd name="T12" fmla="*/ 3 w 97"/>
                  <a:gd name="T13" fmla="*/ 0 h 79"/>
                  <a:gd name="T14" fmla="*/ 0 w 97"/>
                  <a:gd name="T15" fmla="*/ 7 h 79"/>
                  <a:gd name="T16" fmla="*/ 14 w 97"/>
                  <a:gd name="T17" fmla="*/ 15 h 79"/>
                  <a:gd name="T18" fmla="*/ 25 w 97"/>
                  <a:gd name="T19" fmla="*/ 22 h 79"/>
                  <a:gd name="T20" fmla="*/ 36 w 97"/>
                  <a:gd name="T21" fmla="*/ 29 h 79"/>
                  <a:gd name="T22" fmla="*/ 47 w 97"/>
                  <a:gd name="T23" fmla="*/ 40 h 79"/>
                  <a:gd name="T24" fmla="*/ 57 w 97"/>
                  <a:gd name="T25" fmla="*/ 47 h 79"/>
                  <a:gd name="T26" fmla="*/ 79 w 97"/>
                  <a:gd name="T27" fmla="*/ 69 h 79"/>
                  <a:gd name="T28" fmla="*/ 86 w 97"/>
                  <a:gd name="T29" fmla="*/ 79 h 79"/>
                  <a:gd name="T30" fmla="*/ 86 w 97"/>
                  <a:gd name="T31" fmla="*/ 76 h 79"/>
                  <a:gd name="T32" fmla="*/ 93 w 97"/>
                  <a:gd name="T33" fmla="*/ 79 h 79"/>
                  <a:gd name="T34" fmla="*/ 97 w 97"/>
                  <a:gd name="T35" fmla="*/ 79 h 79"/>
                  <a:gd name="T36" fmla="*/ 93 w 97"/>
                  <a:gd name="T37" fmla="*/ 76 h 79"/>
                  <a:gd name="T38" fmla="*/ 93 w 97"/>
                  <a:gd name="T39" fmla="*/ 79 h 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7"/>
                  <a:gd name="T61" fmla="*/ 0 h 79"/>
                  <a:gd name="T62" fmla="*/ 97 w 97"/>
                  <a:gd name="T63" fmla="*/ 79 h 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7" h="79">
                    <a:moveTo>
                      <a:pt x="93" y="79"/>
                    </a:moveTo>
                    <a:lnTo>
                      <a:pt x="93" y="76"/>
                    </a:lnTo>
                    <a:lnTo>
                      <a:pt x="50" y="33"/>
                    </a:lnTo>
                    <a:lnTo>
                      <a:pt x="39" y="25"/>
                    </a:lnTo>
                    <a:lnTo>
                      <a:pt x="29" y="15"/>
                    </a:lnTo>
                    <a:lnTo>
                      <a:pt x="18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4" y="15"/>
                    </a:lnTo>
                    <a:lnTo>
                      <a:pt x="25" y="22"/>
                    </a:lnTo>
                    <a:lnTo>
                      <a:pt x="36" y="29"/>
                    </a:lnTo>
                    <a:lnTo>
                      <a:pt x="47" y="40"/>
                    </a:lnTo>
                    <a:lnTo>
                      <a:pt x="57" y="47"/>
                    </a:lnTo>
                    <a:lnTo>
                      <a:pt x="79" y="69"/>
                    </a:lnTo>
                    <a:lnTo>
                      <a:pt x="86" y="79"/>
                    </a:lnTo>
                    <a:lnTo>
                      <a:pt x="86" y="76"/>
                    </a:lnTo>
                    <a:lnTo>
                      <a:pt x="93" y="79"/>
                    </a:lnTo>
                    <a:lnTo>
                      <a:pt x="97" y="79"/>
                    </a:lnTo>
                    <a:lnTo>
                      <a:pt x="93" y="76"/>
                    </a:lnTo>
                    <a:lnTo>
                      <a:pt x="93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3" name="Freeform 312">
                <a:extLst>
                  <a:ext uri="{FF2B5EF4-FFF2-40B4-BE49-F238E27FC236}">
                    <a16:creationId xmlns:a16="http://schemas.microsoft.com/office/drawing/2014/main" id="{3B54FA4F-E425-484D-8755-7DD527DD9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2108"/>
                <a:ext cx="90" cy="119"/>
              </a:xfrm>
              <a:custGeom>
                <a:avLst/>
                <a:gdLst>
                  <a:gd name="T0" fmla="*/ 8 w 90"/>
                  <a:gd name="T1" fmla="*/ 119 h 119"/>
                  <a:gd name="T2" fmla="*/ 18 w 90"/>
                  <a:gd name="T3" fmla="*/ 104 h 119"/>
                  <a:gd name="T4" fmla="*/ 26 w 90"/>
                  <a:gd name="T5" fmla="*/ 90 h 119"/>
                  <a:gd name="T6" fmla="*/ 33 w 90"/>
                  <a:gd name="T7" fmla="*/ 75 h 119"/>
                  <a:gd name="T8" fmla="*/ 44 w 90"/>
                  <a:gd name="T9" fmla="*/ 61 h 119"/>
                  <a:gd name="T10" fmla="*/ 54 w 90"/>
                  <a:gd name="T11" fmla="*/ 47 h 119"/>
                  <a:gd name="T12" fmla="*/ 65 w 90"/>
                  <a:gd name="T13" fmla="*/ 32 h 119"/>
                  <a:gd name="T14" fmla="*/ 76 w 90"/>
                  <a:gd name="T15" fmla="*/ 18 h 119"/>
                  <a:gd name="T16" fmla="*/ 90 w 90"/>
                  <a:gd name="T17" fmla="*/ 3 h 119"/>
                  <a:gd name="T18" fmla="*/ 83 w 90"/>
                  <a:gd name="T19" fmla="*/ 0 h 119"/>
                  <a:gd name="T20" fmla="*/ 58 w 90"/>
                  <a:gd name="T21" fmla="*/ 25 h 119"/>
                  <a:gd name="T22" fmla="*/ 47 w 90"/>
                  <a:gd name="T23" fmla="*/ 39 h 119"/>
                  <a:gd name="T24" fmla="*/ 36 w 90"/>
                  <a:gd name="T25" fmla="*/ 57 h 119"/>
                  <a:gd name="T26" fmla="*/ 29 w 90"/>
                  <a:gd name="T27" fmla="*/ 72 h 119"/>
                  <a:gd name="T28" fmla="*/ 18 w 90"/>
                  <a:gd name="T29" fmla="*/ 86 h 119"/>
                  <a:gd name="T30" fmla="*/ 11 w 90"/>
                  <a:gd name="T31" fmla="*/ 101 h 119"/>
                  <a:gd name="T32" fmla="*/ 0 w 90"/>
                  <a:gd name="T33" fmla="*/ 115 h 119"/>
                  <a:gd name="T34" fmla="*/ 0 w 90"/>
                  <a:gd name="T35" fmla="*/ 119 h 119"/>
                  <a:gd name="T36" fmla="*/ 8 w 90"/>
                  <a:gd name="T37" fmla="*/ 119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119"/>
                  <a:gd name="T59" fmla="*/ 90 w 9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119">
                    <a:moveTo>
                      <a:pt x="8" y="119"/>
                    </a:moveTo>
                    <a:lnTo>
                      <a:pt x="18" y="104"/>
                    </a:lnTo>
                    <a:lnTo>
                      <a:pt x="26" y="90"/>
                    </a:lnTo>
                    <a:lnTo>
                      <a:pt x="33" y="75"/>
                    </a:lnTo>
                    <a:lnTo>
                      <a:pt x="44" y="61"/>
                    </a:lnTo>
                    <a:lnTo>
                      <a:pt x="54" y="47"/>
                    </a:lnTo>
                    <a:lnTo>
                      <a:pt x="65" y="32"/>
                    </a:lnTo>
                    <a:lnTo>
                      <a:pt x="76" y="18"/>
                    </a:lnTo>
                    <a:lnTo>
                      <a:pt x="90" y="3"/>
                    </a:lnTo>
                    <a:lnTo>
                      <a:pt x="83" y="0"/>
                    </a:lnTo>
                    <a:lnTo>
                      <a:pt x="58" y="25"/>
                    </a:lnTo>
                    <a:lnTo>
                      <a:pt x="47" y="39"/>
                    </a:lnTo>
                    <a:lnTo>
                      <a:pt x="36" y="57"/>
                    </a:lnTo>
                    <a:lnTo>
                      <a:pt x="29" y="72"/>
                    </a:lnTo>
                    <a:lnTo>
                      <a:pt x="18" y="86"/>
                    </a:lnTo>
                    <a:lnTo>
                      <a:pt x="11" y="101"/>
                    </a:lnTo>
                    <a:lnTo>
                      <a:pt x="0" y="115"/>
                    </a:lnTo>
                    <a:lnTo>
                      <a:pt x="0" y="119"/>
                    </a:lnTo>
                    <a:lnTo>
                      <a:pt x="8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Freeform 313">
                <a:extLst>
                  <a:ext uri="{FF2B5EF4-FFF2-40B4-BE49-F238E27FC236}">
                    <a16:creationId xmlns:a16="http://schemas.microsoft.com/office/drawing/2014/main" id="{4F478A74-7DED-4ADF-A02E-9ADE393B5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2227"/>
                <a:ext cx="62" cy="108"/>
              </a:xfrm>
              <a:custGeom>
                <a:avLst/>
                <a:gdLst>
                  <a:gd name="T0" fmla="*/ 8 w 62"/>
                  <a:gd name="T1" fmla="*/ 108 h 108"/>
                  <a:gd name="T2" fmla="*/ 11 w 62"/>
                  <a:gd name="T3" fmla="*/ 97 h 108"/>
                  <a:gd name="T4" fmla="*/ 18 w 62"/>
                  <a:gd name="T5" fmla="*/ 82 h 108"/>
                  <a:gd name="T6" fmla="*/ 26 w 62"/>
                  <a:gd name="T7" fmla="*/ 68 h 108"/>
                  <a:gd name="T8" fmla="*/ 33 w 62"/>
                  <a:gd name="T9" fmla="*/ 54 h 108"/>
                  <a:gd name="T10" fmla="*/ 40 w 62"/>
                  <a:gd name="T11" fmla="*/ 43 h 108"/>
                  <a:gd name="T12" fmla="*/ 51 w 62"/>
                  <a:gd name="T13" fmla="*/ 28 h 108"/>
                  <a:gd name="T14" fmla="*/ 54 w 62"/>
                  <a:gd name="T15" fmla="*/ 14 h 108"/>
                  <a:gd name="T16" fmla="*/ 62 w 62"/>
                  <a:gd name="T17" fmla="*/ 0 h 108"/>
                  <a:gd name="T18" fmla="*/ 54 w 62"/>
                  <a:gd name="T19" fmla="*/ 0 h 108"/>
                  <a:gd name="T20" fmla="*/ 51 w 62"/>
                  <a:gd name="T21" fmla="*/ 10 h 108"/>
                  <a:gd name="T22" fmla="*/ 44 w 62"/>
                  <a:gd name="T23" fmla="*/ 25 h 108"/>
                  <a:gd name="T24" fmla="*/ 33 w 62"/>
                  <a:gd name="T25" fmla="*/ 39 h 108"/>
                  <a:gd name="T26" fmla="*/ 26 w 62"/>
                  <a:gd name="T27" fmla="*/ 50 h 108"/>
                  <a:gd name="T28" fmla="*/ 18 w 62"/>
                  <a:gd name="T29" fmla="*/ 64 h 108"/>
                  <a:gd name="T30" fmla="*/ 11 w 62"/>
                  <a:gd name="T31" fmla="*/ 79 h 108"/>
                  <a:gd name="T32" fmla="*/ 8 w 62"/>
                  <a:gd name="T33" fmla="*/ 93 h 108"/>
                  <a:gd name="T34" fmla="*/ 0 w 62"/>
                  <a:gd name="T35" fmla="*/ 108 h 108"/>
                  <a:gd name="T36" fmla="*/ 8 w 62"/>
                  <a:gd name="T37" fmla="*/ 108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108"/>
                  <a:gd name="T59" fmla="*/ 62 w 62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108">
                    <a:moveTo>
                      <a:pt x="8" y="108"/>
                    </a:moveTo>
                    <a:lnTo>
                      <a:pt x="11" y="97"/>
                    </a:lnTo>
                    <a:lnTo>
                      <a:pt x="18" y="82"/>
                    </a:lnTo>
                    <a:lnTo>
                      <a:pt x="26" y="68"/>
                    </a:lnTo>
                    <a:lnTo>
                      <a:pt x="33" y="54"/>
                    </a:lnTo>
                    <a:lnTo>
                      <a:pt x="40" y="43"/>
                    </a:lnTo>
                    <a:lnTo>
                      <a:pt x="51" y="28"/>
                    </a:lnTo>
                    <a:lnTo>
                      <a:pt x="54" y="14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51" y="10"/>
                    </a:lnTo>
                    <a:lnTo>
                      <a:pt x="44" y="25"/>
                    </a:lnTo>
                    <a:lnTo>
                      <a:pt x="33" y="39"/>
                    </a:lnTo>
                    <a:lnTo>
                      <a:pt x="26" y="50"/>
                    </a:lnTo>
                    <a:lnTo>
                      <a:pt x="18" y="64"/>
                    </a:lnTo>
                    <a:lnTo>
                      <a:pt x="11" y="79"/>
                    </a:lnTo>
                    <a:lnTo>
                      <a:pt x="8" y="93"/>
                    </a:lnTo>
                    <a:lnTo>
                      <a:pt x="0" y="108"/>
                    </a:lnTo>
                    <a:lnTo>
                      <a:pt x="8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" name="Freeform 314">
                <a:extLst>
                  <a:ext uri="{FF2B5EF4-FFF2-40B4-BE49-F238E27FC236}">
                    <a16:creationId xmlns:a16="http://schemas.microsoft.com/office/drawing/2014/main" id="{5B48EC92-F5BD-42D3-AC80-56C03DC4E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2335"/>
                <a:ext cx="15" cy="7"/>
              </a:xfrm>
              <a:custGeom>
                <a:avLst/>
                <a:gdLst>
                  <a:gd name="T0" fmla="*/ 8 w 15"/>
                  <a:gd name="T1" fmla="*/ 0 h 7"/>
                  <a:gd name="T2" fmla="*/ 11 w 15"/>
                  <a:gd name="T3" fmla="*/ 0 h 7"/>
                  <a:gd name="T4" fmla="*/ 0 w 15"/>
                  <a:gd name="T5" fmla="*/ 0 h 7"/>
                  <a:gd name="T6" fmla="*/ 4 w 15"/>
                  <a:gd name="T7" fmla="*/ 7 h 7"/>
                  <a:gd name="T8" fmla="*/ 11 w 15"/>
                  <a:gd name="T9" fmla="*/ 7 h 7"/>
                  <a:gd name="T10" fmla="*/ 15 w 15"/>
                  <a:gd name="T11" fmla="*/ 3 h 7"/>
                  <a:gd name="T12" fmla="*/ 11 w 15"/>
                  <a:gd name="T13" fmla="*/ 7 h 7"/>
                  <a:gd name="T14" fmla="*/ 15 w 15"/>
                  <a:gd name="T15" fmla="*/ 3 h 7"/>
                  <a:gd name="T16" fmla="*/ 8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8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1" y="7"/>
                    </a:lnTo>
                    <a:lnTo>
                      <a:pt x="15" y="3"/>
                    </a:lnTo>
                    <a:lnTo>
                      <a:pt x="11" y="7"/>
                    </a:lnTo>
                    <a:lnTo>
                      <a:pt x="15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Freeform 315">
                <a:extLst>
                  <a:ext uri="{FF2B5EF4-FFF2-40B4-BE49-F238E27FC236}">
                    <a16:creationId xmlns:a16="http://schemas.microsoft.com/office/drawing/2014/main" id="{914A37F1-A6E1-46B1-98E4-7277397D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209"/>
                <a:ext cx="75" cy="129"/>
              </a:xfrm>
              <a:custGeom>
                <a:avLst/>
                <a:gdLst>
                  <a:gd name="T0" fmla="*/ 68 w 75"/>
                  <a:gd name="T1" fmla="*/ 0 h 129"/>
                  <a:gd name="T2" fmla="*/ 61 w 75"/>
                  <a:gd name="T3" fmla="*/ 14 h 129"/>
                  <a:gd name="T4" fmla="*/ 50 w 75"/>
                  <a:gd name="T5" fmla="*/ 28 h 129"/>
                  <a:gd name="T6" fmla="*/ 39 w 75"/>
                  <a:gd name="T7" fmla="*/ 46 h 129"/>
                  <a:gd name="T8" fmla="*/ 32 w 75"/>
                  <a:gd name="T9" fmla="*/ 64 h 129"/>
                  <a:gd name="T10" fmla="*/ 25 w 75"/>
                  <a:gd name="T11" fmla="*/ 79 h 129"/>
                  <a:gd name="T12" fmla="*/ 18 w 75"/>
                  <a:gd name="T13" fmla="*/ 97 h 129"/>
                  <a:gd name="T14" fmla="*/ 10 w 75"/>
                  <a:gd name="T15" fmla="*/ 111 h 129"/>
                  <a:gd name="T16" fmla="*/ 0 w 75"/>
                  <a:gd name="T17" fmla="*/ 126 h 129"/>
                  <a:gd name="T18" fmla="*/ 7 w 75"/>
                  <a:gd name="T19" fmla="*/ 129 h 129"/>
                  <a:gd name="T20" fmla="*/ 18 w 75"/>
                  <a:gd name="T21" fmla="*/ 115 h 129"/>
                  <a:gd name="T22" fmla="*/ 25 w 75"/>
                  <a:gd name="T23" fmla="*/ 100 h 129"/>
                  <a:gd name="T24" fmla="*/ 32 w 75"/>
                  <a:gd name="T25" fmla="*/ 82 h 129"/>
                  <a:gd name="T26" fmla="*/ 39 w 75"/>
                  <a:gd name="T27" fmla="*/ 64 h 129"/>
                  <a:gd name="T28" fmla="*/ 46 w 75"/>
                  <a:gd name="T29" fmla="*/ 50 h 129"/>
                  <a:gd name="T30" fmla="*/ 57 w 75"/>
                  <a:gd name="T31" fmla="*/ 36 h 129"/>
                  <a:gd name="T32" fmla="*/ 64 w 75"/>
                  <a:gd name="T33" fmla="*/ 18 h 129"/>
                  <a:gd name="T34" fmla="*/ 75 w 75"/>
                  <a:gd name="T35" fmla="*/ 3 h 129"/>
                  <a:gd name="T36" fmla="*/ 68 w 75"/>
                  <a:gd name="T37" fmla="*/ 0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129"/>
                  <a:gd name="T59" fmla="*/ 75 w 75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129">
                    <a:moveTo>
                      <a:pt x="68" y="0"/>
                    </a:moveTo>
                    <a:lnTo>
                      <a:pt x="61" y="14"/>
                    </a:lnTo>
                    <a:lnTo>
                      <a:pt x="50" y="28"/>
                    </a:lnTo>
                    <a:lnTo>
                      <a:pt x="39" y="46"/>
                    </a:lnTo>
                    <a:lnTo>
                      <a:pt x="32" y="64"/>
                    </a:lnTo>
                    <a:lnTo>
                      <a:pt x="25" y="79"/>
                    </a:lnTo>
                    <a:lnTo>
                      <a:pt x="18" y="97"/>
                    </a:lnTo>
                    <a:lnTo>
                      <a:pt x="10" y="111"/>
                    </a:lnTo>
                    <a:lnTo>
                      <a:pt x="0" y="126"/>
                    </a:lnTo>
                    <a:lnTo>
                      <a:pt x="7" y="129"/>
                    </a:lnTo>
                    <a:lnTo>
                      <a:pt x="18" y="115"/>
                    </a:lnTo>
                    <a:lnTo>
                      <a:pt x="25" y="100"/>
                    </a:lnTo>
                    <a:lnTo>
                      <a:pt x="32" y="82"/>
                    </a:lnTo>
                    <a:lnTo>
                      <a:pt x="39" y="64"/>
                    </a:lnTo>
                    <a:lnTo>
                      <a:pt x="46" y="50"/>
                    </a:lnTo>
                    <a:lnTo>
                      <a:pt x="57" y="36"/>
                    </a:lnTo>
                    <a:lnTo>
                      <a:pt x="64" y="18"/>
                    </a:lnTo>
                    <a:lnTo>
                      <a:pt x="75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" name="Freeform 316">
                <a:extLst>
                  <a:ext uri="{FF2B5EF4-FFF2-40B4-BE49-F238E27FC236}">
                    <a16:creationId xmlns:a16="http://schemas.microsoft.com/office/drawing/2014/main" id="{321EE287-FD9A-47DD-80E7-E529EB849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2108"/>
                <a:ext cx="79" cy="104"/>
              </a:xfrm>
              <a:custGeom>
                <a:avLst/>
                <a:gdLst>
                  <a:gd name="T0" fmla="*/ 76 w 79"/>
                  <a:gd name="T1" fmla="*/ 3 h 104"/>
                  <a:gd name="T2" fmla="*/ 76 w 79"/>
                  <a:gd name="T3" fmla="*/ 0 h 104"/>
                  <a:gd name="T4" fmla="*/ 65 w 79"/>
                  <a:gd name="T5" fmla="*/ 14 h 104"/>
                  <a:gd name="T6" fmla="*/ 32 w 79"/>
                  <a:gd name="T7" fmla="*/ 47 h 104"/>
                  <a:gd name="T8" fmla="*/ 22 w 79"/>
                  <a:gd name="T9" fmla="*/ 61 h 104"/>
                  <a:gd name="T10" fmla="*/ 14 w 79"/>
                  <a:gd name="T11" fmla="*/ 72 h 104"/>
                  <a:gd name="T12" fmla="*/ 7 w 79"/>
                  <a:gd name="T13" fmla="*/ 86 h 104"/>
                  <a:gd name="T14" fmla="*/ 0 w 79"/>
                  <a:gd name="T15" fmla="*/ 101 h 104"/>
                  <a:gd name="T16" fmla="*/ 7 w 79"/>
                  <a:gd name="T17" fmla="*/ 104 h 104"/>
                  <a:gd name="T18" fmla="*/ 14 w 79"/>
                  <a:gd name="T19" fmla="*/ 90 h 104"/>
                  <a:gd name="T20" fmla="*/ 18 w 79"/>
                  <a:gd name="T21" fmla="*/ 75 h 104"/>
                  <a:gd name="T22" fmla="*/ 29 w 79"/>
                  <a:gd name="T23" fmla="*/ 65 h 104"/>
                  <a:gd name="T24" fmla="*/ 36 w 79"/>
                  <a:gd name="T25" fmla="*/ 54 h 104"/>
                  <a:gd name="T26" fmla="*/ 47 w 79"/>
                  <a:gd name="T27" fmla="*/ 43 h 104"/>
                  <a:gd name="T28" fmla="*/ 58 w 79"/>
                  <a:gd name="T29" fmla="*/ 29 h 104"/>
                  <a:gd name="T30" fmla="*/ 79 w 79"/>
                  <a:gd name="T31" fmla="*/ 7 h 104"/>
                  <a:gd name="T32" fmla="*/ 79 w 79"/>
                  <a:gd name="T33" fmla="*/ 3 h 104"/>
                  <a:gd name="T34" fmla="*/ 79 w 79"/>
                  <a:gd name="T35" fmla="*/ 7 h 104"/>
                  <a:gd name="T36" fmla="*/ 79 w 79"/>
                  <a:gd name="T37" fmla="*/ 3 h 104"/>
                  <a:gd name="T38" fmla="*/ 76 w 79"/>
                  <a:gd name="T39" fmla="*/ 3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9"/>
                  <a:gd name="T61" fmla="*/ 0 h 104"/>
                  <a:gd name="T62" fmla="*/ 79 w 79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9" h="104">
                    <a:moveTo>
                      <a:pt x="76" y="3"/>
                    </a:moveTo>
                    <a:lnTo>
                      <a:pt x="76" y="0"/>
                    </a:lnTo>
                    <a:lnTo>
                      <a:pt x="65" y="14"/>
                    </a:lnTo>
                    <a:lnTo>
                      <a:pt x="32" y="47"/>
                    </a:lnTo>
                    <a:lnTo>
                      <a:pt x="22" y="61"/>
                    </a:lnTo>
                    <a:lnTo>
                      <a:pt x="14" y="72"/>
                    </a:lnTo>
                    <a:lnTo>
                      <a:pt x="7" y="86"/>
                    </a:lnTo>
                    <a:lnTo>
                      <a:pt x="0" y="101"/>
                    </a:lnTo>
                    <a:lnTo>
                      <a:pt x="7" y="104"/>
                    </a:lnTo>
                    <a:lnTo>
                      <a:pt x="14" y="90"/>
                    </a:lnTo>
                    <a:lnTo>
                      <a:pt x="18" y="75"/>
                    </a:lnTo>
                    <a:lnTo>
                      <a:pt x="29" y="65"/>
                    </a:lnTo>
                    <a:lnTo>
                      <a:pt x="36" y="54"/>
                    </a:lnTo>
                    <a:lnTo>
                      <a:pt x="47" y="43"/>
                    </a:lnTo>
                    <a:lnTo>
                      <a:pt x="58" y="29"/>
                    </a:lnTo>
                    <a:lnTo>
                      <a:pt x="79" y="7"/>
                    </a:lnTo>
                    <a:lnTo>
                      <a:pt x="79" y="3"/>
                    </a:lnTo>
                    <a:lnTo>
                      <a:pt x="79" y="7"/>
                    </a:lnTo>
                    <a:lnTo>
                      <a:pt x="79" y="3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Freeform 317">
                <a:extLst>
                  <a:ext uri="{FF2B5EF4-FFF2-40B4-BE49-F238E27FC236}">
                    <a16:creationId xmlns:a16="http://schemas.microsoft.com/office/drawing/2014/main" id="{8FE9C403-609A-41BA-9D0A-F2644CECE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097"/>
                <a:ext cx="7" cy="14"/>
              </a:xfrm>
              <a:custGeom>
                <a:avLst/>
                <a:gdLst>
                  <a:gd name="T0" fmla="*/ 0 w 7"/>
                  <a:gd name="T1" fmla="*/ 4 h 14"/>
                  <a:gd name="T2" fmla="*/ 4 w 7"/>
                  <a:gd name="T3" fmla="*/ 14 h 14"/>
                  <a:gd name="T4" fmla="*/ 7 w 7"/>
                  <a:gd name="T5" fmla="*/ 14 h 14"/>
                  <a:gd name="T6" fmla="*/ 4 w 7"/>
                  <a:gd name="T7" fmla="*/ 4 h 14"/>
                  <a:gd name="T8" fmla="*/ 4 w 7"/>
                  <a:gd name="T9" fmla="*/ 0 h 14"/>
                  <a:gd name="T10" fmla="*/ 4 w 7"/>
                  <a:gd name="T11" fmla="*/ 4 h 14"/>
                  <a:gd name="T12" fmla="*/ 4 w 7"/>
                  <a:gd name="T13" fmla="*/ 0 h 14"/>
                  <a:gd name="T14" fmla="*/ 0 w 7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4"/>
                  <a:gd name="T26" fmla="*/ 7 w 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4">
                    <a:moveTo>
                      <a:pt x="0" y="4"/>
                    </a:moveTo>
                    <a:lnTo>
                      <a:pt x="4" y="14"/>
                    </a:lnTo>
                    <a:lnTo>
                      <a:pt x="7" y="1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" name="Freeform 318">
                <a:extLst>
                  <a:ext uri="{FF2B5EF4-FFF2-40B4-BE49-F238E27FC236}">
                    <a16:creationId xmlns:a16="http://schemas.microsoft.com/office/drawing/2014/main" id="{E8559CEC-9E4A-4E01-AAC7-84B9EDDF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021"/>
                <a:ext cx="101" cy="80"/>
              </a:xfrm>
              <a:custGeom>
                <a:avLst/>
                <a:gdLst>
                  <a:gd name="T0" fmla="*/ 14 w 101"/>
                  <a:gd name="T1" fmla="*/ 0 h 80"/>
                  <a:gd name="T2" fmla="*/ 11 w 101"/>
                  <a:gd name="T3" fmla="*/ 8 h 80"/>
                  <a:gd name="T4" fmla="*/ 25 w 101"/>
                  <a:gd name="T5" fmla="*/ 15 h 80"/>
                  <a:gd name="T6" fmla="*/ 36 w 101"/>
                  <a:gd name="T7" fmla="*/ 26 h 80"/>
                  <a:gd name="T8" fmla="*/ 47 w 101"/>
                  <a:gd name="T9" fmla="*/ 33 h 80"/>
                  <a:gd name="T10" fmla="*/ 57 w 101"/>
                  <a:gd name="T11" fmla="*/ 44 h 80"/>
                  <a:gd name="T12" fmla="*/ 68 w 101"/>
                  <a:gd name="T13" fmla="*/ 51 h 80"/>
                  <a:gd name="T14" fmla="*/ 79 w 101"/>
                  <a:gd name="T15" fmla="*/ 62 h 80"/>
                  <a:gd name="T16" fmla="*/ 86 w 101"/>
                  <a:gd name="T17" fmla="*/ 72 h 80"/>
                  <a:gd name="T18" fmla="*/ 97 w 101"/>
                  <a:gd name="T19" fmla="*/ 80 h 80"/>
                  <a:gd name="T20" fmla="*/ 101 w 101"/>
                  <a:gd name="T21" fmla="*/ 76 h 80"/>
                  <a:gd name="T22" fmla="*/ 93 w 101"/>
                  <a:gd name="T23" fmla="*/ 65 h 80"/>
                  <a:gd name="T24" fmla="*/ 83 w 101"/>
                  <a:gd name="T25" fmla="*/ 54 h 80"/>
                  <a:gd name="T26" fmla="*/ 72 w 101"/>
                  <a:gd name="T27" fmla="*/ 47 h 80"/>
                  <a:gd name="T28" fmla="*/ 50 w 101"/>
                  <a:gd name="T29" fmla="*/ 26 h 80"/>
                  <a:gd name="T30" fmla="*/ 39 w 101"/>
                  <a:gd name="T31" fmla="*/ 18 h 80"/>
                  <a:gd name="T32" fmla="*/ 29 w 101"/>
                  <a:gd name="T33" fmla="*/ 11 h 80"/>
                  <a:gd name="T34" fmla="*/ 14 w 101"/>
                  <a:gd name="T35" fmla="*/ 0 h 80"/>
                  <a:gd name="T36" fmla="*/ 14 w 101"/>
                  <a:gd name="T37" fmla="*/ 8 h 80"/>
                  <a:gd name="T38" fmla="*/ 14 w 101"/>
                  <a:gd name="T39" fmla="*/ 0 h 80"/>
                  <a:gd name="T40" fmla="*/ 0 w 101"/>
                  <a:gd name="T41" fmla="*/ 0 h 80"/>
                  <a:gd name="T42" fmla="*/ 11 w 101"/>
                  <a:gd name="T43" fmla="*/ 8 h 80"/>
                  <a:gd name="T44" fmla="*/ 14 w 101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1"/>
                  <a:gd name="T70" fmla="*/ 0 h 80"/>
                  <a:gd name="T71" fmla="*/ 101 w 101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1" h="80">
                    <a:moveTo>
                      <a:pt x="14" y="0"/>
                    </a:moveTo>
                    <a:lnTo>
                      <a:pt x="11" y="8"/>
                    </a:lnTo>
                    <a:lnTo>
                      <a:pt x="25" y="15"/>
                    </a:lnTo>
                    <a:lnTo>
                      <a:pt x="36" y="26"/>
                    </a:lnTo>
                    <a:lnTo>
                      <a:pt x="47" y="33"/>
                    </a:lnTo>
                    <a:lnTo>
                      <a:pt x="57" y="44"/>
                    </a:lnTo>
                    <a:lnTo>
                      <a:pt x="68" y="51"/>
                    </a:lnTo>
                    <a:lnTo>
                      <a:pt x="79" y="62"/>
                    </a:lnTo>
                    <a:lnTo>
                      <a:pt x="86" y="72"/>
                    </a:lnTo>
                    <a:lnTo>
                      <a:pt x="97" y="80"/>
                    </a:lnTo>
                    <a:lnTo>
                      <a:pt x="101" y="76"/>
                    </a:lnTo>
                    <a:lnTo>
                      <a:pt x="93" y="65"/>
                    </a:lnTo>
                    <a:lnTo>
                      <a:pt x="83" y="54"/>
                    </a:lnTo>
                    <a:lnTo>
                      <a:pt x="72" y="47"/>
                    </a:lnTo>
                    <a:lnTo>
                      <a:pt x="50" y="26"/>
                    </a:lnTo>
                    <a:lnTo>
                      <a:pt x="39" y="18"/>
                    </a:lnTo>
                    <a:lnTo>
                      <a:pt x="29" y="11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Freeform 319">
                <a:extLst>
                  <a:ext uri="{FF2B5EF4-FFF2-40B4-BE49-F238E27FC236}">
                    <a16:creationId xmlns:a16="http://schemas.microsoft.com/office/drawing/2014/main" id="{5FF5A0A9-8874-49F2-80C0-676690842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011"/>
                <a:ext cx="65" cy="21"/>
              </a:xfrm>
              <a:custGeom>
                <a:avLst/>
                <a:gdLst>
                  <a:gd name="T0" fmla="*/ 54 w 65"/>
                  <a:gd name="T1" fmla="*/ 3 h 21"/>
                  <a:gd name="T2" fmla="*/ 58 w 65"/>
                  <a:gd name="T3" fmla="*/ 0 h 21"/>
                  <a:gd name="T4" fmla="*/ 51 w 65"/>
                  <a:gd name="T5" fmla="*/ 3 h 21"/>
                  <a:gd name="T6" fmla="*/ 43 w 65"/>
                  <a:gd name="T7" fmla="*/ 3 h 21"/>
                  <a:gd name="T8" fmla="*/ 36 w 65"/>
                  <a:gd name="T9" fmla="*/ 7 h 21"/>
                  <a:gd name="T10" fmla="*/ 29 w 65"/>
                  <a:gd name="T11" fmla="*/ 7 h 21"/>
                  <a:gd name="T12" fmla="*/ 22 w 65"/>
                  <a:gd name="T13" fmla="*/ 10 h 21"/>
                  <a:gd name="T14" fmla="*/ 0 w 65"/>
                  <a:gd name="T15" fmla="*/ 10 h 21"/>
                  <a:gd name="T16" fmla="*/ 0 w 65"/>
                  <a:gd name="T17" fmla="*/ 18 h 21"/>
                  <a:gd name="T18" fmla="*/ 7 w 65"/>
                  <a:gd name="T19" fmla="*/ 21 h 21"/>
                  <a:gd name="T20" fmla="*/ 15 w 65"/>
                  <a:gd name="T21" fmla="*/ 18 h 21"/>
                  <a:gd name="T22" fmla="*/ 22 w 65"/>
                  <a:gd name="T23" fmla="*/ 18 h 21"/>
                  <a:gd name="T24" fmla="*/ 29 w 65"/>
                  <a:gd name="T25" fmla="*/ 14 h 21"/>
                  <a:gd name="T26" fmla="*/ 36 w 65"/>
                  <a:gd name="T27" fmla="*/ 14 h 21"/>
                  <a:gd name="T28" fmla="*/ 47 w 65"/>
                  <a:gd name="T29" fmla="*/ 10 h 21"/>
                  <a:gd name="T30" fmla="*/ 51 w 65"/>
                  <a:gd name="T31" fmla="*/ 7 h 21"/>
                  <a:gd name="T32" fmla="*/ 58 w 65"/>
                  <a:gd name="T33" fmla="*/ 7 h 21"/>
                  <a:gd name="T34" fmla="*/ 61 w 65"/>
                  <a:gd name="T35" fmla="*/ 3 h 21"/>
                  <a:gd name="T36" fmla="*/ 58 w 65"/>
                  <a:gd name="T37" fmla="*/ 7 h 21"/>
                  <a:gd name="T38" fmla="*/ 65 w 65"/>
                  <a:gd name="T39" fmla="*/ 7 h 21"/>
                  <a:gd name="T40" fmla="*/ 61 w 65"/>
                  <a:gd name="T41" fmla="*/ 3 h 21"/>
                  <a:gd name="T42" fmla="*/ 54 w 65"/>
                  <a:gd name="T43" fmla="*/ 3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21"/>
                  <a:gd name="T68" fmla="*/ 65 w 65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21">
                    <a:moveTo>
                      <a:pt x="54" y="3"/>
                    </a:moveTo>
                    <a:lnTo>
                      <a:pt x="58" y="0"/>
                    </a:lnTo>
                    <a:lnTo>
                      <a:pt x="51" y="3"/>
                    </a:lnTo>
                    <a:lnTo>
                      <a:pt x="43" y="3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2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7" y="21"/>
                    </a:lnTo>
                    <a:lnTo>
                      <a:pt x="15" y="18"/>
                    </a:lnTo>
                    <a:lnTo>
                      <a:pt x="22" y="18"/>
                    </a:lnTo>
                    <a:lnTo>
                      <a:pt x="29" y="14"/>
                    </a:lnTo>
                    <a:lnTo>
                      <a:pt x="36" y="14"/>
                    </a:lnTo>
                    <a:lnTo>
                      <a:pt x="47" y="10"/>
                    </a:lnTo>
                    <a:lnTo>
                      <a:pt x="51" y="7"/>
                    </a:lnTo>
                    <a:lnTo>
                      <a:pt x="58" y="7"/>
                    </a:lnTo>
                    <a:lnTo>
                      <a:pt x="61" y="3"/>
                    </a:lnTo>
                    <a:lnTo>
                      <a:pt x="58" y="7"/>
                    </a:lnTo>
                    <a:lnTo>
                      <a:pt x="65" y="7"/>
                    </a:lnTo>
                    <a:lnTo>
                      <a:pt x="61" y="3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" name="Freeform 320">
                <a:extLst>
                  <a:ext uri="{FF2B5EF4-FFF2-40B4-BE49-F238E27FC236}">
                    <a16:creationId xmlns:a16="http://schemas.microsoft.com/office/drawing/2014/main" id="{AC424315-FD52-46B4-8C6D-5E31DEB08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1881"/>
                <a:ext cx="36" cy="133"/>
              </a:xfrm>
              <a:custGeom>
                <a:avLst/>
                <a:gdLst>
                  <a:gd name="T0" fmla="*/ 8 w 36"/>
                  <a:gd name="T1" fmla="*/ 14 h 133"/>
                  <a:gd name="T2" fmla="*/ 0 w 36"/>
                  <a:gd name="T3" fmla="*/ 18 h 133"/>
                  <a:gd name="T4" fmla="*/ 4 w 36"/>
                  <a:gd name="T5" fmla="*/ 29 h 133"/>
                  <a:gd name="T6" fmla="*/ 8 w 36"/>
                  <a:gd name="T7" fmla="*/ 47 h 133"/>
                  <a:gd name="T8" fmla="*/ 15 w 36"/>
                  <a:gd name="T9" fmla="*/ 61 h 133"/>
                  <a:gd name="T10" fmla="*/ 18 w 36"/>
                  <a:gd name="T11" fmla="*/ 76 h 133"/>
                  <a:gd name="T12" fmla="*/ 22 w 36"/>
                  <a:gd name="T13" fmla="*/ 90 h 133"/>
                  <a:gd name="T14" fmla="*/ 26 w 36"/>
                  <a:gd name="T15" fmla="*/ 104 h 133"/>
                  <a:gd name="T16" fmla="*/ 29 w 36"/>
                  <a:gd name="T17" fmla="*/ 119 h 133"/>
                  <a:gd name="T18" fmla="*/ 29 w 36"/>
                  <a:gd name="T19" fmla="*/ 133 h 133"/>
                  <a:gd name="T20" fmla="*/ 36 w 36"/>
                  <a:gd name="T21" fmla="*/ 133 h 133"/>
                  <a:gd name="T22" fmla="*/ 36 w 36"/>
                  <a:gd name="T23" fmla="*/ 119 h 133"/>
                  <a:gd name="T24" fmla="*/ 33 w 36"/>
                  <a:gd name="T25" fmla="*/ 104 h 133"/>
                  <a:gd name="T26" fmla="*/ 29 w 36"/>
                  <a:gd name="T27" fmla="*/ 90 h 133"/>
                  <a:gd name="T28" fmla="*/ 26 w 36"/>
                  <a:gd name="T29" fmla="*/ 76 h 133"/>
                  <a:gd name="T30" fmla="*/ 22 w 36"/>
                  <a:gd name="T31" fmla="*/ 58 h 133"/>
                  <a:gd name="T32" fmla="*/ 15 w 36"/>
                  <a:gd name="T33" fmla="*/ 43 h 133"/>
                  <a:gd name="T34" fmla="*/ 11 w 36"/>
                  <a:gd name="T35" fmla="*/ 29 h 133"/>
                  <a:gd name="T36" fmla="*/ 8 w 36"/>
                  <a:gd name="T37" fmla="*/ 14 h 133"/>
                  <a:gd name="T38" fmla="*/ 0 w 36"/>
                  <a:gd name="T39" fmla="*/ 18 h 133"/>
                  <a:gd name="T40" fmla="*/ 8 w 36"/>
                  <a:gd name="T41" fmla="*/ 14 h 133"/>
                  <a:gd name="T42" fmla="*/ 0 w 36"/>
                  <a:gd name="T43" fmla="*/ 0 h 133"/>
                  <a:gd name="T44" fmla="*/ 0 w 36"/>
                  <a:gd name="T45" fmla="*/ 18 h 133"/>
                  <a:gd name="T46" fmla="*/ 8 w 36"/>
                  <a:gd name="T47" fmla="*/ 14 h 1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33"/>
                  <a:gd name="T74" fmla="*/ 36 w 36"/>
                  <a:gd name="T75" fmla="*/ 133 h 1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33">
                    <a:moveTo>
                      <a:pt x="8" y="14"/>
                    </a:moveTo>
                    <a:lnTo>
                      <a:pt x="0" y="18"/>
                    </a:lnTo>
                    <a:lnTo>
                      <a:pt x="4" y="29"/>
                    </a:lnTo>
                    <a:lnTo>
                      <a:pt x="8" y="47"/>
                    </a:lnTo>
                    <a:lnTo>
                      <a:pt x="15" y="61"/>
                    </a:lnTo>
                    <a:lnTo>
                      <a:pt x="18" y="76"/>
                    </a:lnTo>
                    <a:lnTo>
                      <a:pt x="22" y="90"/>
                    </a:lnTo>
                    <a:lnTo>
                      <a:pt x="26" y="104"/>
                    </a:lnTo>
                    <a:lnTo>
                      <a:pt x="29" y="119"/>
                    </a:lnTo>
                    <a:lnTo>
                      <a:pt x="29" y="133"/>
                    </a:lnTo>
                    <a:lnTo>
                      <a:pt x="36" y="133"/>
                    </a:lnTo>
                    <a:lnTo>
                      <a:pt x="36" y="119"/>
                    </a:lnTo>
                    <a:lnTo>
                      <a:pt x="33" y="104"/>
                    </a:lnTo>
                    <a:lnTo>
                      <a:pt x="29" y="90"/>
                    </a:lnTo>
                    <a:lnTo>
                      <a:pt x="26" y="76"/>
                    </a:lnTo>
                    <a:lnTo>
                      <a:pt x="22" y="58"/>
                    </a:lnTo>
                    <a:lnTo>
                      <a:pt x="15" y="43"/>
                    </a:lnTo>
                    <a:lnTo>
                      <a:pt x="11" y="29"/>
                    </a:lnTo>
                    <a:lnTo>
                      <a:pt x="8" y="14"/>
                    </a:lnTo>
                    <a:lnTo>
                      <a:pt x="0" y="1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Freeform 321">
                <a:extLst>
                  <a:ext uri="{FF2B5EF4-FFF2-40B4-BE49-F238E27FC236}">
                    <a16:creationId xmlns:a16="http://schemas.microsoft.com/office/drawing/2014/main" id="{E00A35C2-7F4D-4126-82EE-EF031E7E8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1881"/>
                <a:ext cx="22" cy="18"/>
              </a:xfrm>
              <a:custGeom>
                <a:avLst/>
                <a:gdLst>
                  <a:gd name="T0" fmla="*/ 18 w 22"/>
                  <a:gd name="T1" fmla="*/ 4 h 18"/>
                  <a:gd name="T2" fmla="*/ 15 w 22"/>
                  <a:gd name="T3" fmla="*/ 4 h 18"/>
                  <a:gd name="T4" fmla="*/ 15 w 22"/>
                  <a:gd name="T5" fmla="*/ 7 h 18"/>
                  <a:gd name="T6" fmla="*/ 8 w 22"/>
                  <a:gd name="T7" fmla="*/ 14 h 18"/>
                  <a:gd name="T8" fmla="*/ 0 w 22"/>
                  <a:gd name="T9" fmla="*/ 18 h 18"/>
                  <a:gd name="T10" fmla="*/ 15 w 22"/>
                  <a:gd name="T11" fmla="*/ 18 h 18"/>
                  <a:gd name="T12" fmla="*/ 18 w 22"/>
                  <a:gd name="T13" fmla="*/ 14 h 18"/>
                  <a:gd name="T14" fmla="*/ 22 w 22"/>
                  <a:gd name="T15" fmla="*/ 7 h 18"/>
                  <a:gd name="T16" fmla="*/ 18 w 22"/>
                  <a:gd name="T17" fmla="*/ 11 h 18"/>
                  <a:gd name="T18" fmla="*/ 18 w 22"/>
                  <a:gd name="T19" fmla="*/ 0 h 18"/>
                  <a:gd name="T20" fmla="*/ 15 w 22"/>
                  <a:gd name="T21" fmla="*/ 4 h 18"/>
                  <a:gd name="T22" fmla="*/ 18 w 22"/>
                  <a:gd name="T23" fmla="*/ 4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8"/>
                  <a:gd name="T38" fmla="*/ 22 w 22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8">
                    <a:moveTo>
                      <a:pt x="18" y="4"/>
                    </a:moveTo>
                    <a:lnTo>
                      <a:pt x="15" y="4"/>
                    </a:lnTo>
                    <a:lnTo>
                      <a:pt x="15" y="7"/>
                    </a:lnTo>
                    <a:lnTo>
                      <a:pt x="8" y="14"/>
                    </a:lnTo>
                    <a:lnTo>
                      <a:pt x="0" y="18"/>
                    </a:lnTo>
                    <a:lnTo>
                      <a:pt x="15" y="18"/>
                    </a:lnTo>
                    <a:lnTo>
                      <a:pt x="18" y="14"/>
                    </a:lnTo>
                    <a:lnTo>
                      <a:pt x="22" y="7"/>
                    </a:lnTo>
                    <a:lnTo>
                      <a:pt x="18" y="11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3" name="Freeform 322">
                <a:extLst>
                  <a:ext uri="{FF2B5EF4-FFF2-40B4-BE49-F238E27FC236}">
                    <a16:creationId xmlns:a16="http://schemas.microsoft.com/office/drawing/2014/main" id="{FA81FAF8-CE5A-445B-A2D0-1ED2B8D38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885"/>
                <a:ext cx="173" cy="133"/>
              </a:xfrm>
              <a:custGeom>
                <a:avLst/>
                <a:gdLst>
                  <a:gd name="T0" fmla="*/ 170 w 173"/>
                  <a:gd name="T1" fmla="*/ 133 h 133"/>
                  <a:gd name="T2" fmla="*/ 173 w 173"/>
                  <a:gd name="T3" fmla="*/ 129 h 133"/>
                  <a:gd name="T4" fmla="*/ 162 w 173"/>
                  <a:gd name="T5" fmla="*/ 118 h 133"/>
                  <a:gd name="T6" fmla="*/ 155 w 173"/>
                  <a:gd name="T7" fmla="*/ 108 h 133"/>
                  <a:gd name="T8" fmla="*/ 148 w 173"/>
                  <a:gd name="T9" fmla="*/ 97 h 133"/>
                  <a:gd name="T10" fmla="*/ 126 w 173"/>
                  <a:gd name="T11" fmla="*/ 75 h 133"/>
                  <a:gd name="T12" fmla="*/ 119 w 173"/>
                  <a:gd name="T13" fmla="*/ 64 h 133"/>
                  <a:gd name="T14" fmla="*/ 108 w 173"/>
                  <a:gd name="T15" fmla="*/ 57 h 133"/>
                  <a:gd name="T16" fmla="*/ 98 w 173"/>
                  <a:gd name="T17" fmla="*/ 46 h 133"/>
                  <a:gd name="T18" fmla="*/ 87 w 173"/>
                  <a:gd name="T19" fmla="*/ 39 h 133"/>
                  <a:gd name="T20" fmla="*/ 76 w 173"/>
                  <a:gd name="T21" fmla="*/ 32 h 133"/>
                  <a:gd name="T22" fmla="*/ 62 w 173"/>
                  <a:gd name="T23" fmla="*/ 25 h 133"/>
                  <a:gd name="T24" fmla="*/ 51 w 173"/>
                  <a:gd name="T25" fmla="*/ 18 h 133"/>
                  <a:gd name="T26" fmla="*/ 40 w 173"/>
                  <a:gd name="T27" fmla="*/ 10 h 133"/>
                  <a:gd name="T28" fmla="*/ 26 w 173"/>
                  <a:gd name="T29" fmla="*/ 7 h 133"/>
                  <a:gd name="T30" fmla="*/ 15 w 173"/>
                  <a:gd name="T31" fmla="*/ 3 h 133"/>
                  <a:gd name="T32" fmla="*/ 0 w 173"/>
                  <a:gd name="T33" fmla="*/ 0 h 133"/>
                  <a:gd name="T34" fmla="*/ 0 w 173"/>
                  <a:gd name="T35" fmla="*/ 7 h 133"/>
                  <a:gd name="T36" fmla="*/ 11 w 173"/>
                  <a:gd name="T37" fmla="*/ 10 h 133"/>
                  <a:gd name="T38" fmla="*/ 22 w 173"/>
                  <a:gd name="T39" fmla="*/ 14 h 133"/>
                  <a:gd name="T40" fmla="*/ 36 w 173"/>
                  <a:gd name="T41" fmla="*/ 18 h 133"/>
                  <a:gd name="T42" fmla="*/ 47 w 173"/>
                  <a:gd name="T43" fmla="*/ 25 h 133"/>
                  <a:gd name="T44" fmla="*/ 58 w 173"/>
                  <a:gd name="T45" fmla="*/ 32 h 133"/>
                  <a:gd name="T46" fmla="*/ 72 w 173"/>
                  <a:gd name="T47" fmla="*/ 36 h 133"/>
                  <a:gd name="T48" fmla="*/ 90 w 173"/>
                  <a:gd name="T49" fmla="*/ 54 h 133"/>
                  <a:gd name="T50" fmla="*/ 101 w 173"/>
                  <a:gd name="T51" fmla="*/ 61 h 133"/>
                  <a:gd name="T52" fmla="*/ 112 w 173"/>
                  <a:gd name="T53" fmla="*/ 72 h 133"/>
                  <a:gd name="T54" fmla="*/ 123 w 173"/>
                  <a:gd name="T55" fmla="*/ 79 h 133"/>
                  <a:gd name="T56" fmla="*/ 130 w 173"/>
                  <a:gd name="T57" fmla="*/ 90 h 133"/>
                  <a:gd name="T58" fmla="*/ 152 w 173"/>
                  <a:gd name="T59" fmla="*/ 111 h 133"/>
                  <a:gd name="T60" fmla="*/ 159 w 173"/>
                  <a:gd name="T61" fmla="*/ 122 h 133"/>
                  <a:gd name="T62" fmla="*/ 166 w 173"/>
                  <a:gd name="T63" fmla="*/ 133 h 133"/>
                  <a:gd name="T64" fmla="*/ 166 w 173"/>
                  <a:gd name="T65" fmla="*/ 129 h 133"/>
                  <a:gd name="T66" fmla="*/ 170 w 173"/>
                  <a:gd name="T67" fmla="*/ 133 h 133"/>
                  <a:gd name="T68" fmla="*/ 173 w 173"/>
                  <a:gd name="T69" fmla="*/ 133 h 133"/>
                  <a:gd name="T70" fmla="*/ 173 w 173"/>
                  <a:gd name="T71" fmla="*/ 129 h 133"/>
                  <a:gd name="T72" fmla="*/ 170 w 173"/>
                  <a:gd name="T73" fmla="*/ 133 h 1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33"/>
                  <a:gd name="T113" fmla="*/ 173 w 173"/>
                  <a:gd name="T114" fmla="*/ 133 h 1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33">
                    <a:moveTo>
                      <a:pt x="170" y="133"/>
                    </a:moveTo>
                    <a:lnTo>
                      <a:pt x="173" y="129"/>
                    </a:lnTo>
                    <a:lnTo>
                      <a:pt x="162" y="118"/>
                    </a:lnTo>
                    <a:lnTo>
                      <a:pt x="155" y="108"/>
                    </a:lnTo>
                    <a:lnTo>
                      <a:pt x="148" y="97"/>
                    </a:lnTo>
                    <a:lnTo>
                      <a:pt x="126" y="75"/>
                    </a:lnTo>
                    <a:lnTo>
                      <a:pt x="119" y="64"/>
                    </a:lnTo>
                    <a:lnTo>
                      <a:pt x="108" y="57"/>
                    </a:lnTo>
                    <a:lnTo>
                      <a:pt x="98" y="46"/>
                    </a:lnTo>
                    <a:lnTo>
                      <a:pt x="87" y="39"/>
                    </a:lnTo>
                    <a:lnTo>
                      <a:pt x="76" y="32"/>
                    </a:lnTo>
                    <a:lnTo>
                      <a:pt x="62" y="25"/>
                    </a:lnTo>
                    <a:lnTo>
                      <a:pt x="51" y="18"/>
                    </a:lnTo>
                    <a:lnTo>
                      <a:pt x="40" y="10"/>
                    </a:lnTo>
                    <a:lnTo>
                      <a:pt x="26" y="7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1" y="10"/>
                    </a:lnTo>
                    <a:lnTo>
                      <a:pt x="22" y="14"/>
                    </a:lnTo>
                    <a:lnTo>
                      <a:pt x="36" y="18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6"/>
                    </a:lnTo>
                    <a:lnTo>
                      <a:pt x="90" y="54"/>
                    </a:lnTo>
                    <a:lnTo>
                      <a:pt x="101" y="61"/>
                    </a:lnTo>
                    <a:lnTo>
                      <a:pt x="112" y="72"/>
                    </a:lnTo>
                    <a:lnTo>
                      <a:pt x="123" y="79"/>
                    </a:lnTo>
                    <a:lnTo>
                      <a:pt x="130" y="90"/>
                    </a:lnTo>
                    <a:lnTo>
                      <a:pt x="152" y="111"/>
                    </a:lnTo>
                    <a:lnTo>
                      <a:pt x="159" y="122"/>
                    </a:lnTo>
                    <a:lnTo>
                      <a:pt x="166" y="133"/>
                    </a:lnTo>
                    <a:lnTo>
                      <a:pt x="166" y="129"/>
                    </a:lnTo>
                    <a:lnTo>
                      <a:pt x="170" y="133"/>
                    </a:lnTo>
                    <a:lnTo>
                      <a:pt x="173" y="133"/>
                    </a:lnTo>
                    <a:lnTo>
                      <a:pt x="173" y="129"/>
                    </a:lnTo>
                    <a:lnTo>
                      <a:pt x="170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Freeform 323">
                <a:extLst>
                  <a:ext uri="{FF2B5EF4-FFF2-40B4-BE49-F238E27FC236}">
                    <a16:creationId xmlns:a16="http://schemas.microsoft.com/office/drawing/2014/main" id="{9014F766-7D25-4632-B0B3-B6A6A1C8C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014"/>
                <a:ext cx="94" cy="195"/>
              </a:xfrm>
              <a:custGeom>
                <a:avLst/>
                <a:gdLst>
                  <a:gd name="T0" fmla="*/ 7 w 94"/>
                  <a:gd name="T1" fmla="*/ 195 h 195"/>
                  <a:gd name="T2" fmla="*/ 7 w 94"/>
                  <a:gd name="T3" fmla="*/ 151 h 195"/>
                  <a:gd name="T4" fmla="*/ 11 w 94"/>
                  <a:gd name="T5" fmla="*/ 137 h 195"/>
                  <a:gd name="T6" fmla="*/ 14 w 94"/>
                  <a:gd name="T7" fmla="*/ 126 h 195"/>
                  <a:gd name="T8" fmla="*/ 18 w 94"/>
                  <a:gd name="T9" fmla="*/ 112 h 195"/>
                  <a:gd name="T10" fmla="*/ 22 w 94"/>
                  <a:gd name="T11" fmla="*/ 101 h 195"/>
                  <a:gd name="T12" fmla="*/ 25 w 94"/>
                  <a:gd name="T13" fmla="*/ 87 h 195"/>
                  <a:gd name="T14" fmla="*/ 32 w 94"/>
                  <a:gd name="T15" fmla="*/ 76 h 195"/>
                  <a:gd name="T16" fmla="*/ 40 w 94"/>
                  <a:gd name="T17" fmla="*/ 61 h 195"/>
                  <a:gd name="T18" fmla="*/ 47 w 94"/>
                  <a:gd name="T19" fmla="*/ 54 h 195"/>
                  <a:gd name="T20" fmla="*/ 54 w 94"/>
                  <a:gd name="T21" fmla="*/ 43 h 195"/>
                  <a:gd name="T22" fmla="*/ 65 w 94"/>
                  <a:gd name="T23" fmla="*/ 33 h 195"/>
                  <a:gd name="T24" fmla="*/ 72 w 94"/>
                  <a:gd name="T25" fmla="*/ 22 h 195"/>
                  <a:gd name="T26" fmla="*/ 83 w 94"/>
                  <a:gd name="T27" fmla="*/ 15 h 195"/>
                  <a:gd name="T28" fmla="*/ 94 w 94"/>
                  <a:gd name="T29" fmla="*/ 4 h 195"/>
                  <a:gd name="T30" fmla="*/ 90 w 94"/>
                  <a:gd name="T31" fmla="*/ 0 h 195"/>
                  <a:gd name="T32" fmla="*/ 79 w 94"/>
                  <a:gd name="T33" fmla="*/ 7 h 195"/>
                  <a:gd name="T34" fmla="*/ 68 w 94"/>
                  <a:gd name="T35" fmla="*/ 18 h 195"/>
                  <a:gd name="T36" fmla="*/ 58 w 94"/>
                  <a:gd name="T37" fmla="*/ 25 h 195"/>
                  <a:gd name="T38" fmla="*/ 47 w 94"/>
                  <a:gd name="T39" fmla="*/ 36 h 195"/>
                  <a:gd name="T40" fmla="*/ 40 w 94"/>
                  <a:gd name="T41" fmla="*/ 47 h 195"/>
                  <a:gd name="T42" fmla="*/ 32 w 94"/>
                  <a:gd name="T43" fmla="*/ 61 h 195"/>
                  <a:gd name="T44" fmla="*/ 25 w 94"/>
                  <a:gd name="T45" fmla="*/ 72 h 195"/>
                  <a:gd name="T46" fmla="*/ 18 w 94"/>
                  <a:gd name="T47" fmla="*/ 83 h 195"/>
                  <a:gd name="T48" fmla="*/ 14 w 94"/>
                  <a:gd name="T49" fmla="*/ 97 h 195"/>
                  <a:gd name="T50" fmla="*/ 11 w 94"/>
                  <a:gd name="T51" fmla="*/ 112 h 195"/>
                  <a:gd name="T52" fmla="*/ 7 w 94"/>
                  <a:gd name="T53" fmla="*/ 123 h 195"/>
                  <a:gd name="T54" fmla="*/ 4 w 94"/>
                  <a:gd name="T55" fmla="*/ 137 h 195"/>
                  <a:gd name="T56" fmla="*/ 4 w 94"/>
                  <a:gd name="T57" fmla="*/ 151 h 195"/>
                  <a:gd name="T58" fmla="*/ 0 w 94"/>
                  <a:gd name="T59" fmla="*/ 166 h 195"/>
                  <a:gd name="T60" fmla="*/ 0 w 94"/>
                  <a:gd name="T61" fmla="*/ 195 h 195"/>
                  <a:gd name="T62" fmla="*/ 7 w 94"/>
                  <a:gd name="T63" fmla="*/ 195 h 1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4"/>
                  <a:gd name="T97" fmla="*/ 0 h 195"/>
                  <a:gd name="T98" fmla="*/ 94 w 94"/>
                  <a:gd name="T99" fmla="*/ 195 h 1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4" h="195">
                    <a:moveTo>
                      <a:pt x="7" y="195"/>
                    </a:moveTo>
                    <a:lnTo>
                      <a:pt x="7" y="151"/>
                    </a:lnTo>
                    <a:lnTo>
                      <a:pt x="11" y="137"/>
                    </a:lnTo>
                    <a:lnTo>
                      <a:pt x="14" y="126"/>
                    </a:lnTo>
                    <a:lnTo>
                      <a:pt x="18" y="112"/>
                    </a:lnTo>
                    <a:lnTo>
                      <a:pt x="22" y="101"/>
                    </a:lnTo>
                    <a:lnTo>
                      <a:pt x="25" y="87"/>
                    </a:lnTo>
                    <a:lnTo>
                      <a:pt x="32" y="76"/>
                    </a:lnTo>
                    <a:lnTo>
                      <a:pt x="40" y="61"/>
                    </a:lnTo>
                    <a:lnTo>
                      <a:pt x="47" y="54"/>
                    </a:lnTo>
                    <a:lnTo>
                      <a:pt x="54" y="43"/>
                    </a:lnTo>
                    <a:lnTo>
                      <a:pt x="65" y="33"/>
                    </a:lnTo>
                    <a:lnTo>
                      <a:pt x="72" y="22"/>
                    </a:lnTo>
                    <a:lnTo>
                      <a:pt x="83" y="15"/>
                    </a:lnTo>
                    <a:lnTo>
                      <a:pt x="94" y="4"/>
                    </a:lnTo>
                    <a:lnTo>
                      <a:pt x="90" y="0"/>
                    </a:lnTo>
                    <a:lnTo>
                      <a:pt x="79" y="7"/>
                    </a:lnTo>
                    <a:lnTo>
                      <a:pt x="68" y="18"/>
                    </a:lnTo>
                    <a:lnTo>
                      <a:pt x="58" y="25"/>
                    </a:lnTo>
                    <a:lnTo>
                      <a:pt x="47" y="36"/>
                    </a:lnTo>
                    <a:lnTo>
                      <a:pt x="40" y="47"/>
                    </a:lnTo>
                    <a:lnTo>
                      <a:pt x="32" y="61"/>
                    </a:lnTo>
                    <a:lnTo>
                      <a:pt x="25" y="72"/>
                    </a:lnTo>
                    <a:lnTo>
                      <a:pt x="18" y="83"/>
                    </a:lnTo>
                    <a:lnTo>
                      <a:pt x="14" y="97"/>
                    </a:lnTo>
                    <a:lnTo>
                      <a:pt x="11" y="112"/>
                    </a:lnTo>
                    <a:lnTo>
                      <a:pt x="7" y="123"/>
                    </a:lnTo>
                    <a:lnTo>
                      <a:pt x="4" y="137"/>
                    </a:lnTo>
                    <a:lnTo>
                      <a:pt x="4" y="151"/>
                    </a:lnTo>
                    <a:lnTo>
                      <a:pt x="0" y="166"/>
                    </a:lnTo>
                    <a:lnTo>
                      <a:pt x="0" y="195"/>
                    </a:lnTo>
                    <a:lnTo>
                      <a:pt x="7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5" name="Freeform 324">
                <a:extLst>
                  <a:ext uri="{FF2B5EF4-FFF2-40B4-BE49-F238E27FC236}">
                    <a16:creationId xmlns:a16="http://schemas.microsoft.com/office/drawing/2014/main" id="{BFDADE7F-48D5-4CEF-A392-8010451CC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209"/>
                <a:ext cx="36" cy="280"/>
              </a:xfrm>
              <a:custGeom>
                <a:avLst/>
                <a:gdLst>
                  <a:gd name="T0" fmla="*/ 32 w 36"/>
                  <a:gd name="T1" fmla="*/ 280 h 280"/>
                  <a:gd name="T2" fmla="*/ 36 w 36"/>
                  <a:gd name="T3" fmla="*/ 277 h 280"/>
                  <a:gd name="T4" fmla="*/ 29 w 36"/>
                  <a:gd name="T5" fmla="*/ 244 h 280"/>
                  <a:gd name="T6" fmla="*/ 22 w 36"/>
                  <a:gd name="T7" fmla="*/ 212 h 280"/>
                  <a:gd name="T8" fmla="*/ 18 w 36"/>
                  <a:gd name="T9" fmla="*/ 180 h 280"/>
                  <a:gd name="T10" fmla="*/ 14 w 36"/>
                  <a:gd name="T11" fmla="*/ 144 h 280"/>
                  <a:gd name="T12" fmla="*/ 11 w 36"/>
                  <a:gd name="T13" fmla="*/ 108 h 280"/>
                  <a:gd name="T14" fmla="*/ 11 w 36"/>
                  <a:gd name="T15" fmla="*/ 36 h 280"/>
                  <a:gd name="T16" fmla="*/ 7 w 36"/>
                  <a:gd name="T17" fmla="*/ 0 h 280"/>
                  <a:gd name="T18" fmla="*/ 0 w 36"/>
                  <a:gd name="T19" fmla="*/ 0 h 280"/>
                  <a:gd name="T20" fmla="*/ 4 w 36"/>
                  <a:gd name="T21" fmla="*/ 36 h 280"/>
                  <a:gd name="T22" fmla="*/ 4 w 36"/>
                  <a:gd name="T23" fmla="*/ 72 h 280"/>
                  <a:gd name="T24" fmla="*/ 7 w 36"/>
                  <a:gd name="T25" fmla="*/ 108 h 280"/>
                  <a:gd name="T26" fmla="*/ 7 w 36"/>
                  <a:gd name="T27" fmla="*/ 144 h 280"/>
                  <a:gd name="T28" fmla="*/ 11 w 36"/>
                  <a:gd name="T29" fmla="*/ 180 h 280"/>
                  <a:gd name="T30" fmla="*/ 14 w 36"/>
                  <a:gd name="T31" fmla="*/ 212 h 280"/>
                  <a:gd name="T32" fmla="*/ 22 w 36"/>
                  <a:gd name="T33" fmla="*/ 248 h 280"/>
                  <a:gd name="T34" fmla="*/ 29 w 36"/>
                  <a:gd name="T35" fmla="*/ 277 h 280"/>
                  <a:gd name="T36" fmla="*/ 32 w 36"/>
                  <a:gd name="T37" fmla="*/ 273 h 280"/>
                  <a:gd name="T38" fmla="*/ 32 w 36"/>
                  <a:gd name="T39" fmla="*/ 280 h 280"/>
                  <a:gd name="T40" fmla="*/ 36 w 36"/>
                  <a:gd name="T41" fmla="*/ 280 h 280"/>
                  <a:gd name="T42" fmla="*/ 36 w 36"/>
                  <a:gd name="T43" fmla="*/ 277 h 280"/>
                  <a:gd name="T44" fmla="*/ 32 w 36"/>
                  <a:gd name="T45" fmla="*/ 28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280"/>
                  <a:gd name="T71" fmla="*/ 36 w 3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280">
                    <a:moveTo>
                      <a:pt x="32" y="280"/>
                    </a:moveTo>
                    <a:lnTo>
                      <a:pt x="36" y="277"/>
                    </a:lnTo>
                    <a:lnTo>
                      <a:pt x="29" y="244"/>
                    </a:lnTo>
                    <a:lnTo>
                      <a:pt x="22" y="212"/>
                    </a:lnTo>
                    <a:lnTo>
                      <a:pt x="18" y="180"/>
                    </a:lnTo>
                    <a:lnTo>
                      <a:pt x="14" y="144"/>
                    </a:lnTo>
                    <a:lnTo>
                      <a:pt x="11" y="108"/>
                    </a:lnTo>
                    <a:lnTo>
                      <a:pt x="11" y="3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4" y="72"/>
                    </a:lnTo>
                    <a:lnTo>
                      <a:pt x="7" y="108"/>
                    </a:lnTo>
                    <a:lnTo>
                      <a:pt x="7" y="144"/>
                    </a:lnTo>
                    <a:lnTo>
                      <a:pt x="11" y="180"/>
                    </a:lnTo>
                    <a:lnTo>
                      <a:pt x="14" y="212"/>
                    </a:lnTo>
                    <a:lnTo>
                      <a:pt x="22" y="248"/>
                    </a:lnTo>
                    <a:lnTo>
                      <a:pt x="29" y="277"/>
                    </a:lnTo>
                    <a:lnTo>
                      <a:pt x="32" y="273"/>
                    </a:lnTo>
                    <a:lnTo>
                      <a:pt x="32" y="280"/>
                    </a:lnTo>
                    <a:lnTo>
                      <a:pt x="36" y="280"/>
                    </a:lnTo>
                    <a:lnTo>
                      <a:pt x="36" y="277"/>
                    </a:lnTo>
                    <a:lnTo>
                      <a:pt x="32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Freeform 325">
                <a:extLst>
                  <a:ext uri="{FF2B5EF4-FFF2-40B4-BE49-F238E27FC236}">
                    <a16:creationId xmlns:a16="http://schemas.microsoft.com/office/drawing/2014/main" id="{ECC92DC3-FCFA-4543-8B63-6D85172D6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" y="2479"/>
                <a:ext cx="104" cy="10"/>
              </a:xfrm>
              <a:custGeom>
                <a:avLst/>
                <a:gdLst>
                  <a:gd name="T0" fmla="*/ 11 w 104"/>
                  <a:gd name="T1" fmla="*/ 3 h 10"/>
                  <a:gd name="T2" fmla="*/ 7 w 104"/>
                  <a:gd name="T3" fmla="*/ 7 h 10"/>
                  <a:gd name="T4" fmla="*/ 54 w 104"/>
                  <a:gd name="T5" fmla="*/ 7 h 10"/>
                  <a:gd name="T6" fmla="*/ 58 w 104"/>
                  <a:gd name="T7" fmla="*/ 10 h 10"/>
                  <a:gd name="T8" fmla="*/ 104 w 104"/>
                  <a:gd name="T9" fmla="*/ 10 h 10"/>
                  <a:gd name="T10" fmla="*/ 104 w 104"/>
                  <a:gd name="T11" fmla="*/ 3 h 10"/>
                  <a:gd name="T12" fmla="*/ 72 w 104"/>
                  <a:gd name="T13" fmla="*/ 3 h 10"/>
                  <a:gd name="T14" fmla="*/ 65 w 104"/>
                  <a:gd name="T15" fmla="*/ 0 h 10"/>
                  <a:gd name="T16" fmla="*/ 7 w 104"/>
                  <a:gd name="T17" fmla="*/ 0 h 10"/>
                  <a:gd name="T18" fmla="*/ 4 w 104"/>
                  <a:gd name="T19" fmla="*/ 7 h 10"/>
                  <a:gd name="T20" fmla="*/ 7 w 104"/>
                  <a:gd name="T21" fmla="*/ 0 h 10"/>
                  <a:gd name="T22" fmla="*/ 0 w 104"/>
                  <a:gd name="T23" fmla="*/ 0 h 10"/>
                  <a:gd name="T24" fmla="*/ 4 w 104"/>
                  <a:gd name="T25" fmla="*/ 7 h 10"/>
                  <a:gd name="T26" fmla="*/ 11 w 104"/>
                  <a:gd name="T27" fmla="*/ 3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"/>
                  <a:gd name="T43" fmla="*/ 0 h 10"/>
                  <a:gd name="T44" fmla="*/ 104 w 104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" h="10">
                    <a:moveTo>
                      <a:pt x="11" y="3"/>
                    </a:moveTo>
                    <a:lnTo>
                      <a:pt x="7" y="7"/>
                    </a:lnTo>
                    <a:lnTo>
                      <a:pt x="54" y="7"/>
                    </a:lnTo>
                    <a:lnTo>
                      <a:pt x="58" y="10"/>
                    </a:lnTo>
                    <a:lnTo>
                      <a:pt x="104" y="10"/>
                    </a:lnTo>
                    <a:lnTo>
                      <a:pt x="104" y="3"/>
                    </a:lnTo>
                    <a:lnTo>
                      <a:pt x="72" y="3"/>
                    </a:lnTo>
                    <a:lnTo>
                      <a:pt x="65" y="0"/>
                    </a:lnTo>
                    <a:lnTo>
                      <a:pt x="7" y="0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7" name="Freeform 326">
                <a:extLst>
                  <a:ext uri="{FF2B5EF4-FFF2-40B4-BE49-F238E27FC236}">
                    <a16:creationId xmlns:a16="http://schemas.microsoft.com/office/drawing/2014/main" id="{6493D8BB-B03D-4BC8-B20D-3F287FB5F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482"/>
                <a:ext cx="36" cy="58"/>
              </a:xfrm>
              <a:custGeom>
                <a:avLst/>
                <a:gdLst>
                  <a:gd name="T0" fmla="*/ 32 w 36"/>
                  <a:gd name="T1" fmla="*/ 51 h 58"/>
                  <a:gd name="T2" fmla="*/ 36 w 36"/>
                  <a:gd name="T3" fmla="*/ 51 h 58"/>
                  <a:gd name="T4" fmla="*/ 28 w 36"/>
                  <a:gd name="T5" fmla="*/ 47 h 58"/>
                  <a:gd name="T6" fmla="*/ 21 w 36"/>
                  <a:gd name="T7" fmla="*/ 40 h 58"/>
                  <a:gd name="T8" fmla="*/ 18 w 36"/>
                  <a:gd name="T9" fmla="*/ 33 h 58"/>
                  <a:gd name="T10" fmla="*/ 14 w 36"/>
                  <a:gd name="T11" fmla="*/ 29 h 58"/>
                  <a:gd name="T12" fmla="*/ 14 w 36"/>
                  <a:gd name="T13" fmla="*/ 22 h 58"/>
                  <a:gd name="T14" fmla="*/ 10 w 36"/>
                  <a:gd name="T15" fmla="*/ 15 h 58"/>
                  <a:gd name="T16" fmla="*/ 10 w 36"/>
                  <a:gd name="T17" fmla="*/ 7 h 58"/>
                  <a:gd name="T18" fmla="*/ 7 w 36"/>
                  <a:gd name="T19" fmla="*/ 0 h 58"/>
                  <a:gd name="T20" fmla="*/ 0 w 36"/>
                  <a:gd name="T21" fmla="*/ 4 h 58"/>
                  <a:gd name="T22" fmla="*/ 3 w 36"/>
                  <a:gd name="T23" fmla="*/ 7 h 58"/>
                  <a:gd name="T24" fmla="*/ 3 w 36"/>
                  <a:gd name="T25" fmla="*/ 15 h 58"/>
                  <a:gd name="T26" fmla="*/ 7 w 36"/>
                  <a:gd name="T27" fmla="*/ 22 h 58"/>
                  <a:gd name="T28" fmla="*/ 10 w 36"/>
                  <a:gd name="T29" fmla="*/ 29 h 58"/>
                  <a:gd name="T30" fmla="*/ 14 w 36"/>
                  <a:gd name="T31" fmla="*/ 36 h 58"/>
                  <a:gd name="T32" fmla="*/ 18 w 36"/>
                  <a:gd name="T33" fmla="*/ 43 h 58"/>
                  <a:gd name="T34" fmla="*/ 25 w 36"/>
                  <a:gd name="T35" fmla="*/ 51 h 58"/>
                  <a:gd name="T36" fmla="*/ 32 w 36"/>
                  <a:gd name="T37" fmla="*/ 54 h 58"/>
                  <a:gd name="T38" fmla="*/ 32 w 36"/>
                  <a:gd name="T39" fmla="*/ 58 h 58"/>
                  <a:gd name="T40" fmla="*/ 32 w 36"/>
                  <a:gd name="T41" fmla="*/ 54 h 58"/>
                  <a:gd name="T42" fmla="*/ 32 w 36"/>
                  <a:gd name="T43" fmla="*/ 51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58"/>
                  <a:gd name="T68" fmla="*/ 36 w 36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58">
                    <a:moveTo>
                      <a:pt x="32" y="51"/>
                    </a:moveTo>
                    <a:lnTo>
                      <a:pt x="36" y="51"/>
                    </a:lnTo>
                    <a:lnTo>
                      <a:pt x="28" y="47"/>
                    </a:lnTo>
                    <a:lnTo>
                      <a:pt x="21" y="40"/>
                    </a:lnTo>
                    <a:lnTo>
                      <a:pt x="18" y="33"/>
                    </a:lnTo>
                    <a:lnTo>
                      <a:pt x="14" y="29"/>
                    </a:lnTo>
                    <a:lnTo>
                      <a:pt x="14" y="22"/>
                    </a:lnTo>
                    <a:lnTo>
                      <a:pt x="10" y="15"/>
                    </a:lnTo>
                    <a:lnTo>
                      <a:pt x="10" y="7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15"/>
                    </a:lnTo>
                    <a:lnTo>
                      <a:pt x="7" y="22"/>
                    </a:lnTo>
                    <a:lnTo>
                      <a:pt x="10" y="29"/>
                    </a:lnTo>
                    <a:lnTo>
                      <a:pt x="14" y="36"/>
                    </a:lnTo>
                    <a:lnTo>
                      <a:pt x="18" y="43"/>
                    </a:lnTo>
                    <a:lnTo>
                      <a:pt x="25" y="51"/>
                    </a:lnTo>
                    <a:lnTo>
                      <a:pt x="32" y="54"/>
                    </a:lnTo>
                    <a:lnTo>
                      <a:pt x="32" y="58"/>
                    </a:lnTo>
                    <a:lnTo>
                      <a:pt x="32" y="54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8" name="Freeform 327">
                <a:extLst>
                  <a:ext uri="{FF2B5EF4-FFF2-40B4-BE49-F238E27FC236}">
                    <a16:creationId xmlns:a16="http://schemas.microsoft.com/office/drawing/2014/main" id="{6748C122-902C-4682-B767-B24D7BFF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533"/>
                <a:ext cx="94" cy="14"/>
              </a:xfrm>
              <a:custGeom>
                <a:avLst/>
                <a:gdLst>
                  <a:gd name="T0" fmla="*/ 94 w 94"/>
                  <a:gd name="T1" fmla="*/ 10 h 14"/>
                  <a:gd name="T2" fmla="*/ 90 w 94"/>
                  <a:gd name="T3" fmla="*/ 7 h 14"/>
                  <a:gd name="T4" fmla="*/ 79 w 94"/>
                  <a:gd name="T5" fmla="*/ 3 h 14"/>
                  <a:gd name="T6" fmla="*/ 58 w 94"/>
                  <a:gd name="T7" fmla="*/ 3 h 14"/>
                  <a:gd name="T8" fmla="*/ 47 w 94"/>
                  <a:gd name="T9" fmla="*/ 0 h 14"/>
                  <a:gd name="T10" fmla="*/ 0 w 94"/>
                  <a:gd name="T11" fmla="*/ 0 h 14"/>
                  <a:gd name="T12" fmla="*/ 0 w 94"/>
                  <a:gd name="T13" fmla="*/ 3 h 14"/>
                  <a:gd name="T14" fmla="*/ 11 w 94"/>
                  <a:gd name="T15" fmla="*/ 7 h 14"/>
                  <a:gd name="T16" fmla="*/ 22 w 94"/>
                  <a:gd name="T17" fmla="*/ 3 h 14"/>
                  <a:gd name="T18" fmla="*/ 36 w 94"/>
                  <a:gd name="T19" fmla="*/ 7 h 14"/>
                  <a:gd name="T20" fmla="*/ 47 w 94"/>
                  <a:gd name="T21" fmla="*/ 7 h 14"/>
                  <a:gd name="T22" fmla="*/ 58 w 94"/>
                  <a:gd name="T23" fmla="*/ 10 h 14"/>
                  <a:gd name="T24" fmla="*/ 79 w 94"/>
                  <a:gd name="T25" fmla="*/ 10 h 14"/>
                  <a:gd name="T26" fmla="*/ 90 w 94"/>
                  <a:gd name="T27" fmla="*/ 14 h 14"/>
                  <a:gd name="T28" fmla="*/ 86 w 94"/>
                  <a:gd name="T29" fmla="*/ 10 h 14"/>
                  <a:gd name="T30" fmla="*/ 94 w 94"/>
                  <a:gd name="T31" fmla="*/ 10 h 14"/>
                  <a:gd name="T32" fmla="*/ 94 w 94"/>
                  <a:gd name="T33" fmla="*/ 7 h 14"/>
                  <a:gd name="T34" fmla="*/ 90 w 94"/>
                  <a:gd name="T35" fmla="*/ 7 h 14"/>
                  <a:gd name="T36" fmla="*/ 94 w 94"/>
                  <a:gd name="T37" fmla="*/ 10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14"/>
                  <a:gd name="T59" fmla="*/ 94 w 94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14">
                    <a:moveTo>
                      <a:pt x="94" y="10"/>
                    </a:moveTo>
                    <a:lnTo>
                      <a:pt x="90" y="7"/>
                    </a:lnTo>
                    <a:lnTo>
                      <a:pt x="79" y="3"/>
                    </a:lnTo>
                    <a:lnTo>
                      <a:pt x="58" y="3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" y="7"/>
                    </a:lnTo>
                    <a:lnTo>
                      <a:pt x="22" y="3"/>
                    </a:lnTo>
                    <a:lnTo>
                      <a:pt x="36" y="7"/>
                    </a:lnTo>
                    <a:lnTo>
                      <a:pt x="47" y="7"/>
                    </a:lnTo>
                    <a:lnTo>
                      <a:pt x="58" y="10"/>
                    </a:lnTo>
                    <a:lnTo>
                      <a:pt x="79" y="10"/>
                    </a:lnTo>
                    <a:lnTo>
                      <a:pt x="90" y="14"/>
                    </a:lnTo>
                    <a:lnTo>
                      <a:pt x="86" y="10"/>
                    </a:lnTo>
                    <a:lnTo>
                      <a:pt x="94" y="10"/>
                    </a:lnTo>
                    <a:lnTo>
                      <a:pt x="94" y="7"/>
                    </a:lnTo>
                    <a:lnTo>
                      <a:pt x="90" y="7"/>
                    </a:lnTo>
                    <a:lnTo>
                      <a:pt x="9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328">
                <a:extLst>
                  <a:ext uri="{FF2B5EF4-FFF2-40B4-BE49-F238E27FC236}">
                    <a16:creationId xmlns:a16="http://schemas.microsoft.com/office/drawing/2014/main" id="{4B8EDE04-9DD4-4A9D-B0CA-E359728BE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543"/>
                <a:ext cx="47" cy="98"/>
              </a:xfrm>
              <a:custGeom>
                <a:avLst/>
                <a:gdLst>
                  <a:gd name="T0" fmla="*/ 47 w 47"/>
                  <a:gd name="T1" fmla="*/ 98 h 98"/>
                  <a:gd name="T2" fmla="*/ 47 w 47"/>
                  <a:gd name="T3" fmla="*/ 94 h 98"/>
                  <a:gd name="T4" fmla="*/ 44 w 47"/>
                  <a:gd name="T5" fmla="*/ 83 h 98"/>
                  <a:gd name="T6" fmla="*/ 36 w 47"/>
                  <a:gd name="T7" fmla="*/ 72 h 98"/>
                  <a:gd name="T8" fmla="*/ 33 w 47"/>
                  <a:gd name="T9" fmla="*/ 62 h 98"/>
                  <a:gd name="T10" fmla="*/ 26 w 47"/>
                  <a:gd name="T11" fmla="*/ 47 h 98"/>
                  <a:gd name="T12" fmla="*/ 22 w 47"/>
                  <a:gd name="T13" fmla="*/ 36 h 98"/>
                  <a:gd name="T14" fmla="*/ 15 w 47"/>
                  <a:gd name="T15" fmla="*/ 26 h 98"/>
                  <a:gd name="T16" fmla="*/ 11 w 47"/>
                  <a:gd name="T17" fmla="*/ 11 h 98"/>
                  <a:gd name="T18" fmla="*/ 8 w 47"/>
                  <a:gd name="T19" fmla="*/ 0 h 98"/>
                  <a:gd name="T20" fmla="*/ 0 w 47"/>
                  <a:gd name="T21" fmla="*/ 0 h 98"/>
                  <a:gd name="T22" fmla="*/ 4 w 47"/>
                  <a:gd name="T23" fmla="*/ 11 h 98"/>
                  <a:gd name="T24" fmla="*/ 8 w 47"/>
                  <a:gd name="T25" fmla="*/ 26 h 98"/>
                  <a:gd name="T26" fmla="*/ 15 w 47"/>
                  <a:gd name="T27" fmla="*/ 40 h 98"/>
                  <a:gd name="T28" fmla="*/ 18 w 47"/>
                  <a:gd name="T29" fmla="*/ 51 h 98"/>
                  <a:gd name="T30" fmla="*/ 26 w 47"/>
                  <a:gd name="T31" fmla="*/ 65 h 98"/>
                  <a:gd name="T32" fmla="*/ 33 w 47"/>
                  <a:gd name="T33" fmla="*/ 72 h 98"/>
                  <a:gd name="T34" fmla="*/ 36 w 47"/>
                  <a:gd name="T35" fmla="*/ 87 h 98"/>
                  <a:gd name="T36" fmla="*/ 40 w 47"/>
                  <a:gd name="T37" fmla="*/ 98 h 98"/>
                  <a:gd name="T38" fmla="*/ 40 w 47"/>
                  <a:gd name="T39" fmla="*/ 94 h 98"/>
                  <a:gd name="T40" fmla="*/ 47 w 47"/>
                  <a:gd name="T41" fmla="*/ 98 h 98"/>
                  <a:gd name="T42" fmla="*/ 47 w 47"/>
                  <a:gd name="T43" fmla="*/ 94 h 98"/>
                  <a:gd name="T44" fmla="*/ 47 w 47"/>
                  <a:gd name="T45" fmla="*/ 98 h 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"/>
                  <a:gd name="T70" fmla="*/ 0 h 98"/>
                  <a:gd name="T71" fmla="*/ 47 w 47"/>
                  <a:gd name="T72" fmla="*/ 98 h 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" h="98">
                    <a:moveTo>
                      <a:pt x="47" y="98"/>
                    </a:moveTo>
                    <a:lnTo>
                      <a:pt x="47" y="94"/>
                    </a:lnTo>
                    <a:lnTo>
                      <a:pt x="44" y="83"/>
                    </a:lnTo>
                    <a:lnTo>
                      <a:pt x="36" y="72"/>
                    </a:lnTo>
                    <a:lnTo>
                      <a:pt x="33" y="62"/>
                    </a:lnTo>
                    <a:lnTo>
                      <a:pt x="26" y="47"/>
                    </a:lnTo>
                    <a:lnTo>
                      <a:pt x="22" y="36"/>
                    </a:lnTo>
                    <a:lnTo>
                      <a:pt x="15" y="26"/>
                    </a:lnTo>
                    <a:lnTo>
                      <a:pt x="11" y="1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8" y="26"/>
                    </a:lnTo>
                    <a:lnTo>
                      <a:pt x="15" y="40"/>
                    </a:lnTo>
                    <a:lnTo>
                      <a:pt x="18" y="51"/>
                    </a:lnTo>
                    <a:lnTo>
                      <a:pt x="26" y="65"/>
                    </a:lnTo>
                    <a:lnTo>
                      <a:pt x="33" y="72"/>
                    </a:lnTo>
                    <a:lnTo>
                      <a:pt x="36" y="87"/>
                    </a:lnTo>
                    <a:lnTo>
                      <a:pt x="40" y="98"/>
                    </a:lnTo>
                    <a:lnTo>
                      <a:pt x="40" y="94"/>
                    </a:lnTo>
                    <a:lnTo>
                      <a:pt x="47" y="98"/>
                    </a:lnTo>
                    <a:lnTo>
                      <a:pt x="47" y="94"/>
                    </a:lnTo>
                    <a:lnTo>
                      <a:pt x="4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0" name="Freeform 329">
                <a:extLst>
                  <a:ext uri="{FF2B5EF4-FFF2-40B4-BE49-F238E27FC236}">
                    <a16:creationId xmlns:a16="http://schemas.microsoft.com/office/drawing/2014/main" id="{AECCA489-2E63-4E55-BE60-764BFB7C6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2637"/>
                <a:ext cx="191" cy="86"/>
              </a:xfrm>
              <a:custGeom>
                <a:avLst/>
                <a:gdLst>
                  <a:gd name="T0" fmla="*/ 0 w 191"/>
                  <a:gd name="T1" fmla="*/ 86 h 86"/>
                  <a:gd name="T2" fmla="*/ 15 w 191"/>
                  <a:gd name="T3" fmla="*/ 83 h 86"/>
                  <a:gd name="T4" fmla="*/ 26 w 191"/>
                  <a:gd name="T5" fmla="*/ 79 h 86"/>
                  <a:gd name="T6" fmla="*/ 40 w 191"/>
                  <a:gd name="T7" fmla="*/ 76 h 86"/>
                  <a:gd name="T8" fmla="*/ 54 w 191"/>
                  <a:gd name="T9" fmla="*/ 76 h 86"/>
                  <a:gd name="T10" fmla="*/ 65 w 191"/>
                  <a:gd name="T11" fmla="*/ 72 h 86"/>
                  <a:gd name="T12" fmla="*/ 80 w 191"/>
                  <a:gd name="T13" fmla="*/ 68 h 86"/>
                  <a:gd name="T14" fmla="*/ 90 w 191"/>
                  <a:gd name="T15" fmla="*/ 65 h 86"/>
                  <a:gd name="T16" fmla="*/ 101 w 191"/>
                  <a:gd name="T17" fmla="*/ 61 h 86"/>
                  <a:gd name="T18" fmla="*/ 116 w 191"/>
                  <a:gd name="T19" fmla="*/ 54 h 86"/>
                  <a:gd name="T20" fmla="*/ 126 w 191"/>
                  <a:gd name="T21" fmla="*/ 50 h 86"/>
                  <a:gd name="T22" fmla="*/ 141 w 191"/>
                  <a:gd name="T23" fmla="*/ 47 h 86"/>
                  <a:gd name="T24" fmla="*/ 152 w 191"/>
                  <a:gd name="T25" fmla="*/ 40 h 86"/>
                  <a:gd name="T26" fmla="*/ 162 w 191"/>
                  <a:gd name="T27" fmla="*/ 32 h 86"/>
                  <a:gd name="T28" fmla="*/ 191 w 191"/>
                  <a:gd name="T29" fmla="*/ 4 h 86"/>
                  <a:gd name="T30" fmla="*/ 184 w 191"/>
                  <a:gd name="T31" fmla="*/ 0 h 86"/>
                  <a:gd name="T32" fmla="*/ 177 w 191"/>
                  <a:gd name="T33" fmla="*/ 11 h 86"/>
                  <a:gd name="T34" fmla="*/ 166 w 191"/>
                  <a:gd name="T35" fmla="*/ 18 h 86"/>
                  <a:gd name="T36" fmla="*/ 159 w 191"/>
                  <a:gd name="T37" fmla="*/ 25 h 86"/>
                  <a:gd name="T38" fmla="*/ 148 w 191"/>
                  <a:gd name="T39" fmla="*/ 32 h 86"/>
                  <a:gd name="T40" fmla="*/ 137 w 191"/>
                  <a:gd name="T41" fmla="*/ 40 h 86"/>
                  <a:gd name="T42" fmla="*/ 126 w 191"/>
                  <a:gd name="T43" fmla="*/ 43 h 86"/>
                  <a:gd name="T44" fmla="*/ 112 w 191"/>
                  <a:gd name="T45" fmla="*/ 50 h 86"/>
                  <a:gd name="T46" fmla="*/ 101 w 191"/>
                  <a:gd name="T47" fmla="*/ 54 h 86"/>
                  <a:gd name="T48" fmla="*/ 90 w 191"/>
                  <a:gd name="T49" fmla="*/ 58 h 86"/>
                  <a:gd name="T50" fmla="*/ 76 w 191"/>
                  <a:gd name="T51" fmla="*/ 61 h 86"/>
                  <a:gd name="T52" fmla="*/ 65 w 191"/>
                  <a:gd name="T53" fmla="*/ 65 h 86"/>
                  <a:gd name="T54" fmla="*/ 51 w 191"/>
                  <a:gd name="T55" fmla="*/ 68 h 86"/>
                  <a:gd name="T56" fmla="*/ 40 w 191"/>
                  <a:gd name="T57" fmla="*/ 72 h 86"/>
                  <a:gd name="T58" fmla="*/ 26 w 191"/>
                  <a:gd name="T59" fmla="*/ 76 h 86"/>
                  <a:gd name="T60" fmla="*/ 15 w 191"/>
                  <a:gd name="T61" fmla="*/ 76 h 86"/>
                  <a:gd name="T62" fmla="*/ 0 w 191"/>
                  <a:gd name="T63" fmla="*/ 79 h 86"/>
                  <a:gd name="T64" fmla="*/ 0 w 191"/>
                  <a:gd name="T65" fmla="*/ 86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1"/>
                  <a:gd name="T100" fmla="*/ 0 h 86"/>
                  <a:gd name="T101" fmla="*/ 191 w 191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1" h="86">
                    <a:moveTo>
                      <a:pt x="0" y="86"/>
                    </a:moveTo>
                    <a:lnTo>
                      <a:pt x="15" y="83"/>
                    </a:lnTo>
                    <a:lnTo>
                      <a:pt x="26" y="79"/>
                    </a:lnTo>
                    <a:lnTo>
                      <a:pt x="40" y="76"/>
                    </a:lnTo>
                    <a:lnTo>
                      <a:pt x="54" y="76"/>
                    </a:lnTo>
                    <a:lnTo>
                      <a:pt x="65" y="72"/>
                    </a:lnTo>
                    <a:lnTo>
                      <a:pt x="80" y="68"/>
                    </a:lnTo>
                    <a:lnTo>
                      <a:pt x="90" y="65"/>
                    </a:lnTo>
                    <a:lnTo>
                      <a:pt x="101" y="61"/>
                    </a:lnTo>
                    <a:lnTo>
                      <a:pt x="116" y="54"/>
                    </a:lnTo>
                    <a:lnTo>
                      <a:pt x="126" y="50"/>
                    </a:lnTo>
                    <a:lnTo>
                      <a:pt x="141" y="47"/>
                    </a:lnTo>
                    <a:lnTo>
                      <a:pt x="152" y="40"/>
                    </a:lnTo>
                    <a:lnTo>
                      <a:pt x="162" y="32"/>
                    </a:lnTo>
                    <a:lnTo>
                      <a:pt x="191" y="4"/>
                    </a:lnTo>
                    <a:lnTo>
                      <a:pt x="184" y="0"/>
                    </a:lnTo>
                    <a:lnTo>
                      <a:pt x="177" y="11"/>
                    </a:lnTo>
                    <a:lnTo>
                      <a:pt x="166" y="18"/>
                    </a:lnTo>
                    <a:lnTo>
                      <a:pt x="159" y="25"/>
                    </a:lnTo>
                    <a:lnTo>
                      <a:pt x="148" y="32"/>
                    </a:lnTo>
                    <a:lnTo>
                      <a:pt x="137" y="40"/>
                    </a:lnTo>
                    <a:lnTo>
                      <a:pt x="126" y="43"/>
                    </a:lnTo>
                    <a:lnTo>
                      <a:pt x="112" y="50"/>
                    </a:lnTo>
                    <a:lnTo>
                      <a:pt x="101" y="54"/>
                    </a:lnTo>
                    <a:lnTo>
                      <a:pt x="90" y="58"/>
                    </a:lnTo>
                    <a:lnTo>
                      <a:pt x="76" y="61"/>
                    </a:lnTo>
                    <a:lnTo>
                      <a:pt x="65" y="65"/>
                    </a:lnTo>
                    <a:lnTo>
                      <a:pt x="51" y="68"/>
                    </a:lnTo>
                    <a:lnTo>
                      <a:pt x="40" y="72"/>
                    </a:lnTo>
                    <a:lnTo>
                      <a:pt x="26" y="76"/>
                    </a:lnTo>
                    <a:lnTo>
                      <a:pt x="15" y="76"/>
                    </a:lnTo>
                    <a:lnTo>
                      <a:pt x="0" y="7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1" name="Freeform 330">
                <a:extLst>
                  <a:ext uri="{FF2B5EF4-FFF2-40B4-BE49-F238E27FC236}">
                    <a16:creationId xmlns:a16="http://schemas.microsoft.com/office/drawing/2014/main" id="{4EEDAEB2-7AF9-4A75-8B51-06DF4AE3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2695"/>
                <a:ext cx="43" cy="28"/>
              </a:xfrm>
              <a:custGeom>
                <a:avLst/>
                <a:gdLst>
                  <a:gd name="T0" fmla="*/ 0 w 43"/>
                  <a:gd name="T1" fmla="*/ 0 h 28"/>
                  <a:gd name="T2" fmla="*/ 4 w 43"/>
                  <a:gd name="T3" fmla="*/ 7 h 28"/>
                  <a:gd name="T4" fmla="*/ 7 w 43"/>
                  <a:gd name="T5" fmla="*/ 14 h 28"/>
                  <a:gd name="T6" fmla="*/ 15 w 43"/>
                  <a:gd name="T7" fmla="*/ 18 h 28"/>
                  <a:gd name="T8" fmla="*/ 18 w 43"/>
                  <a:gd name="T9" fmla="*/ 21 h 28"/>
                  <a:gd name="T10" fmla="*/ 25 w 43"/>
                  <a:gd name="T11" fmla="*/ 25 h 28"/>
                  <a:gd name="T12" fmla="*/ 33 w 43"/>
                  <a:gd name="T13" fmla="*/ 28 h 28"/>
                  <a:gd name="T14" fmla="*/ 43 w 43"/>
                  <a:gd name="T15" fmla="*/ 28 h 28"/>
                  <a:gd name="T16" fmla="*/ 43 w 43"/>
                  <a:gd name="T17" fmla="*/ 21 h 28"/>
                  <a:gd name="T18" fmla="*/ 33 w 43"/>
                  <a:gd name="T19" fmla="*/ 21 h 28"/>
                  <a:gd name="T20" fmla="*/ 25 w 43"/>
                  <a:gd name="T21" fmla="*/ 18 h 28"/>
                  <a:gd name="T22" fmla="*/ 22 w 43"/>
                  <a:gd name="T23" fmla="*/ 18 h 28"/>
                  <a:gd name="T24" fmla="*/ 15 w 43"/>
                  <a:gd name="T25" fmla="*/ 10 h 28"/>
                  <a:gd name="T26" fmla="*/ 11 w 43"/>
                  <a:gd name="T27" fmla="*/ 3 h 28"/>
                  <a:gd name="T28" fmla="*/ 7 w 43"/>
                  <a:gd name="T29" fmla="*/ 0 h 28"/>
                  <a:gd name="T30" fmla="*/ 0 w 43"/>
                  <a:gd name="T31" fmla="*/ 0 h 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8"/>
                  <a:gd name="T50" fmla="*/ 43 w 43"/>
                  <a:gd name="T51" fmla="*/ 28 h 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8">
                    <a:moveTo>
                      <a:pt x="0" y="0"/>
                    </a:moveTo>
                    <a:lnTo>
                      <a:pt x="4" y="7"/>
                    </a:lnTo>
                    <a:lnTo>
                      <a:pt x="7" y="14"/>
                    </a:lnTo>
                    <a:lnTo>
                      <a:pt x="15" y="18"/>
                    </a:lnTo>
                    <a:lnTo>
                      <a:pt x="18" y="21"/>
                    </a:lnTo>
                    <a:lnTo>
                      <a:pt x="25" y="25"/>
                    </a:lnTo>
                    <a:lnTo>
                      <a:pt x="33" y="28"/>
                    </a:lnTo>
                    <a:lnTo>
                      <a:pt x="43" y="28"/>
                    </a:lnTo>
                    <a:lnTo>
                      <a:pt x="43" y="21"/>
                    </a:lnTo>
                    <a:lnTo>
                      <a:pt x="33" y="21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5" y="10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2" name="Freeform 331">
                <a:extLst>
                  <a:ext uri="{FF2B5EF4-FFF2-40B4-BE49-F238E27FC236}">
                    <a16:creationId xmlns:a16="http://schemas.microsoft.com/office/drawing/2014/main" id="{E2437549-DDAC-4369-B389-516DABC5F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81"/>
                <a:ext cx="68" cy="414"/>
              </a:xfrm>
              <a:custGeom>
                <a:avLst/>
                <a:gdLst>
                  <a:gd name="T0" fmla="*/ 0 w 68"/>
                  <a:gd name="T1" fmla="*/ 3 h 414"/>
                  <a:gd name="T2" fmla="*/ 7 w 68"/>
                  <a:gd name="T3" fmla="*/ 54 h 414"/>
                  <a:gd name="T4" fmla="*/ 14 w 68"/>
                  <a:gd name="T5" fmla="*/ 108 h 414"/>
                  <a:gd name="T6" fmla="*/ 18 w 68"/>
                  <a:gd name="T7" fmla="*/ 158 h 414"/>
                  <a:gd name="T8" fmla="*/ 25 w 68"/>
                  <a:gd name="T9" fmla="*/ 208 h 414"/>
                  <a:gd name="T10" fmla="*/ 32 w 68"/>
                  <a:gd name="T11" fmla="*/ 262 h 414"/>
                  <a:gd name="T12" fmla="*/ 43 w 68"/>
                  <a:gd name="T13" fmla="*/ 313 h 414"/>
                  <a:gd name="T14" fmla="*/ 50 w 68"/>
                  <a:gd name="T15" fmla="*/ 363 h 414"/>
                  <a:gd name="T16" fmla="*/ 61 w 68"/>
                  <a:gd name="T17" fmla="*/ 414 h 414"/>
                  <a:gd name="T18" fmla="*/ 68 w 68"/>
                  <a:gd name="T19" fmla="*/ 414 h 414"/>
                  <a:gd name="T20" fmla="*/ 58 w 68"/>
                  <a:gd name="T21" fmla="*/ 363 h 414"/>
                  <a:gd name="T22" fmla="*/ 47 w 68"/>
                  <a:gd name="T23" fmla="*/ 313 h 414"/>
                  <a:gd name="T24" fmla="*/ 40 w 68"/>
                  <a:gd name="T25" fmla="*/ 259 h 414"/>
                  <a:gd name="T26" fmla="*/ 32 w 68"/>
                  <a:gd name="T27" fmla="*/ 208 h 414"/>
                  <a:gd name="T28" fmla="*/ 25 w 68"/>
                  <a:gd name="T29" fmla="*/ 158 h 414"/>
                  <a:gd name="T30" fmla="*/ 22 w 68"/>
                  <a:gd name="T31" fmla="*/ 108 h 414"/>
                  <a:gd name="T32" fmla="*/ 14 w 68"/>
                  <a:gd name="T33" fmla="*/ 54 h 414"/>
                  <a:gd name="T34" fmla="*/ 7 w 68"/>
                  <a:gd name="T35" fmla="*/ 0 h 414"/>
                  <a:gd name="T36" fmla="*/ 0 w 68"/>
                  <a:gd name="T37" fmla="*/ 3 h 4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414"/>
                  <a:gd name="T59" fmla="*/ 68 w 68"/>
                  <a:gd name="T60" fmla="*/ 414 h 4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414">
                    <a:moveTo>
                      <a:pt x="0" y="3"/>
                    </a:moveTo>
                    <a:lnTo>
                      <a:pt x="7" y="54"/>
                    </a:lnTo>
                    <a:lnTo>
                      <a:pt x="14" y="108"/>
                    </a:lnTo>
                    <a:lnTo>
                      <a:pt x="18" y="158"/>
                    </a:lnTo>
                    <a:lnTo>
                      <a:pt x="25" y="208"/>
                    </a:lnTo>
                    <a:lnTo>
                      <a:pt x="32" y="262"/>
                    </a:lnTo>
                    <a:lnTo>
                      <a:pt x="43" y="313"/>
                    </a:lnTo>
                    <a:lnTo>
                      <a:pt x="50" y="363"/>
                    </a:lnTo>
                    <a:lnTo>
                      <a:pt x="61" y="414"/>
                    </a:lnTo>
                    <a:lnTo>
                      <a:pt x="68" y="414"/>
                    </a:lnTo>
                    <a:lnTo>
                      <a:pt x="58" y="363"/>
                    </a:lnTo>
                    <a:lnTo>
                      <a:pt x="47" y="313"/>
                    </a:lnTo>
                    <a:lnTo>
                      <a:pt x="40" y="259"/>
                    </a:lnTo>
                    <a:lnTo>
                      <a:pt x="32" y="208"/>
                    </a:lnTo>
                    <a:lnTo>
                      <a:pt x="25" y="158"/>
                    </a:lnTo>
                    <a:lnTo>
                      <a:pt x="22" y="108"/>
                    </a:lnTo>
                    <a:lnTo>
                      <a:pt x="14" y="54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3" name="Freeform 332">
                <a:extLst>
                  <a:ext uri="{FF2B5EF4-FFF2-40B4-BE49-F238E27FC236}">
                    <a16:creationId xmlns:a16="http://schemas.microsoft.com/office/drawing/2014/main" id="{9E7CB77F-DB9B-42E4-95B8-95EBD175E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1910"/>
                <a:ext cx="50" cy="374"/>
              </a:xfrm>
              <a:custGeom>
                <a:avLst/>
                <a:gdLst>
                  <a:gd name="T0" fmla="*/ 47 w 50"/>
                  <a:gd name="T1" fmla="*/ 0 h 374"/>
                  <a:gd name="T2" fmla="*/ 43 w 50"/>
                  <a:gd name="T3" fmla="*/ 3 h 374"/>
                  <a:gd name="T4" fmla="*/ 43 w 50"/>
                  <a:gd name="T5" fmla="*/ 50 h 374"/>
                  <a:gd name="T6" fmla="*/ 36 w 50"/>
                  <a:gd name="T7" fmla="*/ 97 h 374"/>
                  <a:gd name="T8" fmla="*/ 25 w 50"/>
                  <a:gd name="T9" fmla="*/ 140 h 374"/>
                  <a:gd name="T10" fmla="*/ 14 w 50"/>
                  <a:gd name="T11" fmla="*/ 187 h 374"/>
                  <a:gd name="T12" fmla="*/ 4 w 50"/>
                  <a:gd name="T13" fmla="*/ 234 h 374"/>
                  <a:gd name="T14" fmla="*/ 0 w 50"/>
                  <a:gd name="T15" fmla="*/ 281 h 374"/>
                  <a:gd name="T16" fmla="*/ 4 w 50"/>
                  <a:gd name="T17" fmla="*/ 324 h 374"/>
                  <a:gd name="T18" fmla="*/ 18 w 50"/>
                  <a:gd name="T19" fmla="*/ 374 h 374"/>
                  <a:gd name="T20" fmla="*/ 25 w 50"/>
                  <a:gd name="T21" fmla="*/ 371 h 374"/>
                  <a:gd name="T22" fmla="*/ 11 w 50"/>
                  <a:gd name="T23" fmla="*/ 324 h 374"/>
                  <a:gd name="T24" fmla="*/ 7 w 50"/>
                  <a:gd name="T25" fmla="*/ 281 h 374"/>
                  <a:gd name="T26" fmla="*/ 11 w 50"/>
                  <a:gd name="T27" fmla="*/ 234 h 374"/>
                  <a:gd name="T28" fmla="*/ 22 w 50"/>
                  <a:gd name="T29" fmla="*/ 187 h 374"/>
                  <a:gd name="T30" fmla="*/ 32 w 50"/>
                  <a:gd name="T31" fmla="*/ 144 h 374"/>
                  <a:gd name="T32" fmla="*/ 43 w 50"/>
                  <a:gd name="T33" fmla="*/ 97 h 374"/>
                  <a:gd name="T34" fmla="*/ 50 w 50"/>
                  <a:gd name="T35" fmla="*/ 50 h 374"/>
                  <a:gd name="T36" fmla="*/ 50 w 50"/>
                  <a:gd name="T37" fmla="*/ 3 h 374"/>
                  <a:gd name="T38" fmla="*/ 50 w 50"/>
                  <a:gd name="T39" fmla="*/ 7 h 374"/>
                  <a:gd name="T40" fmla="*/ 47 w 50"/>
                  <a:gd name="T41" fmla="*/ 0 h 374"/>
                  <a:gd name="T42" fmla="*/ 43 w 50"/>
                  <a:gd name="T43" fmla="*/ 3 h 374"/>
                  <a:gd name="T44" fmla="*/ 47 w 50"/>
                  <a:gd name="T45" fmla="*/ 0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"/>
                  <a:gd name="T70" fmla="*/ 0 h 374"/>
                  <a:gd name="T71" fmla="*/ 50 w 50"/>
                  <a:gd name="T72" fmla="*/ 374 h 3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" h="374">
                    <a:moveTo>
                      <a:pt x="47" y="0"/>
                    </a:moveTo>
                    <a:lnTo>
                      <a:pt x="43" y="3"/>
                    </a:lnTo>
                    <a:lnTo>
                      <a:pt x="43" y="50"/>
                    </a:lnTo>
                    <a:lnTo>
                      <a:pt x="36" y="97"/>
                    </a:lnTo>
                    <a:lnTo>
                      <a:pt x="25" y="140"/>
                    </a:lnTo>
                    <a:lnTo>
                      <a:pt x="14" y="187"/>
                    </a:lnTo>
                    <a:lnTo>
                      <a:pt x="4" y="234"/>
                    </a:lnTo>
                    <a:lnTo>
                      <a:pt x="0" y="281"/>
                    </a:lnTo>
                    <a:lnTo>
                      <a:pt x="4" y="324"/>
                    </a:lnTo>
                    <a:lnTo>
                      <a:pt x="18" y="374"/>
                    </a:lnTo>
                    <a:lnTo>
                      <a:pt x="25" y="371"/>
                    </a:lnTo>
                    <a:lnTo>
                      <a:pt x="11" y="324"/>
                    </a:lnTo>
                    <a:lnTo>
                      <a:pt x="7" y="281"/>
                    </a:lnTo>
                    <a:lnTo>
                      <a:pt x="11" y="234"/>
                    </a:lnTo>
                    <a:lnTo>
                      <a:pt x="22" y="187"/>
                    </a:lnTo>
                    <a:lnTo>
                      <a:pt x="32" y="144"/>
                    </a:lnTo>
                    <a:lnTo>
                      <a:pt x="43" y="97"/>
                    </a:lnTo>
                    <a:lnTo>
                      <a:pt x="50" y="50"/>
                    </a:lnTo>
                    <a:lnTo>
                      <a:pt x="50" y="3"/>
                    </a:lnTo>
                    <a:lnTo>
                      <a:pt x="50" y="7"/>
                    </a:lnTo>
                    <a:lnTo>
                      <a:pt x="47" y="0"/>
                    </a:lnTo>
                    <a:lnTo>
                      <a:pt x="43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" name="Freeform 333">
                <a:extLst>
                  <a:ext uri="{FF2B5EF4-FFF2-40B4-BE49-F238E27FC236}">
                    <a16:creationId xmlns:a16="http://schemas.microsoft.com/office/drawing/2014/main" id="{336B48B4-6C3E-40D5-8489-80A604AB7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845"/>
                <a:ext cx="39" cy="72"/>
              </a:xfrm>
              <a:custGeom>
                <a:avLst/>
                <a:gdLst>
                  <a:gd name="T0" fmla="*/ 39 w 39"/>
                  <a:gd name="T1" fmla="*/ 4 h 72"/>
                  <a:gd name="T2" fmla="*/ 36 w 39"/>
                  <a:gd name="T3" fmla="*/ 4 h 72"/>
                  <a:gd name="T4" fmla="*/ 32 w 39"/>
                  <a:gd name="T5" fmla="*/ 14 h 72"/>
                  <a:gd name="T6" fmla="*/ 25 w 39"/>
                  <a:gd name="T7" fmla="*/ 22 h 72"/>
                  <a:gd name="T8" fmla="*/ 21 w 39"/>
                  <a:gd name="T9" fmla="*/ 29 h 72"/>
                  <a:gd name="T10" fmla="*/ 18 w 39"/>
                  <a:gd name="T11" fmla="*/ 36 h 72"/>
                  <a:gd name="T12" fmla="*/ 14 w 39"/>
                  <a:gd name="T13" fmla="*/ 43 h 72"/>
                  <a:gd name="T14" fmla="*/ 7 w 39"/>
                  <a:gd name="T15" fmla="*/ 50 h 72"/>
                  <a:gd name="T16" fmla="*/ 3 w 39"/>
                  <a:gd name="T17" fmla="*/ 58 h 72"/>
                  <a:gd name="T18" fmla="*/ 0 w 39"/>
                  <a:gd name="T19" fmla="*/ 65 h 72"/>
                  <a:gd name="T20" fmla="*/ 3 w 39"/>
                  <a:gd name="T21" fmla="*/ 72 h 72"/>
                  <a:gd name="T22" fmla="*/ 11 w 39"/>
                  <a:gd name="T23" fmla="*/ 61 h 72"/>
                  <a:gd name="T24" fmla="*/ 18 w 39"/>
                  <a:gd name="T25" fmla="*/ 54 h 72"/>
                  <a:gd name="T26" fmla="*/ 21 w 39"/>
                  <a:gd name="T27" fmla="*/ 47 h 72"/>
                  <a:gd name="T28" fmla="*/ 25 w 39"/>
                  <a:gd name="T29" fmla="*/ 40 h 72"/>
                  <a:gd name="T30" fmla="*/ 29 w 39"/>
                  <a:gd name="T31" fmla="*/ 32 h 72"/>
                  <a:gd name="T32" fmla="*/ 32 w 39"/>
                  <a:gd name="T33" fmla="*/ 25 h 72"/>
                  <a:gd name="T34" fmla="*/ 36 w 39"/>
                  <a:gd name="T35" fmla="*/ 14 h 72"/>
                  <a:gd name="T36" fmla="*/ 39 w 39"/>
                  <a:gd name="T37" fmla="*/ 7 h 72"/>
                  <a:gd name="T38" fmla="*/ 36 w 39"/>
                  <a:gd name="T39" fmla="*/ 11 h 72"/>
                  <a:gd name="T40" fmla="*/ 39 w 39"/>
                  <a:gd name="T41" fmla="*/ 4 h 72"/>
                  <a:gd name="T42" fmla="*/ 36 w 39"/>
                  <a:gd name="T43" fmla="*/ 0 h 72"/>
                  <a:gd name="T44" fmla="*/ 36 w 39"/>
                  <a:gd name="T45" fmla="*/ 4 h 72"/>
                  <a:gd name="T46" fmla="*/ 39 w 39"/>
                  <a:gd name="T47" fmla="*/ 4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72"/>
                  <a:gd name="T74" fmla="*/ 39 w 39"/>
                  <a:gd name="T75" fmla="*/ 72 h 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72">
                    <a:moveTo>
                      <a:pt x="39" y="4"/>
                    </a:moveTo>
                    <a:lnTo>
                      <a:pt x="36" y="4"/>
                    </a:lnTo>
                    <a:lnTo>
                      <a:pt x="32" y="14"/>
                    </a:lnTo>
                    <a:lnTo>
                      <a:pt x="25" y="22"/>
                    </a:lnTo>
                    <a:lnTo>
                      <a:pt x="21" y="29"/>
                    </a:lnTo>
                    <a:lnTo>
                      <a:pt x="18" y="36"/>
                    </a:lnTo>
                    <a:lnTo>
                      <a:pt x="14" y="43"/>
                    </a:lnTo>
                    <a:lnTo>
                      <a:pt x="7" y="50"/>
                    </a:lnTo>
                    <a:lnTo>
                      <a:pt x="3" y="58"/>
                    </a:lnTo>
                    <a:lnTo>
                      <a:pt x="0" y="65"/>
                    </a:lnTo>
                    <a:lnTo>
                      <a:pt x="3" y="72"/>
                    </a:lnTo>
                    <a:lnTo>
                      <a:pt x="11" y="61"/>
                    </a:lnTo>
                    <a:lnTo>
                      <a:pt x="18" y="54"/>
                    </a:lnTo>
                    <a:lnTo>
                      <a:pt x="21" y="47"/>
                    </a:lnTo>
                    <a:lnTo>
                      <a:pt x="25" y="40"/>
                    </a:lnTo>
                    <a:lnTo>
                      <a:pt x="29" y="32"/>
                    </a:lnTo>
                    <a:lnTo>
                      <a:pt x="32" y="25"/>
                    </a:lnTo>
                    <a:lnTo>
                      <a:pt x="36" y="14"/>
                    </a:lnTo>
                    <a:lnTo>
                      <a:pt x="39" y="7"/>
                    </a:lnTo>
                    <a:lnTo>
                      <a:pt x="36" y="11"/>
                    </a:lnTo>
                    <a:lnTo>
                      <a:pt x="39" y="4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5" name="Freeform 334">
                <a:extLst>
                  <a:ext uri="{FF2B5EF4-FFF2-40B4-BE49-F238E27FC236}">
                    <a16:creationId xmlns:a16="http://schemas.microsoft.com/office/drawing/2014/main" id="{BEF6F0F6-2FB1-4D04-8937-CEF957424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849"/>
                <a:ext cx="75" cy="39"/>
              </a:xfrm>
              <a:custGeom>
                <a:avLst/>
                <a:gdLst>
                  <a:gd name="T0" fmla="*/ 54 w 75"/>
                  <a:gd name="T1" fmla="*/ 39 h 39"/>
                  <a:gd name="T2" fmla="*/ 54 w 75"/>
                  <a:gd name="T3" fmla="*/ 32 h 39"/>
                  <a:gd name="T4" fmla="*/ 50 w 75"/>
                  <a:gd name="T5" fmla="*/ 28 h 39"/>
                  <a:gd name="T6" fmla="*/ 43 w 75"/>
                  <a:gd name="T7" fmla="*/ 25 h 39"/>
                  <a:gd name="T8" fmla="*/ 36 w 75"/>
                  <a:gd name="T9" fmla="*/ 21 h 39"/>
                  <a:gd name="T10" fmla="*/ 29 w 75"/>
                  <a:gd name="T11" fmla="*/ 18 h 39"/>
                  <a:gd name="T12" fmla="*/ 21 w 75"/>
                  <a:gd name="T13" fmla="*/ 14 h 39"/>
                  <a:gd name="T14" fmla="*/ 11 w 75"/>
                  <a:gd name="T15" fmla="*/ 3 h 39"/>
                  <a:gd name="T16" fmla="*/ 3 w 75"/>
                  <a:gd name="T17" fmla="*/ 0 h 39"/>
                  <a:gd name="T18" fmla="*/ 0 w 75"/>
                  <a:gd name="T19" fmla="*/ 7 h 39"/>
                  <a:gd name="T20" fmla="*/ 7 w 75"/>
                  <a:gd name="T21" fmla="*/ 10 h 39"/>
                  <a:gd name="T22" fmla="*/ 14 w 75"/>
                  <a:gd name="T23" fmla="*/ 14 h 39"/>
                  <a:gd name="T24" fmla="*/ 25 w 75"/>
                  <a:gd name="T25" fmla="*/ 25 h 39"/>
                  <a:gd name="T26" fmla="*/ 32 w 75"/>
                  <a:gd name="T27" fmla="*/ 28 h 39"/>
                  <a:gd name="T28" fmla="*/ 39 w 75"/>
                  <a:gd name="T29" fmla="*/ 32 h 39"/>
                  <a:gd name="T30" fmla="*/ 47 w 75"/>
                  <a:gd name="T31" fmla="*/ 36 h 39"/>
                  <a:gd name="T32" fmla="*/ 54 w 75"/>
                  <a:gd name="T33" fmla="*/ 39 h 39"/>
                  <a:gd name="T34" fmla="*/ 54 w 75"/>
                  <a:gd name="T35" fmla="*/ 32 h 39"/>
                  <a:gd name="T36" fmla="*/ 54 w 75"/>
                  <a:gd name="T37" fmla="*/ 39 h 39"/>
                  <a:gd name="T38" fmla="*/ 75 w 75"/>
                  <a:gd name="T39" fmla="*/ 39 h 39"/>
                  <a:gd name="T40" fmla="*/ 54 w 75"/>
                  <a:gd name="T41" fmla="*/ 32 h 39"/>
                  <a:gd name="T42" fmla="*/ 54 w 75"/>
                  <a:gd name="T43" fmla="*/ 39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"/>
                  <a:gd name="T67" fmla="*/ 0 h 39"/>
                  <a:gd name="T68" fmla="*/ 75 w 75"/>
                  <a:gd name="T69" fmla="*/ 39 h 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" h="39">
                    <a:moveTo>
                      <a:pt x="54" y="39"/>
                    </a:moveTo>
                    <a:lnTo>
                      <a:pt x="54" y="32"/>
                    </a:lnTo>
                    <a:lnTo>
                      <a:pt x="50" y="28"/>
                    </a:lnTo>
                    <a:lnTo>
                      <a:pt x="43" y="25"/>
                    </a:lnTo>
                    <a:lnTo>
                      <a:pt x="36" y="21"/>
                    </a:lnTo>
                    <a:lnTo>
                      <a:pt x="29" y="18"/>
                    </a:lnTo>
                    <a:lnTo>
                      <a:pt x="21" y="14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lnTo>
                      <a:pt x="14" y="14"/>
                    </a:lnTo>
                    <a:lnTo>
                      <a:pt x="25" y="25"/>
                    </a:lnTo>
                    <a:lnTo>
                      <a:pt x="32" y="28"/>
                    </a:lnTo>
                    <a:lnTo>
                      <a:pt x="39" y="32"/>
                    </a:lnTo>
                    <a:lnTo>
                      <a:pt x="47" y="36"/>
                    </a:lnTo>
                    <a:lnTo>
                      <a:pt x="54" y="39"/>
                    </a:lnTo>
                    <a:lnTo>
                      <a:pt x="54" y="32"/>
                    </a:lnTo>
                    <a:lnTo>
                      <a:pt x="54" y="39"/>
                    </a:lnTo>
                    <a:lnTo>
                      <a:pt x="75" y="39"/>
                    </a:lnTo>
                    <a:lnTo>
                      <a:pt x="54" y="32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6" name="Freeform 335">
                <a:extLst>
                  <a:ext uri="{FF2B5EF4-FFF2-40B4-BE49-F238E27FC236}">
                    <a16:creationId xmlns:a16="http://schemas.microsoft.com/office/drawing/2014/main" id="{0723D066-A5D4-43BF-9481-7ED23ECDC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1939"/>
                <a:ext cx="126" cy="180"/>
              </a:xfrm>
              <a:custGeom>
                <a:avLst/>
                <a:gdLst>
                  <a:gd name="T0" fmla="*/ 94 w 126"/>
                  <a:gd name="T1" fmla="*/ 180 h 180"/>
                  <a:gd name="T2" fmla="*/ 90 w 126"/>
                  <a:gd name="T3" fmla="*/ 176 h 180"/>
                  <a:gd name="T4" fmla="*/ 83 w 126"/>
                  <a:gd name="T5" fmla="*/ 172 h 180"/>
                  <a:gd name="T6" fmla="*/ 79 w 126"/>
                  <a:gd name="T7" fmla="*/ 169 h 180"/>
                  <a:gd name="T8" fmla="*/ 72 w 126"/>
                  <a:gd name="T9" fmla="*/ 165 h 180"/>
                  <a:gd name="T10" fmla="*/ 68 w 126"/>
                  <a:gd name="T11" fmla="*/ 162 h 180"/>
                  <a:gd name="T12" fmla="*/ 61 w 126"/>
                  <a:gd name="T13" fmla="*/ 158 h 180"/>
                  <a:gd name="T14" fmla="*/ 54 w 126"/>
                  <a:gd name="T15" fmla="*/ 154 h 180"/>
                  <a:gd name="T16" fmla="*/ 50 w 126"/>
                  <a:gd name="T17" fmla="*/ 151 h 180"/>
                  <a:gd name="T18" fmla="*/ 43 w 126"/>
                  <a:gd name="T19" fmla="*/ 147 h 180"/>
                  <a:gd name="T20" fmla="*/ 36 w 126"/>
                  <a:gd name="T21" fmla="*/ 144 h 180"/>
                  <a:gd name="T22" fmla="*/ 32 w 126"/>
                  <a:gd name="T23" fmla="*/ 140 h 180"/>
                  <a:gd name="T24" fmla="*/ 25 w 126"/>
                  <a:gd name="T25" fmla="*/ 136 h 180"/>
                  <a:gd name="T26" fmla="*/ 18 w 126"/>
                  <a:gd name="T27" fmla="*/ 133 h 180"/>
                  <a:gd name="T28" fmla="*/ 11 w 126"/>
                  <a:gd name="T29" fmla="*/ 133 h 180"/>
                  <a:gd name="T30" fmla="*/ 7 w 126"/>
                  <a:gd name="T31" fmla="*/ 129 h 180"/>
                  <a:gd name="T32" fmla="*/ 0 w 126"/>
                  <a:gd name="T33" fmla="*/ 126 h 180"/>
                  <a:gd name="T34" fmla="*/ 7 w 126"/>
                  <a:gd name="T35" fmla="*/ 122 h 180"/>
                  <a:gd name="T36" fmla="*/ 14 w 126"/>
                  <a:gd name="T37" fmla="*/ 115 h 180"/>
                  <a:gd name="T38" fmla="*/ 22 w 126"/>
                  <a:gd name="T39" fmla="*/ 111 h 180"/>
                  <a:gd name="T40" fmla="*/ 32 w 126"/>
                  <a:gd name="T41" fmla="*/ 104 h 180"/>
                  <a:gd name="T42" fmla="*/ 36 w 126"/>
                  <a:gd name="T43" fmla="*/ 97 h 180"/>
                  <a:gd name="T44" fmla="*/ 43 w 126"/>
                  <a:gd name="T45" fmla="*/ 93 h 180"/>
                  <a:gd name="T46" fmla="*/ 58 w 126"/>
                  <a:gd name="T47" fmla="*/ 79 h 180"/>
                  <a:gd name="T48" fmla="*/ 61 w 126"/>
                  <a:gd name="T49" fmla="*/ 72 h 180"/>
                  <a:gd name="T50" fmla="*/ 76 w 126"/>
                  <a:gd name="T51" fmla="*/ 57 h 180"/>
                  <a:gd name="T52" fmla="*/ 79 w 126"/>
                  <a:gd name="T53" fmla="*/ 50 h 180"/>
                  <a:gd name="T54" fmla="*/ 83 w 126"/>
                  <a:gd name="T55" fmla="*/ 43 h 180"/>
                  <a:gd name="T56" fmla="*/ 90 w 126"/>
                  <a:gd name="T57" fmla="*/ 36 h 180"/>
                  <a:gd name="T58" fmla="*/ 94 w 126"/>
                  <a:gd name="T59" fmla="*/ 28 h 180"/>
                  <a:gd name="T60" fmla="*/ 97 w 126"/>
                  <a:gd name="T61" fmla="*/ 21 h 180"/>
                  <a:gd name="T62" fmla="*/ 126 w 126"/>
                  <a:gd name="T63" fmla="*/ 0 h 180"/>
                  <a:gd name="T64" fmla="*/ 122 w 126"/>
                  <a:gd name="T65" fmla="*/ 21 h 180"/>
                  <a:gd name="T66" fmla="*/ 119 w 126"/>
                  <a:gd name="T67" fmla="*/ 46 h 180"/>
                  <a:gd name="T68" fmla="*/ 115 w 126"/>
                  <a:gd name="T69" fmla="*/ 68 h 180"/>
                  <a:gd name="T70" fmla="*/ 112 w 126"/>
                  <a:gd name="T71" fmla="*/ 90 h 180"/>
                  <a:gd name="T72" fmla="*/ 104 w 126"/>
                  <a:gd name="T73" fmla="*/ 111 h 180"/>
                  <a:gd name="T74" fmla="*/ 101 w 126"/>
                  <a:gd name="T75" fmla="*/ 136 h 180"/>
                  <a:gd name="T76" fmla="*/ 97 w 126"/>
                  <a:gd name="T77" fmla="*/ 158 h 180"/>
                  <a:gd name="T78" fmla="*/ 94 w 126"/>
                  <a:gd name="T79" fmla="*/ 180 h 1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6"/>
                  <a:gd name="T121" fmla="*/ 0 h 180"/>
                  <a:gd name="T122" fmla="*/ 126 w 126"/>
                  <a:gd name="T123" fmla="*/ 180 h 1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6" h="180">
                    <a:moveTo>
                      <a:pt x="94" y="180"/>
                    </a:moveTo>
                    <a:lnTo>
                      <a:pt x="90" y="176"/>
                    </a:lnTo>
                    <a:lnTo>
                      <a:pt x="83" y="172"/>
                    </a:lnTo>
                    <a:lnTo>
                      <a:pt x="79" y="169"/>
                    </a:lnTo>
                    <a:lnTo>
                      <a:pt x="72" y="165"/>
                    </a:lnTo>
                    <a:lnTo>
                      <a:pt x="68" y="162"/>
                    </a:lnTo>
                    <a:lnTo>
                      <a:pt x="61" y="158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3" y="147"/>
                    </a:lnTo>
                    <a:lnTo>
                      <a:pt x="36" y="144"/>
                    </a:lnTo>
                    <a:lnTo>
                      <a:pt x="32" y="140"/>
                    </a:lnTo>
                    <a:lnTo>
                      <a:pt x="25" y="136"/>
                    </a:lnTo>
                    <a:lnTo>
                      <a:pt x="18" y="133"/>
                    </a:lnTo>
                    <a:lnTo>
                      <a:pt x="11" y="133"/>
                    </a:lnTo>
                    <a:lnTo>
                      <a:pt x="7" y="129"/>
                    </a:lnTo>
                    <a:lnTo>
                      <a:pt x="0" y="126"/>
                    </a:lnTo>
                    <a:lnTo>
                      <a:pt x="7" y="122"/>
                    </a:lnTo>
                    <a:lnTo>
                      <a:pt x="14" y="115"/>
                    </a:lnTo>
                    <a:lnTo>
                      <a:pt x="22" y="111"/>
                    </a:lnTo>
                    <a:lnTo>
                      <a:pt x="32" y="104"/>
                    </a:lnTo>
                    <a:lnTo>
                      <a:pt x="36" y="97"/>
                    </a:lnTo>
                    <a:lnTo>
                      <a:pt x="43" y="93"/>
                    </a:lnTo>
                    <a:lnTo>
                      <a:pt x="58" y="79"/>
                    </a:lnTo>
                    <a:lnTo>
                      <a:pt x="61" y="72"/>
                    </a:lnTo>
                    <a:lnTo>
                      <a:pt x="76" y="57"/>
                    </a:lnTo>
                    <a:lnTo>
                      <a:pt x="79" y="50"/>
                    </a:lnTo>
                    <a:lnTo>
                      <a:pt x="83" y="43"/>
                    </a:lnTo>
                    <a:lnTo>
                      <a:pt x="90" y="36"/>
                    </a:lnTo>
                    <a:lnTo>
                      <a:pt x="94" y="28"/>
                    </a:lnTo>
                    <a:lnTo>
                      <a:pt x="97" y="21"/>
                    </a:lnTo>
                    <a:lnTo>
                      <a:pt x="126" y="0"/>
                    </a:lnTo>
                    <a:lnTo>
                      <a:pt x="122" y="21"/>
                    </a:lnTo>
                    <a:lnTo>
                      <a:pt x="119" y="46"/>
                    </a:lnTo>
                    <a:lnTo>
                      <a:pt x="115" y="68"/>
                    </a:lnTo>
                    <a:lnTo>
                      <a:pt x="112" y="90"/>
                    </a:lnTo>
                    <a:lnTo>
                      <a:pt x="104" y="111"/>
                    </a:lnTo>
                    <a:lnTo>
                      <a:pt x="101" y="136"/>
                    </a:lnTo>
                    <a:lnTo>
                      <a:pt x="97" y="158"/>
                    </a:lnTo>
                    <a:lnTo>
                      <a:pt x="94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7" name="Freeform 336">
                <a:extLst>
                  <a:ext uri="{FF2B5EF4-FFF2-40B4-BE49-F238E27FC236}">
                    <a16:creationId xmlns:a16="http://schemas.microsoft.com/office/drawing/2014/main" id="{F64207C5-8FA3-4104-A21A-F6135E868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2061"/>
                <a:ext cx="108" cy="61"/>
              </a:xfrm>
              <a:custGeom>
                <a:avLst/>
                <a:gdLst>
                  <a:gd name="T0" fmla="*/ 7 w 108"/>
                  <a:gd name="T1" fmla="*/ 0 h 61"/>
                  <a:gd name="T2" fmla="*/ 7 w 108"/>
                  <a:gd name="T3" fmla="*/ 7 h 61"/>
                  <a:gd name="T4" fmla="*/ 15 w 108"/>
                  <a:gd name="T5" fmla="*/ 11 h 61"/>
                  <a:gd name="T6" fmla="*/ 22 w 108"/>
                  <a:gd name="T7" fmla="*/ 14 h 61"/>
                  <a:gd name="T8" fmla="*/ 29 w 108"/>
                  <a:gd name="T9" fmla="*/ 14 h 61"/>
                  <a:gd name="T10" fmla="*/ 33 w 108"/>
                  <a:gd name="T11" fmla="*/ 18 h 61"/>
                  <a:gd name="T12" fmla="*/ 40 w 108"/>
                  <a:gd name="T13" fmla="*/ 22 h 61"/>
                  <a:gd name="T14" fmla="*/ 47 w 108"/>
                  <a:gd name="T15" fmla="*/ 25 h 61"/>
                  <a:gd name="T16" fmla="*/ 54 w 108"/>
                  <a:gd name="T17" fmla="*/ 29 h 61"/>
                  <a:gd name="T18" fmla="*/ 58 w 108"/>
                  <a:gd name="T19" fmla="*/ 32 h 61"/>
                  <a:gd name="T20" fmla="*/ 65 w 108"/>
                  <a:gd name="T21" fmla="*/ 36 h 61"/>
                  <a:gd name="T22" fmla="*/ 69 w 108"/>
                  <a:gd name="T23" fmla="*/ 40 h 61"/>
                  <a:gd name="T24" fmla="*/ 76 w 108"/>
                  <a:gd name="T25" fmla="*/ 43 h 61"/>
                  <a:gd name="T26" fmla="*/ 83 w 108"/>
                  <a:gd name="T27" fmla="*/ 47 h 61"/>
                  <a:gd name="T28" fmla="*/ 87 w 108"/>
                  <a:gd name="T29" fmla="*/ 50 h 61"/>
                  <a:gd name="T30" fmla="*/ 94 w 108"/>
                  <a:gd name="T31" fmla="*/ 54 h 61"/>
                  <a:gd name="T32" fmla="*/ 101 w 108"/>
                  <a:gd name="T33" fmla="*/ 58 h 61"/>
                  <a:gd name="T34" fmla="*/ 105 w 108"/>
                  <a:gd name="T35" fmla="*/ 61 h 61"/>
                  <a:gd name="T36" fmla="*/ 108 w 108"/>
                  <a:gd name="T37" fmla="*/ 54 h 61"/>
                  <a:gd name="T38" fmla="*/ 105 w 108"/>
                  <a:gd name="T39" fmla="*/ 50 h 61"/>
                  <a:gd name="T40" fmla="*/ 97 w 108"/>
                  <a:gd name="T41" fmla="*/ 47 h 61"/>
                  <a:gd name="T42" fmla="*/ 90 w 108"/>
                  <a:gd name="T43" fmla="*/ 43 h 61"/>
                  <a:gd name="T44" fmla="*/ 87 w 108"/>
                  <a:gd name="T45" fmla="*/ 40 h 61"/>
                  <a:gd name="T46" fmla="*/ 79 w 108"/>
                  <a:gd name="T47" fmla="*/ 36 h 61"/>
                  <a:gd name="T48" fmla="*/ 72 w 108"/>
                  <a:gd name="T49" fmla="*/ 32 h 61"/>
                  <a:gd name="T50" fmla="*/ 69 w 108"/>
                  <a:gd name="T51" fmla="*/ 29 h 61"/>
                  <a:gd name="T52" fmla="*/ 61 w 108"/>
                  <a:gd name="T53" fmla="*/ 25 h 61"/>
                  <a:gd name="T54" fmla="*/ 58 w 108"/>
                  <a:gd name="T55" fmla="*/ 22 h 61"/>
                  <a:gd name="T56" fmla="*/ 51 w 108"/>
                  <a:gd name="T57" fmla="*/ 18 h 61"/>
                  <a:gd name="T58" fmla="*/ 43 w 108"/>
                  <a:gd name="T59" fmla="*/ 14 h 61"/>
                  <a:gd name="T60" fmla="*/ 36 w 108"/>
                  <a:gd name="T61" fmla="*/ 11 h 61"/>
                  <a:gd name="T62" fmla="*/ 29 w 108"/>
                  <a:gd name="T63" fmla="*/ 7 h 61"/>
                  <a:gd name="T64" fmla="*/ 25 w 108"/>
                  <a:gd name="T65" fmla="*/ 7 h 61"/>
                  <a:gd name="T66" fmla="*/ 18 w 108"/>
                  <a:gd name="T67" fmla="*/ 4 h 61"/>
                  <a:gd name="T68" fmla="*/ 11 w 108"/>
                  <a:gd name="T69" fmla="*/ 0 h 61"/>
                  <a:gd name="T70" fmla="*/ 11 w 108"/>
                  <a:gd name="T71" fmla="*/ 7 h 61"/>
                  <a:gd name="T72" fmla="*/ 7 w 108"/>
                  <a:gd name="T73" fmla="*/ 0 h 61"/>
                  <a:gd name="T74" fmla="*/ 0 w 108"/>
                  <a:gd name="T75" fmla="*/ 4 h 61"/>
                  <a:gd name="T76" fmla="*/ 7 w 108"/>
                  <a:gd name="T77" fmla="*/ 7 h 61"/>
                  <a:gd name="T78" fmla="*/ 7 w 108"/>
                  <a:gd name="T79" fmla="*/ 0 h 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61"/>
                  <a:gd name="T122" fmla="*/ 108 w 108"/>
                  <a:gd name="T123" fmla="*/ 61 h 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61">
                    <a:moveTo>
                      <a:pt x="7" y="0"/>
                    </a:moveTo>
                    <a:lnTo>
                      <a:pt x="7" y="7"/>
                    </a:lnTo>
                    <a:lnTo>
                      <a:pt x="15" y="11"/>
                    </a:lnTo>
                    <a:lnTo>
                      <a:pt x="22" y="14"/>
                    </a:lnTo>
                    <a:lnTo>
                      <a:pt x="29" y="14"/>
                    </a:lnTo>
                    <a:lnTo>
                      <a:pt x="33" y="18"/>
                    </a:lnTo>
                    <a:lnTo>
                      <a:pt x="40" y="22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8" y="32"/>
                    </a:lnTo>
                    <a:lnTo>
                      <a:pt x="65" y="36"/>
                    </a:lnTo>
                    <a:lnTo>
                      <a:pt x="69" y="40"/>
                    </a:lnTo>
                    <a:lnTo>
                      <a:pt x="76" y="43"/>
                    </a:lnTo>
                    <a:lnTo>
                      <a:pt x="83" y="47"/>
                    </a:lnTo>
                    <a:lnTo>
                      <a:pt x="87" y="50"/>
                    </a:lnTo>
                    <a:lnTo>
                      <a:pt x="94" y="54"/>
                    </a:lnTo>
                    <a:lnTo>
                      <a:pt x="101" y="58"/>
                    </a:lnTo>
                    <a:lnTo>
                      <a:pt x="105" y="61"/>
                    </a:lnTo>
                    <a:lnTo>
                      <a:pt x="108" y="54"/>
                    </a:lnTo>
                    <a:lnTo>
                      <a:pt x="105" y="50"/>
                    </a:lnTo>
                    <a:lnTo>
                      <a:pt x="97" y="47"/>
                    </a:lnTo>
                    <a:lnTo>
                      <a:pt x="90" y="43"/>
                    </a:lnTo>
                    <a:lnTo>
                      <a:pt x="87" y="40"/>
                    </a:lnTo>
                    <a:lnTo>
                      <a:pt x="79" y="36"/>
                    </a:lnTo>
                    <a:lnTo>
                      <a:pt x="72" y="32"/>
                    </a:lnTo>
                    <a:lnTo>
                      <a:pt x="69" y="29"/>
                    </a:lnTo>
                    <a:lnTo>
                      <a:pt x="61" y="25"/>
                    </a:lnTo>
                    <a:lnTo>
                      <a:pt x="58" y="22"/>
                    </a:lnTo>
                    <a:lnTo>
                      <a:pt x="51" y="18"/>
                    </a:lnTo>
                    <a:lnTo>
                      <a:pt x="43" y="14"/>
                    </a:lnTo>
                    <a:lnTo>
                      <a:pt x="36" y="11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18" y="4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8" name="Freeform 337">
                <a:extLst>
                  <a:ext uri="{FF2B5EF4-FFF2-40B4-BE49-F238E27FC236}">
                    <a16:creationId xmlns:a16="http://schemas.microsoft.com/office/drawing/2014/main" id="{CE553818-3BDD-4359-B37C-F42780090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957"/>
                <a:ext cx="105" cy="111"/>
              </a:xfrm>
              <a:custGeom>
                <a:avLst/>
                <a:gdLst>
                  <a:gd name="T0" fmla="*/ 101 w 105"/>
                  <a:gd name="T1" fmla="*/ 0 h 111"/>
                  <a:gd name="T2" fmla="*/ 98 w 105"/>
                  <a:gd name="T3" fmla="*/ 10 h 111"/>
                  <a:gd name="T4" fmla="*/ 90 w 105"/>
                  <a:gd name="T5" fmla="*/ 18 h 111"/>
                  <a:gd name="T6" fmla="*/ 87 w 105"/>
                  <a:gd name="T7" fmla="*/ 25 h 111"/>
                  <a:gd name="T8" fmla="*/ 80 w 105"/>
                  <a:gd name="T9" fmla="*/ 32 h 111"/>
                  <a:gd name="T10" fmla="*/ 76 w 105"/>
                  <a:gd name="T11" fmla="*/ 39 h 111"/>
                  <a:gd name="T12" fmla="*/ 69 w 105"/>
                  <a:gd name="T13" fmla="*/ 46 h 111"/>
                  <a:gd name="T14" fmla="*/ 65 w 105"/>
                  <a:gd name="T15" fmla="*/ 54 h 111"/>
                  <a:gd name="T16" fmla="*/ 40 w 105"/>
                  <a:gd name="T17" fmla="*/ 79 h 111"/>
                  <a:gd name="T18" fmla="*/ 33 w 105"/>
                  <a:gd name="T19" fmla="*/ 82 h 111"/>
                  <a:gd name="T20" fmla="*/ 18 w 105"/>
                  <a:gd name="T21" fmla="*/ 97 h 111"/>
                  <a:gd name="T22" fmla="*/ 11 w 105"/>
                  <a:gd name="T23" fmla="*/ 100 h 111"/>
                  <a:gd name="T24" fmla="*/ 0 w 105"/>
                  <a:gd name="T25" fmla="*/ 104 h 111"/>
                  <a:gd name="T26" fmla="*/ 4 w 105"/>
                  <a:gd name="T27" fmla="*/ 111 h 111"/>
                  <a:gd name="T28" fmla="*/ 15 w 105"/>
                  <a:gd name="T29" fmla="*/ 108 h 111"/>
                  <a:gd name="T30" fmla="*/ 22 w 105"/>
                  <a:gd name="T31" fmla="*/ 100 h 111"/>
                  <a:gd name="T32" fmla="*/ 29 w 105"/>
                  <a:gd name="T33" fmla="*/ 97 h 111"/>
                  <a:gd name="T34" fmla="*/ 44 w 105"/>
                  <a:gd name="T35" fmla="*/ 82 h 111"/>
                  <a:gd name="T36" fmla="*/ 51 w 105"/>
                  <a:gd name="T37" fmla="*/ 79 h 111"/>
                  <a:gd name="T38" fmla="*/ 65 w 105"/>
                  <a:gd name="T39" fmla="*/ 64 h 111"/>
                  <a:gd name="T40" fmla="*/ 69 w 105"/>
                  <a:gd name="T41" fmla="*/ 57 h 111"/>
                  <a:gd name="T42" fmla="*/ 76 w 105"/>
                  <a:gd name="T43" fmla="*/ 50 h 111"/>
                  <a:gd name="T44" fmla="*/ 80 w 105"/>
                  <a:gd name="T45" fmla="*/ 43 h 111"/>
                  <a:gd name="T46" fmla="*/ 87 w 105"/>
                  <a:gd name="T47" fmla="*/ 36 h 111"/>
                  <a:gd name="T48" fmla="*/ 90 w 105"/>
                  <a:gd name="T49" fmla="*/ 28 h 111"/>
                  <a:gd name="T50" fmla="*/ 98 w 105"/>
                  <a:gd name="T51" fmla="*/ 21 h 111"/>
                  <a:gd name="T52" fmla="*/ 101 w 105"/>
                  <a:gd name="T53" fmla="*/ 14 h 111"/>
                  <a:gd name="T54" fmla="*/ 105 w 105"/>
                  <a:gd name="T55" fmla="*/ 3 h 111"/>
                  <a:gd name="T56" fmla="*/ 105 w 105"/>
                  <a:gd name="T57" fmla="*/ 7 h 111"/>
                  <a:gd name="T58" fmla="*/ 101 w 105"/>
                  <a:gd name="T59" fmla="*/ 0 h 1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5"/>
                  <a:gd name="T91" fmla="*/ 0 h 111"/>
                  <a:gd name="T92" fmla="*/ 105 w 105"/>
                  <a:gd name="T93" fmla="*/ 111 h 1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5" h="111">
                    <a:moveTo>
                      <a:pt x="101" y="0"/>
                    </a:moveTo>
                    <a:lnTo>
                      <a:pt x="98" y="10"/>
                    </a:lnTo>
                    <a:lnTo>
                      <a:pt x="90" y="18"/>
                    </a:lnTo>
                    <a:lnTo>
                      <a:pt x="87" y="25"/>
                    </a:lnTo>
                    <a:lnTo>
                      <a:pt x="80" y="32"/>
                    </a:lnTo>
                    <a:lnTo>
                      <a:pt x="76" y="39"/>
                    </a:lnTo>
                    <a:lnTo>
                      <a:pt x="69" y="46"/>
                    </a:lnTo>
                    <a:lnTo>
                      <a:pt x="65" y="54"/>
                    </a:lnTo>
                    <a:lnTo>
                      <a:pt x="40" y="79"/>
                    </a:lnTo>
                    <a:lnTo>
                      <a:pt x="33" y="82"/>
                    </a:lnTo>
                    <a:lnTo>
                      <a:pt x="18" y="97"/>
                    </a:lnTo>
                    <a:lnTo>
                      <a:pt x="11" y="100"/>
                    </a:lnTo>
                    <a:lnTo>
                      <a:pt x="0" y="104"/>
                    </a:lnTo>
                    <a:lnTo>
                      <a:pt x="4" y="111"/>
                    </a:lnTo>
                    <a:lnTo>
                      <a:pt x="15" y="108"/>
                    </a:lnTo>
                    <a:lnTo>
                      <a:pt x="22" y="100"/>
                    </a:lnTo>
                    <a:lnTo>
                      <a:pt x="29" y="97"/>
                    </a:lnTo>
                    <a:lnTo>
                      <a:pt x="44" y="82"/>
                    </a:lnTo>
                    <a:lnTo>
                      <a:pt x="51" y="79"/>
                    </a:lnTo>
                    <a:lnTo>
                      <a:pt x="65" y="64"/>
                    </a:lnTo>
                    <a:lnTo>
                      <a:pt x="69" y="57"/>
                    </a:lnTo>
                    <a:lnTo>
                      <a:pt x="76" y="50"/>
                    </a:lnTo>
                    <a:lnTo>
                      <a:pt x="80" y="43"/>
                    </a:lnTo>
                    <a:lnTo>
                      <a:pt x="87" y="36"/>
                    </a:lnTo>
                    <a:lnTo>
                      <a:pt x="90" y="28"/>
                    </a:lnTo>
                    <a:lnTo>
                      <a:pt x="98" y="21"/>
                    </a:lnTo>
                    <a:lnTo>
                      <a:pt x="101" y="14"/>
                    </a:lnTo>
                    <a:lnTo>
                      <a:pt x="105" y="3"/>
                    </a:lnTo>
                    <a:lnTo>
                      <a:pt x="105" y="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9" name="Freeform 338">
                <a:extLst>
                  <a:ext uri="{FF2B5EF4-FFF2-40B4-BE49-F238E27FC236}">
                    <a16:creationId xmlns:a16="http://schemas.microsoft.com/office/drawing/2014/main" id="{894DCF16-F9A5-47DC-81F9-DBC97070B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931"/>
                <a:ext cx="33" cy="33"/>
              </a:xfrm>
              <a:custGeom>
                <a:avLst/>
                <a:gdLst>
                  <a:gd name="T0" fmla="*/ 33 w 33"/>
                  <a:gd name="T1" fmla="*/ 8 h 33"/>
                  <a:gd name="T2" fmla="*/ 25 w 33"/>
                  <a:gd name="T3" fmla="*/ 4 h 33"/>
                  <a:gd name="T4" fmla="*/ 0 w 33"/>
                  <a:gd name="T5" fmla="*/ 26 h 33"/>
                  <a:gd name="T6" fmla="*/ 4 w 33"/>
                  <a:gd name="T7" fmla="*/ 33 h 33"/>
                  <a:gd name="T8" fmla="*/ 33 w 33"/>
                  <a:gd name="T9" fmla="*/ 11 h 33"/>
                  <a:gd name="T10" fmla="*/ 25 w 33"/>
                  <a:gd name="T11" fmla="*/ 8 h 33"/>
                  <a:gd name="T12" fmla="*/ 33 w 33"/>
                  <a:gd name="T13" fmla="*/ 8 h 33"/>
                  <a:gd name="T14" fmla="*/ 33 w 33"/>
                  <a:gd name="T15" fmla="*/ 0 h 33"/>
                  <a:gd name="T16" fmla="*/ 25 w 33"/>
                  <a:gd name="T17" fmla="*/ 4 h 33"/>
                  <a:gd name="T18" fmla="*/ 33 w 33"/>
                  <a:gd name="T19" fmla="*/ 8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33"/>
                  <a:gd name="T32" fmla="*/ 33 w 33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33">
                    <a:moveTo>
                      <a:pt x="33" y="8"/>
                    </a:moveTo>
                    <a:lnTo>
                      <a:pt x="25" y="4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33" y="11"/>
                    </a:lnTo>
                    <a:lnTo>
                      <a:pt x="25" y="8"/>
                    </a:lnTo>
                    <a:lnTo>
                      <a:pt x="33" y="8"/>
                    </a:lnTo>
                    <a:lnTo>
                      <a:pt x="33" y="0"/>
                    </a:lnTo>
                    <a:lnTo>
                      <a:pt x="25" y="4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0" name="Freeform 339">
                <a:extLst>
                  <a:ext uri="{FF2B5EF4-FFF2-40B4-BE49-F238E27FC236}">
                    <a16:creationId xmlns:a16="http://schemas.microsoft.com/office/drawing/2014/main" id="{E6EFBF03-A290-4C96-B820-0F81A14C8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1939"/>
                <a:ext cx="36" cy="187"/>
              </a:xfrm>
              <a:custGeom>
                <a:avLst/>
                <a:gdLst>
                  <a:gd name="T0" fmla="*/ 0 w 36"/>
                  <a:gd name="T1" fmla="*/ 183 h 187"/>
                  <a:gd name="T2" fmla="*/ 3 w 36"/>
                  <a:gd name="T3" fmla="*/ 180 h 187"/>
                  <a:gd name="T4" fmla="*/ 7 w 36"/>
                  <a:gd name="T5" fmla="*/ 158 h 187"/>
                  <a:gd name="T6" fmla="*/ 10 w 36"/>
                  <a:gd name="T7" fmla="*/ 136 h 187"/>
                  <a:gd name="T8" fmla="*/ 14 w 36"/>
                  <a:gd name="T9" fmla="*/ 111 h 187"/>
                  <a:gd name="T10" fmla="*/ 21 w 36"/>
                  <a:gd name="T11" fmla="*/ 90 h 187"/>
                  <a:gd name="T12" fmla="*/ 25 w 36"/>
                  <a:gd name="T13" fmla="*/ 68 h 187"/>
                  <a:gd name="T14" fmla="*/ 28 w 36"/>
                  <a:gd name="T15" fmla="*/ 46 h 187"/>
                  <a:gd name="T16" fmla="*/ 32 w 36"/>
                  <a:gd name="T17" fmla="*/ 21 h 187"/>
                  <a:gd name="T18" fmla="*/ 36 w 36"/>
                  <a:gd name="T19" fmla="*/ 0 h 187"/>
                  <a:gd name="T20" fmla="*/ 28 w 36"/>
                  <a:gd name="T21" fmla="*/ 0 h 187"/>
                  <a:gd name="T22" fmla="*/ 25 w 36"/>
                  <a:gd name="T23" fmla="*/ 21 h 187"/>
                  <a:gd name="T24" fmla="*/ 21 w 36"/>
                  <a:gd name="T25" fmla="*/ 43 h 187"/>
                  <a:gd name="T26" fmla="*/ 18 w 36"/>
                  <a:gd name="T27" fmla="*/ 68 h 187"/>
                  <a:gd name="T28" fmla="*/ 14 w 36"/>
                  <a:gd name="T29" fmla="*/ 90 h 187"/>
                  <a:gd name="T30" fmla="*/ 7 w 36"/>
                  <a:gd name="T31" fmla="*/ 111 h 187"/>
                  <a:gd name="T32" fmla="*/ 3 w 36"/>
                  <a:gd name="T33" fmla="*/ 133 h 187"/>
                  <a:gd name="T34" fmla="*/ 0 w 36"/>
                  <a:gd name="T35" fmla="*/ 158 h 187"/>
                  <a:gd name="T36" fmla="*/ 0 w 36"/>
                  <a:gd name="T37" fmla="*/ 180 h 187"/>
                  <a:gd name="T38" fmla="*/ 3 w 36"/>
                  <a:gd name="T39" fmla="*/ 176 h 187"/>
                  <a:gd name="T40" fmla="*/ 0 w 36"/>
                  <a:gd name="T41" fmla="*/ 183 h 187"/>
                  <a:gd name="T42" fmla="*/ 3 w 36"/>
                  <a:gd name="T43" fmla="*/ 187 h 187"/>
                  <a:gd name="T44" fmla="*/ 3 w 36"/>
                  <a:gd name="T45" fmla="*/ 180 h 187"/>
                  <a:gd name="T46" fmla="*/ 0 w 36"/>
                  <a:gd name="T47" fmla="*/ 183 h 1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187"/>
                  <a:gd name="T74" fmla="*/ 36 w 36"/>
                  <a:gd name="T75" fmla="*/ 187 h 1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187">
                    <a:moveTo>
                      <a:pt x="0" y="183"/>
                    </a:moveTo>
                    <a:lnTo>
                      <a:pt x="3" y="180"/>
                    </a:lnTo>
                    <a:lnTo>
                      <a:pt x="7" y="158"/>
                    </a:lnTo>
                    <a:lnTo>
                      <a:pt x="10" y="136"/>
                    </a:lnTo>
                    <a:lnTo>
                      <a:pt x="14" y="111"/>
                    </a:lnTo>
                    <a:lnTo>
                      <a:pt x="21" y="90"/>
                    </a:lnTo>
                    <a:lnTo>
                      <a:pt x="25" y="68"/>
                    </a:lnTo>
                    <a:lnTo>
                      <a:pt x="28" y="46"/>
                    </a:lnTo>
                    <a:lnTo>
                      <a:pt x="32" y="21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5" y="21"/>
                    </a:lnTo>
                    <a:lnTo>
                      <a:pt x="21" y="43"/>
                    </a:lnTo>
                    <a:lnTo>
                      <a:pt x="18" y="68"/>
                    </a:lnTo>
                    <a:lnTo>
                      <a:pt x="14" y="90"/>
                    </a:lnTo>
                    <a:lnTo>
                      <a:pt x="7" y="111"/>
                    </a:lnTo>
                    <a:lnTo>
                      <a:pt x="3" y="133"/>
                    </a:lnTo>
                    <a:lnTo>
                      <a:pt x="0" y="158"/>
                    </a:lnTo>
                    <a:lnTo>
                      <a:pt x="0" y="180"/>
                    </a:lnTo>
                    <a:lnTo>
                      <a:pt x="3" y="176"/>
                    </a:lnTo>
                    <a:lnTo>
                      <a:pt x="0" y="183"/>
                    </a:lnTo>
                    <a:lnTo>
                      <a:pt x="3" y="187"/>
                    </a:lnTo>
                    <a:lnTo>
                      <a:pt x="3" y="180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340">
                <a:extLst>
                  <a:ext uri="{FF2B5EF4-FFF2-40B4-BE49-F238E27FC236}">
                    <a16:creationId xmlns:a16="http://schemas.microsoft.com/office/drawing/2014/main" id="{95C9A37D-407D-44F9-B000-83A7C82AB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953"/>
                <a:ext cx="180" cy="50"/>
              </a:xfrm>
              <a:custGeom>
                <a:avLst/>
                <a:gdLst>
                  <a:gd name="T0" fmla="*/ 180 w 180"/>
                  <a:gd name="T1" fmla="*/ 25 h 50"/>
                  <a:gd name="T2" fmla="*/ 169 w 180"/>
                  <a:gd name="T3" fmla="*/ 25 h 50"/>
                  <a:gd name="T4" fmla="*/ 169 w 180"/>
                  <a:gd name="T5" fmla="*/ 22 h 50"/>
                  <a:gd name="T6" fmla="*/ 166 w 180"/>
                  <a:gd name="T7" fmla="*/ 22 h 50"/>
                  <a:gd name="T8" fmla="*/ 162 w 180"/>
                  <a:gd name="T9" fmla="*/ 18 h 50"/>
                  <a:gd name="T10" fmla="*/ 151 w 180"/>
                  <a:gd name="T11" fmla="*/ 18 h 50"/>
                  <a:gd name="T12" fmla="*/ 144 w 180"/>
                  <a:gd name="T13" fmla="*/ 14 h 50"/>
                  <a:gd name="T14" fmla="*/ 97 w 180"/>
                  <a:gd name="T15" fmla="*/ 14 h 50"/>
                  <a:gd name="T16" fmla="*/ 90 w 180"/>
                  <a:gd name="T17" fmla="*/ 18 h 50"/>
                  <a:gd name="T18" fmla="*/ 79 w 180"/>
                  <a:gd name="T19" fmla="*/ 18 h 50"/>
                  <a:gd name="T20" fmla="*/ 72 w 180"/>
                  <a:gd name="T21" fmla="*/ 22 h 50"/>
                  <a:gd name="T22" fmla="*/ 65 w 180"/>
                  <a:gd name="T23" fmla="*/ 25 h 50"/>
                  <a:gd name="T24" fmla="*/ 58 w 180"/>
                  <a:gd name="T25" fmla="*/ 25 h 50"/>
                  <a:gd name="T26" fmla="*/ 51 w 180"/>
                  <a:gd name="T27" fmla="*/ 29 h 50"/>
                  <a:gd name="T28" fmla="*/ 40 w 180"/>
                  <a:gd name="T29" fmla="*/ 36 h 50"/>
                  <a:gd name="T30" fmla="*/ 33 w 180"/>
                  <a:gd name="T31" fmla="*/ 40 h 50"/>
                  <a:gd name="T32" fmla="*/ 25 w 180"/>
                  <a:gd name="T33" fmla="*/ 47 h 50"/>
                  <a:gd name="T34" fmla="*/ 18 w 180"/>
                  <a:gd name="T35" fmla="*/ 47 h 50"/>
                  <a:gd name="T36" fmla="*/ 15 w 180"/>
                  <a:gd name="T37" fmla="*/ 50 h 50"/>
                  <a:gd name="T38" fmla="*/ 4 w 180"/>
                  <a:gd name="T39" fmla="*/ 50 h 50"/>
                  <a:gd name="T40" fmla="*/ 0 w 180"/>
                  <a:gd name="T41" fmla="*/ 47 h 50"/>
                  <a:gd name="T42" fmla="*/ 0 w 180"/>
                  <a:gd name="T43" fmla="*/ 43 h 50"/>
                  <a:gd name="T44" fmla="*/ 7 w 180"/>
                  <a:gd name="T45" fmla="*/ 43 h 50"/>
                  <a:gd name="T46" fmla="*/ 11 w 180"/>
                  <a:gd name="T47" fmla="*/ 40 h 50"/>
                  <a:gd name="T48" fmla="*/ 15 w 180"/>
                  <a:gd name="T49" fmla="*/ 40 h 50"/>
                  <a:gd name="T50" fmla="*/ 22 w 180"/>
                  <a:gd name="T51" fmla="*/ 36 h 50"/>
                  <a:gd name="T52" fmla="*/ 36 w 180"/>
                  <a:gd name="T53" fmla="*/ 22 h 50"/>
                  <a:gd name="T54" fmla="*/ 43 w 180"/>
                  <a:gd name="T55" fmla="*/ 18 h 50"/>
                  <a:gd name="T56" fmla="*/ 51 w 180"/>
                  <a:gd name="T57" fmla="*/ 14 h 50"/>
                  <a:gd name="T58" fmla="*/ 58 w 180"/>
                  <a:gd name="T59" fmla="*/ 14 h 50"/>
                  <a:gd name="T60" fmla="*/ 69 w 180"/>
                  <a:gd name="T61" fmla="*/ 11 h 50"/>
                  <a:gd name="T62" fmla="*/ 76 w 180"/>
                  <a:gd name="T63" fmla="*/ 7 h 50"/>
                  <a:gd name="T64" fmla="*/ 90 w 180"/>
                  <a:gd name="T65" fmla="*/ 7 h 50"/>
                  <a:gd name="T66" fmla="*/ 101 w 180"/>
                  <a:gd name="T67" fmla="*/ 4 h 50"/>
                  <a:gd name="T68" fmla="*/ 133 w 180"/>
                  <a:gd name="T69" fmla="*/ 4 h 50"/>
                  <a:gd name="T70" fmla="*/ 141 w 180"/>
                  <a:gd name="T71" fmla="*/ 7 h 50"/>
                  <a:gd name="T72" fmla="*/ 158 w 180"/>
                  <a:gd name="T73" fmla="*/ 7 h 50"/>
                  <a:gd name="T74" fmla="*/ 166 w 180"/>
                  <a:gd name="T75" fmla="*/ 11 h 50"/>
                  <a:gd name="T76" fmla="*/ 169 w 180"/>
                  <a:gd name="T77" fmla="*/ 0 h 50"/>
                  <a:gd name="T78" fmla="*/ 173 w 180"/>
                  <a:gd name="T79" fmla="*/ 7 h 50"/>
                  <a:gd name="T80" fmla="*/ 176 w 180"/>
                  <a:gd name="T81" fmla="*/ 11 h 50"/>
                  <a:gd name="T82" fmla="*/ 180 w 180"/>
                  <a:gd name="T83" fmla="*/ 18 h 50"/>
                  <a:gd name="T84" fmla="*/ 180 w 180"/>
                  <a:gd name="T85" fmla="*/ 25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0"/>
                  <a:gd name="T130" fmla="*/ 0 h 50"/>
                  <a:gd name="T131" fmla="*/ 180 w 180"/>
                  <a:gd name="T132" fmla="*/ 50 h 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0" h="50">
                    <a:moveTo>
                      <a:pt x="180" y="25"/>
                    </a:moveTo>
                    <a:lnTo>
                      <a:pt x="169" y="25"/>
                    </a:lnTo>
                    <a:lnTo>
                      <a:pt x="169" y="22"/>
                    </a:lnTo>
                    <a:lnTo>
                      <a:pt x="166" y="22"/>
                    </a:lnTo>
                    <a:lnTo>
                      <a:pt x="162" y="18"/>
                    </a:lnTo>
                    <a:lnTo>
                      <a:pt x="151" y="18"/>
                    </a:lnTo>
                    <a:lnTo>
                      <a:pt x="144" y="14"/>
                    </a:lnTo>
                    <a:lnTo>
                      <a:pt x="97" y="14"/>
                    </a:lnTo>
                    <a:lnTo>
                      <a:pt x="90" y="18"/>
                    </a:lnTo>
                    <a:lnTo>
                      <a:pt x="79" y="18"/>
                    </a:lnTo>
                    <a:lnTo>
                      <a:pt x="72" y="22"/>
                    </a:lnTo>
                    <a:lnTo>
                      <a:pt x="65" y="25"/>
                    </a:lnTo>
                    <a:lnTo>
                      <a:pt x="58" y="25"/>
                    </a:lnTo>
                    <a:lnTo>
                      <a:pt x="51" y="29"/>
                    </a:lnTo>
                    <a:lnTo>
                      <a:pt x="40" y="36"/>
                    </a:lnTo>
                    <a:lnTo>
                      <a:pt x="33" y="40"/>
                    </a:lnTo>
                    <a:lnTo>
                      <a:pt x="25" y="47"/>
                    </a:lnTo>
                    <a:lnTo>
                      <a:pt x="18" y="47"/>
                    </a:lnTo>
                    <a:lnTo>
                      <a:pt x="15" y="50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22" y="36"/>
                    </a:lnTo>
                    <a:lnTo>
                      <a:pt x="36" y="22"/>
                    </a:lnTo>
                    <a:lnTo>
                      <a:pt x="43" y="18"/>
                    </a:lnTo>
                    <a:lnTo>
                      <a:pt x="51" y="14"/>
                    </a:lnTo>
                    <a:lnTo>
                      <a:pt x="58" y="14"/>
                    </a:lnTo>
                    <a:lnTo>
                      <a:pt x="69" y="11"/>
                    </a:lnTo>
                    <a:lnTo>
                      <a:pt x="76" y="7"/>
                    </a:lnTo>
                    <a:lnTo>
                      <a:pt x="90" y="7"/>
                    </a:lnTo>
                    <a:lnTo>
                      <a:pt x="101" y="4"/>
                    </a:lnTo>
                    <a:lnTo>
                      <a:pt x="133" y="4"/>
                    </a:lnTo>
                    <a:lnTo>
                      <a:pt x="141" y="7"/>
                    </a:lnTo>
                    <a:lnTo>
                      <a:pt x="158" y="7"/>
                    </a:lnTo>
                    <a:lnTo>
                      <a:pt x="166" y="11"/>
                    </a:lnTo>
                    <a:lnTo>
                      <a:pt x="169" y="0"/>
                    </a:lnTo>
                    <a:lnTo>
                      <a:pt x="173" y="7"/>
                    </a:lnTo>
                    <a:lnTo>
                      <a:pt x="176" y="11"/>
                    </a:lnTo>
                    <a:lnTo>
                      <a:pt x="180" y="18"/>
                    </a:lnTo>
                    <a:lnTo>
                      <a:pt x="18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2" name="Freeform 341">
                <a:extLst>
                  <a:ext uri="{FF2B5EF4-FFF2-40B4-BE49-F238E27FC236}">
                    <a16:creationId xmlns:a16="http://schemas.microsoft.com/office/drawing/2014/main" id="{33AAA5BA-8637-434F-906D-874A94C93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967"/>
                <a:ext cx="22" cy="15"/>
              </a:xfrm>
              <a:custGeom>
                <a:avLst/>
                <a:gdLst>
                  <a:gd name="T0" fmla="*/ 4 w 22"/>
                  <a:gd name="T1" fmla="*/ 8 h 15"/>
                  <a:gd name="T2" fmla="*/ 0 w 22"/>
                  <a:gd name="T3" fmla="*/ 8 h 15"/>
                  <a:gd name="T4" fmla="*/ 4 w 22"/>
                  <a:gd name="T5" fmla="*/ 8 h 15"/>
                  <a:gd name="T6" fmla="*/ 4 w 22"/>
                  <a:gd name="T7" fmla="*/ 11 h 15"/>
                  <a:gd name="T8" fmla="*/ 8 w 22"/>
                  <a:gd name="T9" fmla="*/ 11 h 15"/>
                  <a:gd name="T10" fmla="*/ 11 w 22"/>
                  <a:gd name="T11" fmla="*/ 15 h 15"/>
                  <a:gd name="T12" fmla="*/ 22 w 22"/>
                  <a:gd name="T13" fmla="*/ 15 h 15"/>
                  <a:gd name="T14" fmla="*/ 18 w 22"/>
                  <a:gd name="T15" fmla="*/ 8 h 15"/>
                  <a:gd name="T16" fmla="*/ 18 w 22"/>
                  <a:gd name="T17" fmla="*/ 11 h 15"/>
                  <a:gd name="T18" fmla="*/ 15 w 22"/>
                  <a:gd name="T19" fmla="*/ 8 h 15"/>
                  <a:gd name="T20" fmla="*/ 11 w 22"/>
                  <a:gd name="T21" fmla="*/ 8 h 15"/>
                  <a:gd name="T22" fmla="*/ 11 w 22"/>
                  <a:gd name="T23" fmla="*/ 4 h 15"/>
                  <a:gd name="T24" fmla="*/ 8 w 22"/>
                  <a:gd name="T25" fmla="*/ 4 h 15"/>
                  <a:gd name="T26" fmla="*/ 4 w 22"/>
                  <a:gd name="T27" fmla="*/ 0 h 15"/>
                  <a:gd name="T28" fmla="*/ 4 w 22"/>
                  <a:gd name="T29" fmla="*/ 8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5"/>
                  <a:gd name="T47" fmla="*/ 22 w 22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5">
                    <a:moveTo>
                      <a:pt x="4" y="8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3" name="Freeform 342">
                <a:extLst>
                  <a:ext uri="{FF2B5EF4-FFF2-40B4-BE49-F238E27FC236}">
                    <a16:creationId xmlns:a16="http://schemas.microsoft.com/office/drawing/2014/main" id="{777D176F-F6F3-4CE6-B184-7320822AC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1964"/>
                <a:ext cx="137" cy="39"/>
              </a:xfrm>
              <a:custGeom>
                <a:avLst/>
                <a:gdLst>
                  <a:gd name="T0" fmla="*/ 0 w 137"/>
                  <a:gd name="T1" fmla="*/ 39 h 39"/>
                  <a:gd name="T2" fmla="*/ 4 w 137"/>
                  <a:gd name="T3" fmla="*/ 39 h 39"/>
                  <a:gd name="T4" fmla="*/ 11 w 137"/>
                  <a:gd name="T5" fmla="*/ 32 h 39"/>
                  <a:gd name="T6" fmla="*/ 18 w 137"/>
                  <a:gd name="T7" fmla="*/ 29 h 39"/>
                  <a:gd name="T8" fmla="*/ 26 w 137"/>
                  <a:gd name="T9" fmla="*/ 21 h 39"/>
                  <a:gd name="T10" fmla="*/ 33 w 137"/>
                  <a:gd name="T11" fmla="*/ 18 h 39"/>
                  <a:gd name="T12" fmla="*/ 40 w 137"/>
                  <a:gd name="T13" fmla="*/ 14 h 39"/>
                  <a:gd name="T14" fmla="*/ 47 w 137"/>
                  <a:gd name="T15" fmla="*/ 14 h 39"/>
                  <a:gd name="T16" fmla="*/ 58 w 137"/>
                  <a:gd name="T17" fmla="*/ 11 h 39"/>
                  <a:gd name="T18" fmla="*/ 65 w 137"/>
                  <a:gd name="T19" fmla="*/ 11 h 39"/>
                  <a:gd name="T20" fmla="*/ 72 w 137"/>
                  <a:gd name="T21" fmla="*/ 7 h 39"/>
                  <a:gd name="T22" fmla="*/ 119 w 137"/>
                  <a:gd name="T23" fmla="*/ 7 h 39"/>
                  <a:gd name="T24" fmla="*/ 126 w 137"/>
                  <a:gd name="T25" fmla="*/ 11 h 39"/>
                  <a:gd name="T26" fmla="*/ 137 w 137"/>
                  <a:gd name="T27" fmla="*/ 11 h 39"/>
                  <a:gd name="T28" fmla="*/ 137 w 137"/>
                  <a:gd name="T29" fmla="*/ 3 h 39"/>
                  <a:gd name="T30" fmla="*/ 126 w 137"/>
                  <a:gd name="T31" fmla="*/ 3 h 39"/>
                  <a:gd name="T32" fmla="*/ 119 w 137"/>
                  <a:gd name="T33" fmla="*/ 0 h 39"/>
                  <a:gd name="T34" fmla="*/ 72 w 137"/>
                  <a:gd name="T35" fmla="*/ 0 h 39"/>
                  <a:gd name="T36" fmla="*/ 65 w 137"/>
                  <a:gd name="T37" fmla="*/ 3 h 39"/>
                  <a:gd name="T38" fmla="*/ 54 w 137"/>
                  <a:gd name="T39" fmla="*/ 3 h 39"/>
                  <a:gd name="T40" fmla="*/ 47 w 137"/>
                  <a:gd name="T41" fmla="*/ 7 h 39"/>
                  <a:gd name="T42" fmla="*/ 40 w 137"/>
                  <a:gd name="T43" fmla="*/ 11 h 39"/>
                  <a:gd name="T44" fmla="*/ 29 w 137"/>
                  <a:gd name="T45" fmla="*/ 11 h 39"/>
                  <a:gd name="T46" fmla="*/ 22 w 137"/>
                  <a:gd name="T47" fmla="*/ 14 h 39"/>
                  <a:gd name="T48" fmla="*/ 8 w 137"/>
                  <a:gd name="T49" fmla="*/ 29 h 39"/>
                  <a:gd name="T50" fmla="*/ 0 w 137"/>
                  <a:gd name="T51" fmla="*/ 32 h 39"/>
                  <a:gd name="T52" fmla="*/ 4 w 137"/>
                  <a:gd name="T53" fmla="*/ 32 h 39"/>
                  <a:gd name="T54" fmla="*/ 0 w 137"/>
                  <a:gd name="T55" fmla="*/ 39 h 39"/>
                  <a:gd name="T56" fmla="*/ 4 w 137"/>
                  <a:gd name="T57" fmla="*/ 39 h 39"/>
                  <a:gd name="T58" fmla="*/ 0 w 137"/>
                  <a:gd name="T59" fmla="*/ 39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39"/>
                  <a:gd name="T92" fmla="*/ 137 w 137"/>
                  <a:gd name="T93" fmla="*/ 39 h 3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39">
                    <a:moveTo>
                      <a:pt x="0" y="39"/>
                    </a:moveTo>
                    <a:lnTo>
                      <a:pt x="4" y="39"/>
                    </a:lnTo>
                    <a:lnTo>
                      <a:pt x="11" y="32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3" y="18"/>
                    </a:lnTo>
                    <a:lnTo>
                      <a:pt x="40" y="14"/>
                    </a:lnTo>
                    <a:lnTo>
                      <a:pt x="47" y="14"/>
                    </a:lnTo>
                    <a:lnTo>
                      <a:pt x="58" y="11"/>
                    </a:lnTo>
                    <a:lnTo>
                      <a:pt x="65" y="11"/>
                    </a:lnTo>
                    <a:lnTo>
                      <a:pt x="72" y="7"/>
                    </a:lnTo>
                    <a:lnTo>
                      <a:pt x="119" y="7"/>
                    </a:lnTo>
                    <a:lnTo>
                      <a:pt x="126" y="11"/>
                    </a:lnTo>
                    <a:lnTo>
                      <a:pt x="137" y="11"/>
                    </a:lnTo>
                    <a:lnTo>
                      <a:pt x="137" y="3"/>
                    </a:lnTo>
                    <a:lnTo>
                      <a:pt x="126" y="3"/>
                    </a:lnTo>
                    <a:lnTo>
                      <a:pt x="119" y="0"/>
                    </a:lnTo>
                    <a:lnTo>
                      <a:pt x="72" y="0"/>
                    </a:lnTo>
                    <a:lnTo>
                      <a:pt x="65" y="3"/>
                    </a:lnTo>
                    <a:lnTo>
                      <a:pt x="54" y="3"/>
                    </a:lnTo>
                    <a:lnTo>
                      <a:pt x="47" y="7"/>
                    </a:lnTo>
                    <a:lnTo>
                      <a:pt x="40" y="11"/>
                    </a:lnTo>
                    <a:lnTo>
                      <a:pt x="29" y="11"/>
                    </a:lnTo>
                    <a:lnTo>
                      <a:pt x="22" y="14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4" name="Freeform 343">
                <a:extLst>
                  <a:ext uri="{FF2B5EF4-FFF2-40B4-BE49-F238E27FC236}">
                    <a16:creationId xmlns:a16="http://schemas.microsoft.com/office/drawing/2014/main" id="{46D0AE54-EDF5-44F0-B6D3-1532022FC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996"/>
                <a:ext cx="32" cy="11"/>
              </a:xfrm>
              <a:custGeom>
                <a:avLst/>
                <a:gdLst>
                  <a:gd name="T0" fmla="*/ 0 w 32"/>
                  <a:gd name="T1" fmla="*/ 4 h 11"/>
                  <a:gd name="T2" fmla="*/ 7 w 32"/>
                  <a:gd name="T3" fmla="*/ 11 h 11"/>
                  <a:gd name="T4" fmla="*/ 18 w 32"/>
                  <a:gd name="T5" fmla="*/ 11 h 11"/>
                  <a:gd name="T6" fmla="*/ 25 w 32"/>
                  <a:gd name="T7" fmla="*/ 7 h 11"/>
                  <a:gd name="T8" fmla="*/ 28 w 32"/>
                  <a:gd name="T9" fmla="*/ 7 h 11"/>
                  <a:gd name="T10" fmla="*/ 32 w 32"/>
                  <a:gd name="T11" fmla="*/ 0 h 11"/>
                  <a:gd name="T12" fmla="*/ 21 w 32"/>
                  <a:gd name="T13" fmla="*/ 0 h 11"/>
                  <a:gd name="T14" fmla="*/ 18 w 32"/>
                  <a:gd name="T15" fmla="*/ 4 h 11"/>
                  <a:gd name="T16" fmla="*/ 10 w 32"/>
                  <a:gd name="T17" fmla="*/ 4 h 11"/>
                  <a:gd name="T18" fmla="*/ 7 w 32"/>
                  <a:gd name="T19" fmla="*/ 0 h 11"/>
                  <a:gd name="T20" fmla="*/ 10 w 32"/>
                  <a:gd name="T21" fmla="*/ 4 h 11"/>
                  <a:gd name="T22" fmla="*/ 0 w 32"/>
                  <a:gd name="T23" fmla="*/ 4 h 11"/>
                  <a:gd name="T24" fmla="*/ 3 w 32"/>
                  <a:gd name="T25" fmla="*/ 7 h 11"/>
                  <a:gd name="T26" fmla="*/ 0 w 32"/>
                  <a:gd name="T27" fmla="*/ 4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1"/>
                  <a:gd name="T44" fmla="*/ 32 w 32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1">
                    <a:moveTo>
                      <a:pt x="0" y="4"/>
                    </a:moveTo>
                    <a:lnTo>
                      <a:pt x="7" y="11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5" name="Freeform 344">
                <a:extLst>
                  <a:ext uri="{FF2B5EF4-FFF2-40B4-BE49-F238E27FC236}">
                    <a16:creationId xmlns:a16="http://schemas.microsoft.com/office/drawing/2014/main" id="{3CC23246-81CB-4AB3-86B6-A0EE2E206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989"/>
                <a:ext cx="10" cy="11"/>
              </a:xfrm>
              <a:custGeom>
                <a:avLst/>
                <a:gdLst>
                  <a:gd name="T0" fmla="*/ 3 w 10"/>
                  <a:gd name="T1" fmla="*/ 4 h 11"/>
                  <a:gd name="T2" fmla="*/ 0 w 10"/>
                  <a:gd name="T3" fmla="*/ 7 h 11"/>
                  <a:gd name="T4" fmla="*/ 0 w 10"/>
                  <a:gd name="T5" fmla="*/ 11 h 11"/>
                  <a:gd name="T6" fmla="*/ 10 w 10"/>
                  <a:gd name="T7" fmla="*/ 11 h 11"/>
                  <a:gd name="T8" fmla="*/ 10 w 10"/>
                  <a:gd name="T9" fmla="*/ 7 h 11"/>
                  <a:gd name="T10" fmla="*/ 3 w 10"/>
                  <a:gd name="T11" fmla="*/ 7 h 11"/>
                  <a:gd name="T12" fmla="*/ 3 w 10"/>
                  <a:gd name="T13" fmla="*/ 4 h 11"/>
                  <a:gd name="T14" fmla="*/ 0 w 10"/>
                  <a:gd name="T15" fmla="*/ 0 h 11"/>
                  <a:gd name="T16" fmla="*/ 0 w 10"/>
                  <a:gd name="T17" fmla="*/ 7 h 11"/>
                  <a:gd name="T18" fmla="*/ 3 w 10"/>
                  <a:gd name="T19" fmla="*/ 4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1"/>
                  <a:gd name="T32" fmla="*/ 10 w 10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1">
                    <a:moveTo>
                      <a:pt x="3" y="4"/>
                    </a:moveTo>
                    <a:lnTo>
                      <a:pt x="0" y="7"/>
                    </a:lnTo>
                    <a:lnTo>
                      <a:pt x="0" y="11"/>
                    </a:lnTo>
                    <a:lnTo>
                      <a:pt x="10" y="11"/>
                    </a:lnTo>
                    <a:lnTo>
                      <a:pt x="10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6" name="Freeform 345">
                <a:extLst>
                  <a:ext uri="{FF2B5EF4-FFF2-40B4-BE49-F238E27FC236}">
                    <a16:creationId xmlns:a16="http://schemas.microsoft.com/office/drawing/2014/main" id="{664192EA-BA30-433A-BF07-5E2D9CB8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971"/>
                <a:ext cx="36" cy="25"/>
              </a:xfrm>
              <a:custGeom>
                <a:avLst/>
                <a:gdLst>
                  <a:gd name="T0" fmla="*/ 36 w 36"/>
                  <a:gd name="T1" fmla="*/ 0 h 25"/>
                  <a:gd name="T2" fmla="*/ 33 w 36"/>
                  <a:gd name="T3" fmla="*/ 0 h 25"/>
                  <a:gd name="T4" fmla="*/ 15 w 36"/>
                  <a:gd name="T5" fmla="*/ 18 h 25"/>
                  <a:gd name="T6" fmla="*/ 11 w 36"/>
                  <a:gd name="T7" fmla="*/ 18 h 25"/>
                  <a:gd name="T8" fmla="*/ 7 w 36"/>
                  <a:gd name="T9" fmla="*/ 22 h 25"/>
                  <a:gd name="T10" fmla="*/ 0 w 36"/>
                  <a:gd name="T11" fmla="*/ 22 h 25"/>
                  <a:gd name="T12" fmla="*/ 0 w 36"/>
                  <a:gd name="T13" fmla="*/ 25 h 25"/>
                  <a:gd name="T14" fmla="*/ 18 w 36"/>
                  <a:gd name="T15" fmla="*/ 25 h 25"/>
                  <a:gd name="T16" fmla="*/ 25 w 36"/>
                  <a:gd name="T17" fmla="*/ 18 h 25"/>
                  <a:gd name="T18" fmla="*/ 29 w 36"/>
                  <a:gd name="T19" fmla="*/ 11 h 25"/>
                  <a:gd name="T20" fmla="*/ 33 w 36"/>
                  <a:gd name="T21" fmla="*/ 11 h 25"/>
                  <a:gd name="T22" fmla="*/ 36 w 36"/>
                  <a:gd name="T23" fmla="*/ 7 h 25"/>
                  <a:gd name="T24" fmla="*/ 36 w 36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25"/>
                  <a:gd name="T41" fmla="*/ 36 w 36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25">
                    <a:moveTo>
                      <a:pt x="36" y="0"/>
                    </a:moveTo>
                    <a:lnTo>
                      <a:pt x="33" y="0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7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25" y="18"/>
                    </a:lnTo>
                    <a:lnTo>
                      <a:pt x="29" y="11"/>
                    </a:lnTo>
                    <a:lnTo>
                      <a:pt x="33" y="11"/>
                    </a:lnTo>
                    <a:lnTo>
                      <a:pt x="36" y="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7" name="Freeform 346">
                <a:extLst>
                  <a:ext uri="{FF2B5EF4-FFF2-40B4-BE49-F238E27FC236}">
                    <a16:creationId xmlns:a16="http://schemas.microsoft.com/office/drawing/2014/main" id="{E04184FC-FAF3-459A-A16D-814344F1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953"/>
                <a:ext cx="133" cy="25"/>
              </a:xfrm>
              <a:custGeom>
                <a:avLst/>
                <a:gdLst>
                  <a:gd name="T0" fmla="*/ 126 w 133"/>
                  <a:gd name="T1" fmla="*/ 11 h 25"/>
                  <a:gd name="T2" fmla="*/ 130 w 133"/>
                  <a:gd name="T3" fmla="*/ 7 h 25"/>
                  <a:gd name="T4" fmla="*/ 122 w 133"/>
                  <a:gd name="T5" fmla="*/ 4 h 25"/>
                  <a:gd name="T6" fmla="*/ 97 w 133"/>
                  <a:gd name="T7" fmla="*/ 4 h 25"/>
                  <a:gd name="T8" fmla="*/ 90 w 133"/>
                  <a:gd name="T9" fmla="*/ 0 h 25"/>
                  <a:gd name="T10" fmla="*/ 72 w 133"/>
                  <a:gd name="T11" fmla="*/ 0 h 25"/>
                  <a:gd name="T12" fmla="*/ 65 w 133"/>
                  <a:gd name="T13" fmla="*/ 4 h 25"/>
                  <a:gd name="T14" fmla="*/ 36 w 133"/>
                  <a:gd name="T15" fmla="*/ 4 h 25"/>
                  <a:gd name="T16" fmla="*/ 33 w 133"/>
                  <a:gd name="T17" fmla="*/ 7 h 25"/>
                  <a:gd name="T18" fmla="*/ 22 w 133"/>
                  <a:gd name="T19" fmla="*/ 11 h 25"/>
                  <a:gd name="T20" fmla="*/ 15 w 133"/>
                  <a:gd name="T21" fmla="*/ 11 h 25"/>
                  <a:gd name="T22" fmla="*/ 7 w 133"/>
                  <a:gd name="T23" fmla="*/ 14 h 25"/>
                  <a:gd name="T24" fmla="*/ 0 w 133"/>
                  <a:gd name="T25" fmla="*/ 18 h 25"/>
                  <a:gd name="T26" fmla="*/ 0 w 133"/>
                  <a:gd name="T27" fmla="*/ 25 h 25"/>
                  <a:gd name="T28" fmla="*/ 7 w 133"/>
                  <a:gd name="T29" fmla="*/ 22 h 25"/>
                  <a:gd name="T30" fmla="*/ 15 w 133"/>
                  <a:gd name="T31" fmla="*/ 18 h 25"/>
                  <a:gd name="T32" fmla="*/ 25 w 133"/>
                  <a:gd name="T33" fmla="*/ 18 h 25"/>
                  <a:gd name="T34" fmla="*/ 33 w 133"/>
                  <a:gd name="T35" fmla="*/ 14 h 25"/>
                  <a:gd name="T36" fmla="*/ 40 w 133"/>
                  <a:gd name="T37" fmla="*/ 11 h 25"/>
                  <a:gd name="T38" fmla="*/ 54 w 133"/>
                  <a:gd name="T39" fmla="*/ 11 h 25"/>
                  <a:gd name="T40" fmla="*/ 65 w 133"/>
                  <a:gd name="T41" fmla="*/ 7 h 25"/>
                  <a:gd name="T42" fmla="*/ 97 w 133"/>
                  <a:gd name="T43" fmla="*/ 7 h 25"/>
                  <a:gd name="T44" fmla="*/ 105 w 133"/>
                  <a:gd name="T45" fmla="*/ 11 h 25"/>
                  <a:gd name="T46" fmla="*/ 122 w 133"/>
                  <a:gd name="T47" fmla="*/ 11 h 25"/>
                  <a:gd name="T48" fmla="*/ 130 w 133"/>
                  <a:gd name="T49" fmla="*/ 14 h 25"/>
                  <a:gd name="T50" fmla="*/ 133 w 133"/>
                  <a:gd name="T51" fmla="*/ 11 h 25"/>
                  <a:gd name="T52" fmla="*/ 130 w 133"/>
                  <a:gd name="T53" fmla="*/ 14 h 25"/>
                  <a:gd name="T54" fmla="*/ 133 w 133"/>
                  <a:gd name="T55" fmla="*/ 14 h 25"/>
                  <a:gd name="T56" fmla="*/ 133 w 133"/>
                  <a:gd name="T57" fmla="*/ 11 h 25"/>
                  <a:gd name="T58" fmla="*/ 126 w 133"/>
                  <a:gd name="T59" fmla="*/ 11 h 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3"/>
                  <a:gd name="T91" fmla="*/ 0 h 25"/>
                  <a:gd name="T92" fmla="*/ 133 w 133"/>
                  <a:gd name="T93" fmla="*/ 25 h 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3" h="25">
                    <a:moveTo>
                      <a:pt x="126" y="11"/>
                    </a:moveTo>
                    <a:lnTo>
                      <a:pt x="130" y="7"/>
                    </a:lnTo>
                    <a:lnTo>
                      <a:pt x="122" y="4"/>
                    </a:lnTo>
                    <a:lnTo>
                      <a:pt x="97" y="4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5" y="4"/>
                    </a:lnTo>
                    <a:lnTo>
                      <a:pt x="36" y="4"/>
                    </a:lnTo>
                    <a:lnTo>
                      <a:pt x="33" y="7"/>
                    </a:lnTo>
                    <a:lnTo>
                      <a:pt x="22" y="11"/>
                    </a:lnTo>
                    <a:lnTo>
                      <a:pt x="15" y="11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7" y="22"/>
                    </a:lnTo>
                    <a:lnTo>
                      <a:pt x="15" y="18"/>
                    </a:lnTo>
                    <a:lnTo>
                      <a:pt x="25" y="18"/>
                    </a:lnTo>
                    <a:lnTo>
                      <a:pt x="33" y="14"/>
                    </a:lnTo>
                    <a:lnTo>
                      <a:pt x="40" y="11"/>
                    </a:lnTo>
                    <a:lnTo>
                      <a:pt x="54" y="11"/>
                    </a:lnTo>
                    <a:lnTo>
                      <a:pt x="65" y="7"/>
                    </a:lnTo>
                    <a:lnTo>
                      <a:pt x="97" y="7"/>
                    </a:lnTo>
                    <a:lnTo>
                      <a:pt x="105" y="11"/>
                    </a:lnTo>
                    <a:lnTo>
                      <a:pt x="122" y="11"/>
                    </a:lnTo>
                    <a:lnTo>
                      <a:pt x="130" y="14"/>
                    </a:lnTo>
                    <a:lnTo>
                      <a:pt x="133" y="11"/>
                    </a:lnTo>
                    <a:lnTo>
                      <a:pt x="130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8" name="Freeform 347">
                <a:extLst>
                  <a:ext uri="{FF2B5EF4-FFF2-40B4-BE49-F238E27FC236}">
                    <a16:creationId xmlns:a16="http://schemas.microsoft.com/office/drawing/2014/main" id="{7B5D50A6-FE78-4071-92BA-B6461793D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1946"/>
                <a:ext cx="11" cy="18"/>
              </a:xfrm>
              <a:custGeom>
                <a:avLst/>
                <a:gdLst>
                  <a:gd name="T0" fmla="*/ 11 w 11"/>
                  <a:gd name="T1" fmla="*/ 3 h 18"/>
                  <a:gd name="T2" fmla="*/ 4 w 11"/>
                  <a:gd name="T3" fmla="*/ 7 h 18"/>
                  <a:gd name="T4" fmla="*/ 0 w 11"/>
                  <a:gd name="T5" fmla="*/ 18 h 18"/>
                  <a:gd name="T6" fmla="*/ 7 w 11"/>
                  <a:gd name="T7" fmla="*/ 18 h 18"/>
                  <a:gd name="T8" fmla="*/ 11 w 11"/>
                  <a:gd name="T9" fmla="*/ 11 h 18"/>
                  <a:gd name="T10" fmla="*/ 7 w 11"/>
                  <a:gd name="T11" fmla="*/ 11 h 18"/>
                  <a:gd name="T12" fmla="*/ 11 w 11"/>
                  <a:gd name="T13" fmla="*/ 3 h 18"/>
                  <a:gd name="T14" fmla="*/ 7 w 11"/>
                  <a:gd name="T15" fmla="*/ 0 h 18"/>
                  <a:gd name="T16" fmla="*/ 4 w 11"/>
                  <a:gd name="T17" fmla="*/ 7 h 18"/>
                  <a:gd name="T18" fmla="*/ 11 w 11"/>
                  <a:gd name="T19" fmla="*/ 3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8"/>
                  <a:gd name="T32" fmla="*/ 11 w 11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8">
                    <a:moveTo>
                      <a:pt x="11" y="3"/>
                    </a:moveTo>
                    <a:lnTo>
                      <a:pt x="4" y="7"/>
                    </a:lnTo>
                    <a:lnTo>
                      <a:pt x="0" y="18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4" y="7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9" name="Freeform 348">
                <a:extLst>
                  <a:ext uri="{FF2B5EF4-FFF2-40B4-BE49-F238E27FC236}">
                    <a16:creationId xmlns:a16="http://schemas.microsoft.com/office/drawing/2014/main" id="{B71B05C0-10A6-4A17-8B38-5A5BB868E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949"/>
                <a:ext cx="15" cy="33"/>
              </a:xfrm>
              <a:custGeom>
                <a:avLst/>
                <a:gdLst>
                  <a:gd name="T0" fmla="*/ 11 w 15"/>
                  <a:gd name="T1" fmla="*/ 33 h 33"/>
                  <a:gd name="T2" fmla="*/ 15 w 15"/>
                  <a:gd name="T3" fmla="*/ 29 h 33"/>
                  <a:gd name="T4" fmla="*/ 15 w 15"/>
                  <a:gd name="T5" fmla="*/ 22 h 33"/>
                  <a:gd name="T6" fmla="*/ 11 w 15"/>
                  <a:gd name="T7" fmla="*/ 15 h 33"/>
                  <a:gd name="T8" fmla="*/ 7 w 15"/>
                  <a:gd name="T9" fmla="*/ 8 h 33"/>
                  <a:gd name="T10" fmla="*/ 4 w 15"/>
                  <a:gd name="T11" fmla="*/ 0 h 33"/>
                  <a:gd name="T12" fmla="*/ 0 w 15"/>
                  <a:gd name="T13" fmla="*/ 8 h 33"/>
                  <a:gd name="T14" fmla="*/ 4 w 15"/>
                  <a:gd name="T15" fmla="*/ 11 h 33"/>
                  <a:gd name="T16" fmla="*/ 4 w 15"/>
                  <a:gd name="T17" fmla="*/ 18 h 33"/>
                  <a:gd name="T18" fmla="*/ 7 w 15"/>
                  <a:gd name="T19" fmla="*/ 22 h 33"/>
                  <a:gd name="T20" fmla="*/ 7 w 15"/>
                  <a:gd name="T21" fmla="*/ 29 h 33"/>
                  <a:gd name="T22" fmla="*/ 7 w 15"/>
                  <a:gd name="T23" fmla="*/ 26 h 33"/>
                  <a:gd name="T24" fmla="*/ 11 w 15"/>
                  <a:gd name="T25" fmla="*/ 33 h 33"/>
                  <a:gd name="T26" fmla="*/ 15 w 15"/>
                  <a:gd name="T27" fmla="*/ 33 h 33"/>
                  <a:gd name="T28" fmla="*/ 15 w 15"/>
                  <a:gd name="T29" fmla="*/ 29 h 33"/>
                  <a:gd name="T30" fmla="*/ 11 w 15"/>
                  <a:gd name="T31" fmla="*/ 33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33"/>
                  <a:gd name="T50" fmla="*/ 15 w 15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33">
                    <a:moveTo>
                      <a:pt x="11" y="33"/>
                    </a:moveTo>
                    <a:lnTo>
                      <a:pt x="15" y="29"/>
                    </a:lnTo>
                    <a:lnTo>
                      <a:pt x="15" y="22"/>
                    </a:lnTo>
                    <a:lnTo>
                      <a:pt x="11" y="15"/>
                    </a:lnTo>
                    <a:lnTo>
                      <a:pt x="7" y="8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7" y="22"/>
                    </a:lnTo>
                    <a:lnTo>
                      <a:pt x="7" y="29"/>
                    </a:lnTo>
                    <a:lnTo>
                      <a:pt x="7" y="26"/>
                    </a:lnTo>
                    <a:lnTo>
                      <a:pt x="11" y="33"/>
                    </a:lnTo>
                    <a:lnTo>
                      <a:pt x="15" y="33"/>
                    </a:lnTo>
                    <a:lnTo>
                      <a:pt x="15" y="29"/>
                    </a:lnTo>
                    <a:lnTo>
                      <a:pt x="1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0" name="Freeform 349">
                <a:extLst>
                  <a:ext uri="{FF2B5EF4-FFF2-40B4-BE49-F238E27FC236}">
                    <a16:creationId xmlns:a16="http://schemas.microsoft.com/office/drawing/2014/main" id="{373D6036-1EE7-43AC-93D6-67D0519C6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1996"/>
                <a:ext cx="201" cy="281"/>
              </a:xfrm>
              <a:custGeom>
                <a:avLst/>
                <a:gdLst>
                  <a:gd name="T0" fmla="*/ 201 w 201"/>
                  <a:gd name="T1" fmla="*/ 61 h 281"/>
                  <a:gd name="T2" fmla="*/ 176 w 201"/>
                  <a:gd name="T3" fmla="*/ 58 h 281"/>
                  <a:gd name="T4" fmla="*/ 129 w 201"/>
                  <a:gd name="T5" fmla="*/ 72 h 281"/>
                  <a:gd name="T6" fmla="*/ 122 w 201"/>
                  <a:gd name="T7" fmla="*/ 83 h 281"/>
                  <a:gd name="T8" fmla="*/ 115 w 201"/>
                  <a:gd name="T9" fmla="*/ 97 h 281"/>
                  <a:gd name="T10" fmla="*/ 119 w 201"/>
                  <a:gd name="T11" fmla="*/ 112 h 281"/>
                  <a:gd name="T12" fmla="*/ 129 w 201"/>
                  <a:gd name="T13" fmla="*/ 126 h 281"/>
                  <a:gd name="T14" fmla="*/ 140 w 201"/>
                  <a:gd name="T15" fmla="*/ 133 h 281"/>
                  <a:gd name="T16" fmla="*/ 155 w 201"/>
                  <a:gd name="T17" fmla="*/ 144 h 281"/>
                  <a:gd name="T18" fmla="*/ 151 w 201"/>
                  <a:gd name="T19" fmla="*/ 169 h 281"/>
                  <a:gd name="T20" fmla="*/ 147 w 201"/>
                  <a:gd name="T21" fmla="*/ 195 h 281"/>
                  <a:gd name="T22" fmla="*/ 126 w 201"/>
                  <a:gd name="T23" fmla="*/ 202 h 281"/>
                  <a:gd name="T24" fmla="*/ 108 w 201"/>
                  <a:gd name="T25" fmla="*/ 209 h 281"/>
                  <a:gd name="T26" fmla="*/ 86 w 201"/>
                  <a:gd name="T27" fmla="*/ 216 h 281"/>
                  <a:gd name="T28" fmla="*/ 65 w 201"/>
                  <a:gd name="T29" fmla="*/ 227 h 281"/>
                  <a:gd name="T30" fmla="*/ 47 w 201"/>
                  <a:gd name="T31" fmla="*/ 234 h 281"/>
                  <a:gd name="T32" fmla="*/ 29 w 201"/>
                  <a:gd name="T33" fmla="*/ 249 h 281"/>
                  <a:gd name="T34" fmla="*/ 7 w 201"/>
                  <a:gd name="T35" fmla="*/ 274 h 281"/>
                  <a:gd name="T36" fmla="*/ 3 w 201"/>
                  <a:gd name="T37" fmla="*/ 270 h 281"/>
                  <a:gd name="T38" fmla="*/ 14 w 201"/>
                  <a:gd name="T39" fmla="*/ 252 h 281"/>
                  <a:gd name="T40" fmla="*/ 36 w 201"/>
                  <a:gd name="T41" fmla="*/ 227 h 281"/>
                  <a:gd name="T42" fmla="*/ 50 w 201"/>
                  <a:gd name="T43" fmla="*/ 205 h 281"/>
                  <a:gd name="T44" fmla="*/ 47 w 201"/>
                  <a:gd name="T45" fmla="*/ 202 h 281"/>
                  <a:gd name="T46" fmla="*/ 39 w 201"/>
                  <a:gd name="T47" fmla="*/ 205 h 281"/>
                  <a:gd name="T48" fmla="*/ 36 w 201"/>
                  <a:gd name="T49" fmla="*/ 213 h 281"/>
                  <a:gd name="T50" fmla="*/ 29 w 201"/>
                  <a:gd name="T51" fmla="*/ 216 h 281"/>
                  <a:gd name="T52" fmla="*/ 25 w 201"/>
                  <a:gd name="T53" fmla="*/ 223 h 281"/>
                  <a:gd name="T54" fmla="*/ 21 w 201"/>
                  <a:gd name="T55" fmla="*/ 216 h 281"/>
                  <a:gd name="T56" fmla="*/ 29 w 201"/>
                  <a:gd name="T57" fmla="*/ 202 h 281"/>
                  <a:gd name="T58" fmla="*/ 36 w 201"/>
                  <a:gd name="T59" fmla="*/ 184 h 281"/>
                  <a:gd name="T60" fmla="*/ 47 w 201"/>
                  <a:gd name="T61" fmla="*/ 169 h 281"/>
                  <a:gd name="T62" fmla="*/ 54 w 201"/>
                  <a:gd name="T63" fmla="*/ 155 h 281"/>
                  <a:gd name="T64" fmla="*/ 50 w 201"/>
                  <a:gd name="T65" fmla="*/ 130 h 281"/>
                  <a:gd name="T66" fmla="*/ 47 w 201"/>
                  <a:gd name="T67" fmla="*/ 119 h 281"/>
                  <a:gd name="T68" fmla="*/ 50 w 201"/>
                  <a:gd name="T69" fmla="*/ 108 h 281"/>
                  <a:gd name="T70" fmla="*/ 68 w 201"/>
                  <a:gd name="T71" fmla="*/ 123 h 281"/>
                  <a:gd name="T72" fmla="*/ 79 w 201"/>
                  <a:gd name="T73" fmla="*/ 133 h 281"/>
                  <a:gd name="T74" fmla="*/ 90 w 201"/>
                  <a:gd name="T75" fmla="*/ 144 h 281"/>
                  <a:gd name="T76" fmla="*/ 108 w 201"/>
                  <a:gd name="T77" fmla="*/ 159 h 281"/>
                  <a:gd name="T78" fmla="*/ 126 w 201"/>
                  <a:gd name="T79" fmla="*/ 173 h 281"/>
                  <a:gd name="T80" fmla="*/ 140 w 201"/>
                  <a:gd name="T81" fmla="*/ 180 h 281"/>
                  <a:gd name="T82" fmla="*/ 151 w 201"/>
                  <a:gd name="T83" fmla="*/ 180 h 281"/>
                  <a:gd name="T84" fmla="*/ 140 w 201"/>
                  <a:gd name="T85" fmla="*/ 169 h 281"/>
                  <a:gd name="T86" fmla="*/ 126 w 201"/>
                  <a:gd name="T87" fmla="*/ 159 h 281"/>
                  <a:gd name="T88" fmla="*/ 115 w 201"/>
                  <a:gd name="T89" fmla="*/ 148 h 281"/>
                  <a:gd name="T90" fmla="*/ 104 w 201"/>
                  <a:gd name="T91" fmla="*/ 133 h 281"/>
                  <a:gd name="T92" fmla="*/ 93 w 201"/>
                  <a:gd name="T93" fmla="*/ 123 h 281"/>
                  <a:gd name="T94" fmla="*/ 79 w 201"/>
                  <a:gd name="T95" fmla="*/ 115 h 281"/>
                  <a:gd name="T96" fmla="*/ 68 w 201"/>
                  <a:gd name="T97" fmla="*/ 105 h 281"/>
                  <a:gd name="T98" fmla="*/ 54 w 201"/>
                  <a:gd name="T99" fmla="*/ 97 h 281"/>
                  <a:gd name="T100" fmla="*/ 68 w 201"/>
                  <a:gd name="T101" fmla="*/ 72 h 281"/>
                  <a:gd name="T102" fmla="*/ 97 w 201"/>
                  <a:gd name="T103" fmla="*/ 40 h 281"/>
                  <a:gd name="T104" fmla="*/ 108 w 201"/>
                  <a:gd name="T105" fmla="*/ 18 h 281"/>
                  <a:gd name="T106" fmla="*/ 119 w 201"/>
                  <a:gd name="T107" fmla="*/ 15 h 281"/>
                  <a:gd name="T108" fmla="*/ 133 w 201"/>
                  <a:gd name="T109" fmla="*/ 33 h 281"/>
                  <a:gd name="T110" fmla="*/ 155 w 201"/>
                  <a:gd name="T111" fmla="*/ 47 h 281"/>
                  <a:gd name="T112" fmla="*/ 180 w 201"/>
                  <a:gd name="T113" fmla="*/ 54 h 2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1"/>
                  <a:gd name="T172" fmla="*/ 0 h 281"/>
                  <a:gd name="T173" fmla="*/ 201 w 201"/>
                  <a:gd name="T174" fmla="*/ 281 h 2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1" h="281">
                    <a:moveTo>
                      <a:pt x="191" y="54"/>
                    </a:moveTo>
                    <a:lnTo>
                      <a:pt x="201" y="61"/>
                    </a:lnTo>
                    <a:lnTo>
                      <a:pt x="187" y="61"/>
                    </a:lnTo>
                    <a:lnTo>
                      <a:pt x="176" y="58"/>
                    </a:lnTo>
                    <a:lnTo>
                      <a:pt x="144" y="58"/>
                    </a:lnTo>
                    <a:lnTo>
                      <a:pt x="129" y="72"/>
                    </a:lnTo>
                    <a:lnTo>
                      <a:pt x="126" y="79"/>
                    </a:lnTo>
                    <a:lnTo>
                      <a:pt x="122" y="83"/>
                    </a:lnTo>
                    <a:lnTo>
                      <a:pt x="119" y="90"/>
                    </a:lnTo>
                    <a:lnTo>
                      <a:pt x="115" y="97"/>
                    </a:lnTo>
                    <a:lnTo>
                      <a:pt x="115" y="105"/>
                    </a:lnTo>
                    <a:lnTo>
                      <a:pt x="119" y="112"/>
                    </a:lnTo>
                    <a:lnTo>
                      <a:pt x="126" y="119"/>
                    </a:lnTo>
                    <a:lnTo>
                      <a:pt x="129" y="126"/>
                    </a:lnTo>
                    <a:lnTo>
                      <a:pt x="133" y="130"/>
                    </a:lnTo>
                    <a:lnTo>
                      <a:pt x="140" y="133"/>
                    </a:lnTo>
                    <a:lnTo>
                      <a:pt x="147" y="141"/>
                    </a:lnTo>
                    <a:lnTo>
                      <a:pt x="155" y="144"/>
                    </a:lnTo>
                    <a:lnTo>
                      <a:pt x="155" y="155"/>
                    </a:lnTo>
                    <a:lnTo>
                      <a:pt x="151" y="169"/>
                    </a:lnTo>
                    <a:lnTo>
                      <a:pt x="147" y="180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26" y="202"/>
                    </a:lnTo>
                    <a:lnTo>
                      <a:pt x="119" y="205"/>
                    </a:lnTo>
                    <a:lnTo>
                      <a:pt x="108" y="209"/>
                    </a:lnTo>
                    <a:lnTo>
                      <a:pt x="97" y="213"/>
                    </a:lnTo>
                    <a:lnTo>
                      <a:pt x="86" y="216"/>
                    </a:lnTo>
                    <a:lnTo>
                      <a:pt x="75" y="220"/>
                    </a:lnTo>
                    <a:lnTo>
                      <a:pt x="65" y="227"/>
                    </a:lnTo>
                    <a:lnTo>
                      <a:pt x="57" y="231"/>
                    </a:lnTo>
                    <a:lnTo>
                      <a:pt x="47" y="234"/>
                    </a:lnTo>
                    <a:lnTo>
                      <a:pt x="39" y="241"/>
                    </a:lnTo>
                    <a:lnTo>
                      <a:pt x="29" y="249"/>
                    </a:lnTo>
                    <a:lnTo>
                      <a:pt x="14" y="263"/>
                    </a:lnTo>
                    <a:lnTo>
                      <a:pt x="7" y="274"/>
                    </a:lnTo>
                    <a:lnTo>
                      <a:pt x="0" y="281"/>
                    </a:lnTo>
                    <a:lnTo>
                      <a:pt x="3" y="270"/>
                    </a:lnTo>
                    <a:lnTo>
                      <a:pt x="7" y="259"/>
                    </a:lnTo>
                    <a:lnTo>
                      <a:pt x="14" y="252"/>
                    </a:lnTo>
                    <a:lnTo>
                      <a:pt x="21" y="241"/>
                    </a:lnTo>
                    <a:lnTo>
                      <a:pt x="36" y="227"/>
                    </a:lnTo>
                    <a:lnTo>
                      <a:pt x="43" y="216"/>
                    </a:lnTo>
                    <a:lnTo>
                      <a:pt x="50" y="205"/>
                    </a:lnTo>
                    <a:lnTo>
                      <a:pt x="47" y="205"/>
                    </a:lnTo>
                    <a:lnTo>
                      <a:pt x="47" y="202"/>
                    </a:lnTo>
                    <a:lnTo>
                      <a:pt x="39" y="202"/>
                    </a:lnTo>
                    <a:lnTo>
                      <a:pt x="39" y="205"/>
                    </a:lnTo>
                    <a:lnTo>
                      <a:pt x="36" y="209"/>
                    </a:lnTo>
                    <a:lnTo>
                      <a:pt x="36" y="213"/>
                    </a:lnTo>
                    <a:lnTo>
                      <a:pt x="32" y="216"/>
                    </a:lnTo>
                    <a:lnTo>
                      <a:pt x="29" y="216"/>
                    </a:lnTo>
                    <a:lnTo>
                      <a:pt x="25" y="220"/>
                    </a:lnTo>
                    <a:lnTo>
                      <a:pt x="25" y="223"/>
                    </a:lnTo>
                    <a:lnTo>
                      <a:pt x="18" y="223"/>
                    </a:lnTo>
                    <a:lnTo>
                      <a:pt x="21" y="216"/>
                    </a:lnTo>
                    <a:lnTo>
                      <a:pt x="25" y="209"/>
                    </a:lnTo>
                    <a:lnTo>
                      <a:pt x="29" y="202"/>
                    </a:lnTo>
                    <a:lnTo>
                      <a:pt x="32" y="195"/>
                    </a:lnTo>
                    <a:lnTo>
                      <a:pt x="36" y="184"/>
                    </a:lnTo>
                    <a:lnTo>
                      <a:pt x="39" y="177"/>
                    </a:lnTo>
                    <a:lnTo>
                      <a:pt x="47" y="169"/>
                    </a:lnTo>
                    <a:lnTo>
                      <a:pt x="50" y="162"/>
                    </a:lnTo>
                    <a:lnTo>
                      <a:pt x="54" y="155"/>
                    </a:lnTo>
                    <a:lnTo>
                      <a:pt x="54" y="137"/>
                    </a:lnTo>
                    <a:lnTo>
                      <a:pt x="50" y="130"/>
                    </a:lnTo>
                    <a:lnTo>
                      <a:pt x="47" y="123"/>
                    </a:lnTo>
                    <a:lnTo>
                      <a:pt x="47" y="119"/>
                    </a:lnTo>
                    <a:lnTo>
                      <a:pt x="43" y="112"/>
                    </a:lnTo>
                    <a:lnTo>
                      <a:pt x="50" y="108"/>
                    </a:lnTo>
                    <a:lnTo>
                      <a:pt x="57" y="112"/>
                    </a:lnTo>
                    <a:lnTo>
                      <a:pt x="68" y="123"/>
                    </a:lnTo>
                    <a:lnTo>
                      <a:pt x="75" y="126"/>
                    </a:lnTo>
                    <a:lnTo>
                      <a:pt x="79" y="133"/>
                    </a:lnTo>
                    <a:lnTo>
                      <a:pt x="86" y="137"/>
                    </a:lnTo>
                    <a:lnTo>
                      <a:pt x="90" y="144"/>
                    </a:lnTo>
                    <a:lnTo>
                      <a:pt x="97" y="148"/>
                    </a:lnTo>
                    <a:lnTo>
                      <a:pt x="108" y="159"/>
                    </a:lnTo>
                    <a:lnTo>
                      <a:pt x="115" y="162"/>
                    </a:lnTo>
                    <a:lnTo>
                      <a:pt x="126" y="173"/>
                    </a:lnTo>
                    <a:lnTo>
                      <a:pt x="133" y="177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51" y="180"/>
                    </a:lnTo>
                    <a:lnTo>
                      <a:pt x="144" y="177"/>
                    </a:lnTo>
                    <a:lnTo>
                      <a:pt x="140" y="169"/>
                    </a:lnTo>
                    <a:lnTo>
                      <a:pt x="133" y="162"/>
                    </a:lnTo>
                    <a:lnTo>
                      <a:pt x="126" y="159"/>
                    </a:lnTo>
                    <a:lnTo>
                      <a:pt x="122" y="151"/>
                    </a:lnTo>
                    <a:lnTo>
                      <a:pt x="115" y="148"/>
                    </a:lnTo>
                    <a:lnTo>
                      <a:pt x="111" y="141"/>
                    </a:lnTo>
                    <a:lnTo>
                      <a:pt x="104" y="133"/>
                    </a:lnTo>
                    <a:lnTo>
                      <a:pt x="97" y="130"/>
                    </a:lnTo>
                    <a:lnTo>
                      <a:pt x="93" y="123"/>
                    </a:lnTo>
                    <a:lnTo>
                      <a:pt x="86" y="119"/>
                    </a:lnTo>
                    <a:lnTo>
                      <a:pt x="79" y="115"/>
                    </a:lnTo>
                    <a:lnTo>
                      <a:pt x="75" y="108"/>
                    </a:lnTo>
                    <a:lnTo>
                      <a:pt x="68" y="105"/>
                    </a:lnTo>
                    <a:lnTo>
                      <a:pt x="61" y="101"/>
                    </a:lnTo>
                    <a:lnTo>
                      <a:pt x="54" y="97"/>
                    </a:lnTo>
                    <a:lnTo>
                      <a:pt x="61" y="83"/>
                    </a:lnTo>
                    <a:lnTo>
                      <a:pt x="68" y="72"/>
                    </a:lnTo>
                    <a:lnTo>
                      <a:pt x="75" y="61"/>
                    </a:lnTo>
                    <a:lnTo>
                      <a:pt x="97" y="40"/>
                    </a:lnTo>
                    <a:lnTo>
                      <a:pt x="104" y="29"/>
                    </a:lnTo>
                    <a:lnTo>
                      <a:pt x="108" y="18"/>
                    </a:lnTo>
                    <a:lnTo>
                      <a:pt x="111" y="0"/>
                    </a:lnTo>
                    <a:lnTo>
                      <a:pt x="119" y="15"/>
                    </a:lnTo>
                    <a:lnTo>
                      <a:pt x="126" y="22"/>
                    </a:lnTo>
                    <a:lnTo>
                      <a:pt x="133" y="33"/>
                    </a:lnTo>
                    <a:lnTo>
                      <a:pt x="144" y="40"/>
                    </a:lnTo>
                    <a:lnTo>
                      <a:pt x="155" y="47"/>
                    </a:lnTo>
                    <a:lnTo>
                      <a:pt x="165" y="51"/>
                    </a:lnTo>
                    <a:lnTo>
                      <a:pt x="180" y="54"/>
                    </a:lnTo>
                    <a:lnTo>
                      <a:pt x="191" y="54"/>
                    </a:lnTo>
                    <a:close/>
                  </a:path>
                </a:pathLst>
              </a:custGeom>
              <a:solidFill>
                <a:srgbClr val="004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1" name="Freeform 350">
                <a:extLst>
                  <a:ext uri="{FF2B5EF4-FFF2-40B4-BE49-F238E27FC236}">
                    <a16:creationId xmlns:a16="http://schemas.microsoft.com/office/drawing/2014/main" id="{BFFD91EB-C140-47D6-BB37-CDC38C699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047"/>
                <a:ext cx="25" cy="18"/>
              </a:xfrm>
              <a:custGeom>
                <a:avLst/>
                <a:gdLst>
                  <a:gd name="T0" fmla="*/ 11 w 25"/>
                  <a:gd name="T1" fmla="*/ 14 h 18"/>
                  <a:gd name="T2" fmla="*/ 14 w 25"/>
                  <a:gd name="T3" fmla="*/ 10 h 18"/>
                  <a:gd name="T4" fmla="*/ 7 w 25"/>
                  <a:gd name="T5" fmla="*/ 0 h 18"/>
                  <a:gd name="T6" fmla="*/ 0 w 25"/>
                  <a:gd name="T7" fmla="*/ 7 h 18"/>
                  <a:gd name="T8" fmla="*/ 11 w 25"/>
                  <a:gd name="T9" fmla="*/ 14 h 18"/>
                  <a:gd name="T10" fmla="*/ 14 w 25"/>
                  <a:gd name="T11" fmla="*/ 10 h 18"/>
                  <a:gd name="T12" fmla="*/ 11 w 25"/>
                  <a:gd name="T13" fmla="*/ 14 h 18"/>
                  <a:gd name="T14" fmla="*/ 25 w 25"/>
                  <a:gd name="T15" fmla="*/ 18 h 18"/>
                  <a:gd name="T16" fmla="*/ 14 w 25"/>
                  <a:gd name="T17" fmla="*/ 10 h 18"/>
                  <a:gd name="T18" fmla="*/ 11 w 25"/>
                  <a:gd name="T19" fmla="*/ 14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8"/>
                  <a:gd name="T32" fmla="*/ 25 w 25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8">
                    <a:moveTo>
                      <a:pt x="11" y="14"/>
                    </a:moveTo>
                    <a:lnTo>
                      <a:pt x="14" y="1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11" y="14"/>
                    </a:lnTo>
                    <a:lnTo>
                      <a:pt x="14" y="10"/>
                    </a:lnTo>
                    <a:lnTo>
                      <a:pt x="11" y="14"/>
                    </a:lnTo>
                    <a:lnTo>
                      <a:pt x="25" y="18"/>
                    </a:lnTo>
                    <a:lnTo>
                      <a:pt x="14" y="1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2" name="Freeform 351">
                <a:extLst>
                  <a:ext uri="{FF2B5EF4-FFF2-40B4-BE49-F238E27FC236}">
                    <a16:creationId xmlns:a16="http://schemas.microsoft.com/office/drawing/2014/main" id="{EDA84A11-053B-4718-B195-39F68D664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2047"/>
                <a:ext cx="64" cy="14"/>
              </a:xfrm>
              <a:custGeom>
                <a:avLst/>
                <a:gdLst>
                  <a:gd name="T0" fmla="*/ 3 w 64"/>
                  <a:gd name="T1" fmla="*/ 10 h 14"/>
                  <a:gd name="T2" fmla="*/ 3 w 64"/>
                  <a:gd name="T3" fmla="*/ 14 h 14"/>
                  <a:gd name="T4" fmla="*/ 10 w 64"/>
                  <a:gd name="T5" fmla="*/ 10 h 14"/>
                  <a:gd name="T6" fmla="*/ 46 w 64"/>
                  <a:gd name="T7" fmla="*/ 10 h 14"/>
                  <a:gd name="T8" fmla="*/ 54 w 64"/>
                  <a:gd name="T9" fmla="*/ 14 h 14"/>
                  <a:gd name="T10" fmla="*/ 61 w 64"/>
                  <a:gd name="T11" fmla="*/ 14 h 14"/>
                  <a:gd name="T12" fmla="*/ 64 w 64"/>
                  <a:gd name="T13" fmla="*/ 10 h 14"/>
                  <a:gd name="T14" fmla="*/ 57 w 64"/>
                  <a:gd name="T15" fmla="*/ 7 h 14"/>
                  <a:gd name="T16" fmla="*/ 50 w 64"/>
                  <a:gd name="T17" fmla="*/ 7 h 14"/>
                  <a:gd name="T18" fmla="*/ 39 w 64"/>
                  <a:gd name="T19" fmla="*/ 3 h 14"/>
                  <a:gd name="T20" fmla="*/ 32 w 64"/>
                  <a:gd name="T21" fmla="*/ 3 h 14"/>
                  <a:gd name="T22" fmla="*/ 25 w 64"/>
                  <a:gd name="T23" fmla="*/ 0 h 14"/>
                  <a:gd name="T24" fmla="*/ 18 w 64"/>
                  <a:gd name="T25" fmla="*/ 3 h 14"/>
                  <a:gd name="T26" fmla="*/ 7 w 64"/>
                  <a:gd name="T27" fmla="*/ 3 h 14"/>
                  <a:gd name="T28" fmla="*/ 0 w 64"/>
                  <a:gd name="T29" fmla="*/ 7 h 14"/>
                  <a:gd name="T30" fmla="*/ 0 w 64"/>
                  <a:gd name="T31" fmla="*/ 10 h 14"/>
                  <a:gd name="T32" fmla="*/ 0 w 64"/>
                  <a:gd name="T33" fmla="*/ 7 h 14"/>
                  <a:gd name="T34" fmla="*/ 0 w 64"/>
                  <a:gd name="T35" fmla="*/ 10 h 14"/>
                  <a:gd name="T36" fmla="*/ 3 w 64"/>
                  <a:gd name="T37" fmla="*/ 10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4"/>
                  <a:gd name="T59" fmla="*/ 64 w 64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4">
                    <a:moveTo>
                      <a:pt x="3" y="10"/>
                    </a:moveTo>
                    <a:lnTo>
                      <a:pt x="3" y="14"/>
                    </a:lnTo>
                    <a:lnTo>
                      <a:pt x="10" y="10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61" y="14"/>
                    </a:lnTo>
                    <a:lnTo>
                      <a:pt x="64" y="10"/>
                    </a:lnTo>
                    <a:lnTo>
                      <a:pt x="57" y="7"/>
                    </a:lnTo>
                    <a:lnTo>
                      <a:pt x="50" y="7"/>
                    </a:lnTo>
                    <a:lnTo>
                      <a:pt x="39" y="3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7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3" name="Freeform 352">
                <a:extLst>
                  <a:ext uri="{FF2B5EF4-FFF2-40B4-BE49-F238E27FC236}">
                    <a16:creationId xmlns:a16="http://schemas.microsoft.com/office/drawing/2014/main" id="{BF07966C-3D59-4E8C-A1AE-07F5EDB39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2057"/>
                <a:ext cx="29" cy="51"/>
              </a:xfrm>
              <a:custGeom>
                <a:avLst/>
                <a:gdLst>
                  <a:gd name="T0" fmla="*/ 8 w 29"/>
                  <a:gd name="T1" fmla="*/ 47 h 51"/>
                  <a:gd name="T2" fmla="*/ 11 w 29"/>
                  <a:gd name="T3" fmla="*/ 51 h 51"/>
                  <a:gd name="T4" fmla="*/ 8 w 29"/>
                  <a:gd name="T5" fmla="*/ 44 h 51"/>
                  <a:gd name="T6" fmla="*/ 8 w 29"/>
                  <a:gd name="T7" fmla="*/ 36 h 51"/>
                  <a:gd name="T8" fmla="*/ 11 w 29"/>
                  <a:gd name="T9" fmla="*/ 29 h 51"/>
                  <a:gd name="T10" fmla="*/ 15 w 29"/>
                  <a:gd name="T11" fmla="*/ 26 h 51"/>
                  <a:gd name="T12" fmla="*/ 15 w 29"/>
                  <a:gd name="T13" fmla="*/ 18 h 51"/>
                  <a:gd name="T14" fmla="*/ 22 w 29"/>
                  <a:gd name="T15" fmla="*/ 15 h 51"/>
                  <a:gd name="T16" fmla="*/ 26 w 29"/>
                  <a:gd name="T17" fmla="*/ 8 h 51"/>
                  <a:gd name="T18" fmla="*/ 29 w 29"/>
                  <a:gd name="T19" fmla="*/ 0 h 51"/>
                  <a:gd name="T20" fmla="*/ 26 w 29"/>
                  <a:gd name="T21" fmla="*/ 0 h 51"/>
                  <a:gd name="T22" fmla="*/ 11 w 29"/>
                  <a:gd name="T23" fmla="*/ 15 h 51"/>
                  <a:gd name="T24" fmla="*/ 8 w 29"/>
                  <a:gd name="T25" fmla="*/ 22 h 51"/>
                  <a:gd name="T26" fmla="*/ 4 w 29"/>
                  <a:gd name="T27" fmla="*/ 29 h 51"/>
                  <a:gd name="T28" fmla="*/ 0 w 29"/>
                  <a:gd name="T29" fmla="*/ 36 h 51"/>
                  <a:gd name="T30" fmla="*/ 0 w 29"/>
                  <a:gd name="T31" fmla="*/ 44 h 51"/>
                  <a:gd name="T32" fmla="*/ 4 w 29"/>
                  <a:gd name="T33" fmla="*/ 51 h 51"/>
                  <a:gd name="T34" fmla="*/ 8 w 29"/>
                  <a:gd name="T35" fmla="*/ 47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51"/>
                  <a:gd name="T56" fmla="*/ 29 w 29"/>
                  <a:gd name="T57" fmla="*/ 51 h 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51">
                    <a:moveTo>
                      <a:pt x="8" y="47"/>
                    </a:moveTo>
                    <a:lnTo>
                      <a:pt x="11" y="51"/>
                    </a:lnTo>
                    <a:lnTo>
                      <a:pt x="8" y="44"/>
                    </a:lnTo>
                    <a:lnTo>
                      <a:pt x="8" y="36"/>
                    </a:lnTo>
                    <a:lnTo>
                      <a:pt x="11" y="29"/>
                    </a:lnTo>
                    <a:lnTo>
                      <a:pt x="15" y="26"/>
                    </a:lnTo>
                    <a:lnTo>
                      <a:pt x="15" y="18"/>
                    </a:lnTo>
                    <a:lnTo>
                      <a:pt x="22" y="15"/>
                    </a:lnTo>
                    <a:lnTo>
                      <a:pt x="26" y="8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11" y="15"/>
                    </a:lnTo>
                    <a:lnTo>
                      <a:pt x="8" y="22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51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4" name="Freeform 353">
                <a:extLst>
                  <a:ext uri="{FF2B5EF4-FFF2-40B4-BE49-F238E27FC236}">
                    <a16:creationId xmlns:a16="http://schemas.microsoft.com/office/drawing/2014/main" id="{69407BBD-B811-4856-8FF6-805C2DAAE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104"/>
                <a:ext cx="43" cy="40"/>
              </a:xfrm>
              <a:custGeom>
                <a:avLst/>
                <a:gdLst>
                  <a:gd name="T0" fmla="*/ 43 w 43"/>
                  <a:gd name="T1" fmla="*/ 36 h 40"/>
                  <a:gd name="T2" fmla="*/ 32 w 43"/>
                  <a:gd name="T3" fmla="*/ 25 h 40"/>
                  <a:gd name="T4" fmla="*/ 25 w 43"/>
                  <a:gd name="T5" fmla="*/ 22 h 40"/>
                  <a:gd name="T6" fmla="*/ 18 w 43"/>
                  <a:gd name="T7" fmla="*/ 15 h 40"/>
                  <a:gd name="T8" fmla="*/ 11 w 43"/>
                  <a:gd name="T9" fmla="*/ 11 h 40"/>
                  <a:gd name="T10" fmla="*/ 7 w 43"/>
                  <a:gd name="T11" fmla="*/ 7 h 40"/>
                  <a:gd name="T12" fmla="*/ 4 w 43"/>
                  <a:gd name="T13" fmla="*/ 0 h 40"/>
                  <a:gd name="T14" fmla="*/ 0 w 43"/>
                  <a:gd name="T15" fmla="*/ 4 h 40"/>
                  <a:gd name="T16" fmla="*/ 4 w 43"/>
                  <a:gd name="T17" fmla="*/ 11 h 40"/>
                  <a:gd name="T18" fmla="*/ 22 w 43"/>
                  <a:gd name="T19" fmla="*/ 29 h 40"/>
                  <a:gd name="T20" fmla="*/ 29 w 43"/>
                  <a:gd name="T21" fmla="*/ 33 h 40"/>
                  <a:gd name="T22" fmla="*/ 36 w 43"/>
                  <a:gd name="T23" fmla="*/ 40 h 40"/>
                  <a:gd name="T24" fmla="*/ 36 w 43"/>
                  <a:gd name="T25" fmla="*/ 36 h 40"/>
                  <a:gd name="T26" fmla="*/ 43 w 43"/>
                  <a:gd name="T27" fmla="*/ 36 h 40"/>
                  <a:gd name="T28" fmla="*/ 43 w 43"/>
                  <a:gd name="T29" fmla="*/ 33 h 40"/>
                  <a:gd name="T30" fmla="*/ 40 w 43"/>
                  <a:gd name="T31" fmla="*/ 33 h 40"/>
                  <a:gd name="T32" fmla="*/ 43 w 43"/>
                  <a:gd name="T33" fmla="*/ 3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0"/>
                  <a:gd name="T53" fmla="*/ 43 w 4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0">
                    <a:moveTo>
                      <a:pt x="43" y="36"/>
                    </a:moveTo>
                    <a:lnTo>
                      <a:pt x="32" y="25"/>
                    </a:lnTo>
                    <a:lnTo>
                      <a:pt x="25" y="22"/>
                    </a:lnTo>
                    <a:lnTo>
                      <a:pt x="18" y="15"/>
                    </a:lnTo>
                    <a:lnTo>
                      <a:pt x="11" y="11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22" y="29"/>
                    </a:lnTo>
                    <a:lnTo>
                      <a:pt x="29" y="33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3" y="36"/>
                    </a:lnTo>
                    <a:lnTo>
                      <a:pt x="43" y="33"/>
                    </a:lnTo>
                    <a:lnTo>
                      <a:pt x="40" y="33"/>
                    </a:lnTo>
                    <a:lnTo>
                      <a:pt x="4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5" name="Freeform 354">
                <a:extLst>
                  <a:ext uri="{FF2B5EF4-FFF2-40B4-BE49-F238E27FC236}">
                    <a16:creationId xmlns:a16="http://schemas.microsoft.com/office/drawing/2014/main" id="{EEF76614-3A7C-4695-A6A0-41175058C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140"/>
                <a:ext cx="14" cy="54"/>
              </a:xfrm>
              <a:custGeom>
                <a:avLst/>
                <a:gdLst>
                  <a:gd name="T0" fmla="*/ 3 w 14"/>
                  <a:gd name="T1" fmla="*/ 54 h 54"/>
                  <a:gd name="T2" fmla="*/ 7 w 14"/>
                  <a:gd name="T3" fmla="*/ 51 h 54"/>
                  <a:gd name="T4" fmla="*/ 7 w 14"/>
                  <a:gd name="T5" fmla="*/ 36 h 54"/>
                  <a:gd name="T6" fmla="*/ 11 w 14"/>
                  <a:gd name="T7" fmla="*/ 25 h 54"/>
                  <a:gd name="T8" fmla="*/ 14 w 14"/>
                  <a:gd name="T9" fmla="*/ 11 h 54"/>
                  <a:gd name="T10" fmla="*/ 14 w 14"/>
                  <a:gd name="T11" fmla="*/ 0 h 54"/>
                  <a:gd name="T12" fmla="*/ 7 w 14"/>
                  <a:gd name="T13" fmla="*/ 0 h 54"/>
                  <a:gd name="T14" fmla="*/ 7 w 14"/>
                  <a:gd name="T15" fmla="*/ 11 h 54"/>
                  <a:gd name="T16" fmla="*/ 3 w 14"/>
                  <a:gd name="T17" fmla="*/ 22 h 54"/>
                  <a:gd name="T18" fmla="*/ 0 w 14"/>
                  <a:gd name="T19" fmla="*/ 36 h 54"/>
                  <a:gd name="T20" fmla="*/ 0 w 14"/>
                  <a:gd name="T21" fmla="*/ 51 h 54"/>
                  <a:gd name="T22" fmla="*/ 3 w 14"/>
                  <a:gd name="T23" fmla="*/ 47 h 54"/>
                  <a:gd name="T24" fmla="*/ 3 w 14"/>
                  <a:gd name="T25" fmla="*/ 54 h 54"/>
                  <a:gd name="T26" fmla="*/ 7 w 14"/>
                  <a:gd name="T27" fmla="*/ 51 h 54"/>
                  <a:gd name="T28" fmla="*/ 3 w 14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54"/>
                  <a:gd name="T47" fmla="*/ 14 w 14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54">
                    <a:moveTo>
                      <a:pt x="3" y="54"/>
                    </a:moveTo>
                    <a:lnTo>
                      <a:pt x="7" y="51"/>
                    </a:lnTo>
                    <a:lnTo>
                      <a:pt x="7" y="36"/>
                    </a:lnTo>
                    <a:lnTo>
                      <a:pt x="11" y="25"/>
                    </a:lnTo>
                    <a:lnTo>
                      <a:pt x="14" y="11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11"/>
                    </a:lnTo>
                    <a:lnTo>
                      <a:pt x="3" y="22"/>
                    </a:lnTo>
                    <a:lnTo>
                      <a:pt x="0" y="36"/>
                    </a:lnTo>
                    <a:lnTo>
                      <a:pt x="0" y="51"/>
                    </a:lnTo>
                    <a:lnTo>
                      <a:pt x="3" y="47"/>
                    </a:lnTo>
                    <a:lnTo>
                      <a:pt x="3" y="54"/>
                    </a:lnTo>
                    <a:lnTo>
                      <a:pt x="7" y="51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6" name="Freeform 355">
                <a:extLst>
                  <a:ext uri="{FF2B5EF4-FFF2-40B4-BE49-F238E27FC236}">
                    <a16:creationId xmlns:a16="http://schemas.microsoft.com/office/drawing/2014/main" id="{D1807F22-D86E-4FA9-B82E-F5E8AE653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2187"/>
                <a:ext cx="158" cy="112"/>
              </a:xfrm>
              <a:custGeom>
                <a:avLst/>
                <a:gdLst>
                  <a:gd name="T0" fmla="*/ 7 w 158"/>
                  <a:gd name="T1" fmla="*/ 90 h 112"/>
                  <a:gd name="T2" fmla="*/ 14 w 158"/>
                  <a:gd name="T3" fmla="*/ 94 h 112"/>
                  <a:gd name="T4" fmla="*/ 18 w 158"/>
                  <a:gd name="T5" fmla="*/ 83 h 112"/>
                  <a:gd name="T6" fmla="*/ 25 w 158"/>
                  <a:gd name="T7" fmla="*/ 76 h 112"/>
                  <a:gd name="T8" fmla="*/ 36 w 158"/>
                  <a:gd name="T9" fmla="*/ 68 h 112"/>
                  <a:gd name="T10" fmla="*/ 58 w 158"/>
                  <a:gd name="T11" fmla="*/ 47 h 112"/>
                  <a:gd name="T12" fmla="*/ 68 w 158"/>
                  <a:gd name="T13" fmla="*/ 43 h 112"/>
                  <a:gd name="T14" fmla="*/ 79 w 158"/>
                  <a:gd name="T15" fmla="*/ 40 h 112"/>
                  <a:gd name="T16" fmla="*/ 90 w 158"/>
                  <a:gd name="T17" fmla="*/ 32 h 112"/>
                  <a:gd name="T18" fmla="*/ 97 w 158"/>
                  <a:gd name="T19" fmla="*/ 29 h 112"/>
                  <a:gd name="T20" fmla="*/ 108 w 158"/>
                  <a:gd name="T21" fmla="*/ 25 h 112"/>
                  <a:gd name="T22" fmla="*/ 119 w 158"/>
                  <a:gd name="T23" fmla="*/ 22 h 112"/>
                  <a:gd name="T24" fmla="*/ 130 w 158"/>
                  <a:gd name="T25" fmla="*/ 18 h 112"/>
                  <a:gd name="T26" fmla="*/ 140 w 158"/>
                  <a:gd name="T27" fmla="*/ 14 h 112"/>
                  <a:gd name="T28" fmla="*/ 151 w 158"/>
                  <a:gd name="T29" fmla="*/ 11 h 112"/>
                  <a:gd name="T30" fmla="*/ 158 w 158"/>
                  <a:gd name="T31" fmla="*/ 7 h 112"/>
                  <a:gd name="T32" fmla="*/ 158 w 158"/>
                  <a:gd name="T33" fmla="*/ 0 h 112"/>
                  <a:gd name="T34" fmla="*/ 148 w 158"/>
                  <a:gd name="T35" fmla="*/ 4 h 112"/>
                  <a:gd name="T36" fmla="*/ 137 w 158"/>
                  <a:gd name="T37" fmla="*/ 7 h 112"/>
                  <a:gd name="T38" fmla="*/ 126 w 158"/>
                  <a:gd name="T39" fmla="*/ 11 h 112"/>
                  <a:gd name="T40" fmla="*/ 115 w 158"/>
                  <a:gd name="T41" fmla="*/ 14 h 112"/>
                  <a:gd name="T42" fmla="*/ 108 w 158"/>
                  <a:gd name="T43" fmla="*/ 18 h 112"/>
                  <a:gd name="T44" fmla="*/ 97 w 158"/>
                  <a:gd name="T45" fmla="*/ 22 h 112"/>
                  <a:gd name="T46" fmla="*/ 86 w 158"/>
                  <a:gd name="T47" fmla="*/ 29 h 112"/>
                  <a:gd name="T48" fmla="*/ 76 w 158"/>
                  <a:gd name="T49" fmla="*/ 32 h 112"/>
                  <a:gd name="T50" fmla="*/ 65 w 158"/>
                  <a:gd name="T51" fmla="*/ 36 h 112"/>
                  <a:gd name="T52" fmla="*/ 58 w 158"/>
                  <a:gd name="T53" fmla="*/ 40 h 112"/>
                  <a:gd name="T54" fmla="*/ 47 w 158"/>
                  <a:gd name="T55" fmla="*/ 47 h 112"/>
                  <a:gd name="T56" fmla="*/ 36 w 158"/>
                  <a:gd name="T57" fmla="*/ 54 h 112"/>
                  <a:gd name="T58" fmla="*/ 22 w 158"/>
                  <a:gd name="T59" fmla="*/ 68 h 112"/>
                  <a:gd name="T60" fmla="*/ 14 w 158"/>
                  <a:gd name="T61" fmla="*/ 79 h 112"/>
                  <a:gd name="T62" fmla="*/ 7 w 158"/>
                  <a:gd name="T63" fmla="*/ 90 h 112"/>
                  <a:gd name="T64" fmla="*/ 14 w 158"/>
                  <a:gd name="T65" fmla="*/ 90 h 112"/>
                  <a:gd name="T66" fmla="*/ 7 w 158"/>
                  <a:gd name="T67" fmla="*/ 90 h 112"/>
                  <a:gd name="T68" fmla="*/ 0 w 158"/>
                  <a:gd name="T69" fmla="*/ 112 h 112"/>
                  <a:gd name="T70" fmla="*/ 14 w 158"/>
                  <a:gd name="T71" fmla="*/ 94 h 112"/>
                  <a:gd name="T72" fmla="*/ 7 w 158"/>
                  <a:gd name="T73" fmla="*/ 90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"/>
                  <a:gd name="T112" fmla="*/ 0 h 112"/>
                  <a:gd name="T113" fmla="*/ 158 w 158"/>
                  <a:gd name="T114" fmla="*/ 112 h 1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" h="112">
                    <a:moveTo>
                      <a:pt x="7" y="90"/>
                    </a:moveTo>
                    <a:lnTo>
                      <a:pt x="14" y="94"/>
                    </a:lnTo>
                    <a:lnTo>
                      <a:pt x="18" y="83"/>
                    </a:lnTo>
                    <a:lnTo>
                      <a:pt x="25" y="76"/>
                    </a:lnTo>
                    <a:lnTo>
                      <a:pt x="36" y="68"/>
                    </a:lnTo>
                    <a:lnTo>
                      <a:pt x="58" y="47"/>
                    </a:lnTo>
                    <a:lnTo>
                      <a:pt x="68" y="43"/>
                    </a:lnTo>
                    <a:lnTo>
                      <a:pt x="79" y="40"/>
                    </a:lnTo>
                    <a:lnTo>
                      <a:pt x="90" y="32"/>
                    </a:lnTo>
                    <a:lnTo>
                      <a:pt x="97" y="29"/>
                    </a:lnTo>
                    <a:lnTo>
                      <a:pt x="108" y="25"/>
                    </a:lnTo>
                    <a:lnTo>
                      <a:pt x="119" y="22"/>
                    </a:lnTo>
                    <a:lnTo>
                      <a:pt x="130" y="18"/>
                    </a:lnTo>
                    <a:lnTo>
                      <a:pt x="140" y="14"/>
                    </a:lnTo>
                    <a:lnTo>
                      <a:pt x="151" y="11"/>
                    </a:lnTo>
                    <a:lnTo>
                      <a:pt x="158" y="7"/>
                    </a:lnTo>
                    <a:lnTo>
                      <a:pt x="158" y="0"/>
                    </a:lnTo>
                    <a:lnTo>
                      <a:pt x="148" y="4"/>
                    </a:lnTo>
                    <a:lnTo>
                      <a:pt x="137" y="7"/>
                    </a:lnTo>
                    <a:lnTo>
                      <a:pt x="126" y="11"/>
                    </a:lnTo>
                    <a:lnTo>
                      <a:pt x="115" y="14"/>
                    </a:lnTo>
                    <a:lnTo>
                      <a:pt x="108" y="18"/>
                    </a:lnTo>
                    <a:lnTo>
                      <a:pt x="97" y="22"/>
                    </a:lnTo>
                    <a:lnTo>
                      <a:pt x="86" y="29"/>
                    </a:lnTo>
                    <a:lnTo>
                      <a:pt x="76" y="32"/>
                    </a:lnTo>
                    <a:lnTo>
                      <a:pt x="65" y="36"/>
                    </a:lnTo>
                    <a:lnTo>
                      <a:pt x="58" y="40"/>
                    </a:lnTo>
                    <a:lnTo>
                      <a:pt x="47" y="47"/>
                    </a:lnTo>
                    <a:lnTo>
                      <a:pt x="36" y="54"/>
                    </a:lnTo>
                    <a:lnTo>
                      <a:pt x="22" y="68"/>
                    </a:lnTo>
                    <a:lnTo>
                      <a:pt x="14" y="79"/>
                    </a:lnTo>
                    <a:lnTo>
                      <a:pt x="7" y="90"/>
                    </a:lnTo>
                    <a:lnTo>
                      <a:pt x="14" y="90"/>
                    </a:lnTo>
                    <a:lnTo>
                      <a:pt x="7" y="90"/>
                    </a:lnTo>
                    <a:lnTo>
                      <a:pt x="0" y="112"/>
                    </a:lnTo>
                    <a:lnTo>
                      <a:pt x="14" y="94"/>
                    </a:lnTo>
                    <a:lnTo>
                      <a:pt x="7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7" name="Freeform 356">
                <a:extLst>
                  <a:ext uri="{FF2B5EF4-FFF2-40B4-BE49-F238E27FC236}">
                    <a16:creationId xmlns:a16="http://schemas.microsoft.com/office/drawing/2014/main" id="{9196459B-989A-4C33-9514-19E744853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2198"/>
                <a:ext cx="58" cy="79"/>
              </a:xfrm>
              <a:custGeom>
                <a:avLst/>
                <a:gdLst>
                  <a:gd name="T0" fmla="*/ 51 w 58"/>
                  <a:gd name="T1" fmla="*/ 7 h 79"/>
                  <a:gd name="T2" fmla="*/ 51 w 58"/>
                  <a:gd name="T3" fmla="*/ 3 h 79"/>
                  <a:gd name="T4" fmla="*/ 43 w 58"/>
                  <a:gd name="T5" fmla="*/ 14 h 79"/>
                  <a:gd name="T6" fmla="*/ 29 w 58"/>
                  <a:gd name="T7" fmla="*/ 29 h 79"/>
                  <a:gd name="T8" fmla="*/ 22 w 58"/>
                  <a:gd name="T9" fmla="*/ 39 h 79"/>
                  <a:gd name="T10" fmla="*/ 15 w 58"/>
                  <a:gd name="T11" fmla="*/ 47 h 79"/>
                  <a:gd name="T12" fmla="*/ 7 w 58"/>
                  <a:gd name="T13" fmla="*/ 57 h 79"/>
                  <a:gd name="T14" fmla="*/ 4 w 58"/>
                  <a:gd name="T15" fmla="*/ 68 h 79"/>
                  <a:gd name="T16" fmla="*/ 0 w 58"/>
                  <a:gd name="T17" fmla="*/ 79 h 79"/>
                  <a:gd name="T18" fmla="*/ 7 w 58"/>
                  <a:gd name="T19" fmla="*/ 79 h 79"/>
                  <a:gd name="T20" fmla="*/ 11 w 58"/>
                  <a:gd name="T21" fmla="*/ 72 h 79"/>
                  <a:gd name="T22" fmla="*/ 15 w 58"/>
                  <a:gd name="T23" fmla="*/ 61 h 79"/>
                  <a:gd name="T24" fmla="*/ 22 w 58"/>
                  <a:gd name="T25" fmla="*/ 54 h 79"/>
                  <a:gd name="T26" fmla="*/ 29 w 58"/>
                  <a:gd name="T27" fmla="*/ 43 h 79"/>
                  <a:gd name="T28" fmla="*/ 36 w 58"/>
                  <a:gd name="T29" fmla="*/ 36 h 79"/>
                  <a:gd name="T30" fmla="*/ 43 w 58"/>
                  <a:gd name="T31" fmla="*/ 25 h 79"/>
                  <a:gd name="T32" fmla="*/ 51 w 58"/>
                  <a:gd name="T33" fmla="*/ 18 h 79"/>
                  <a:gd name="T34" fmla="*/ 58 w 58"/>
                  <a:gd name="T35" fmla="*/ 7 h 79"/>
                  <a:gd name="T36" fmla="*/ 54 w 58"/>
                  <a:gd name="T37" fmla="*/ 0 h 79"/>
                  <a:gd name="T38" fmla="*/ 58 w 58"/>
                  <a:gd name="T39" fmla="*/ 7 h 79"/>
                  <a:gd name="T40" fmla="*/ 58 w 58"/>
                  <a:gd name="T41" fmla="*/ 3 h 79"/>
                  <a:gd name="T42" fmla="*/ 54 w 58"/>
                  <a:gd name="T43" fmla="*/ 0 h 79"/>
                  <a:gd name="T44" fmla="*/ 51 w 58"/>
                  <a:gd name="T45" fmla="*/ 7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79"/>
                  <a:gd name="T71" fmla="*/ 58 w 58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79">
                    <a:moveTo>
                      <a:pt x="51" y="7"/>
                    </a:moveTo>
                    <a:lnTo>
                      <a:pt x="51" y="3"/>
                    </a:lnTo>
                    <a:lnTo>
                      <a:pt x="43" y="14"/>
                    </a:lnTo>
                    <a:lnTo>
                      <a:pt x="29" y="29"/>
                    </a:lnTo>
                    <a:lnTo>
                      <a:pt x="22" y="39"/>
                    </a:lnTo>
                    <a:lnTo>
                      <a:pt x="15" y="47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79"/>
                    </a:lnTo>
                    <a:lnTo>
                      <a:pt x="7" y="79"/>
                    </a:lnTo>
                    <a:lnTo>
                      <a:pt x="11" y="72"/>
                    </a:lnTo>
                    <a:lnTo>
                      <a:pt x="15" y="61"/>
                    </a:lnTo>
                    <a:lnTo>
                      <a:pt x="22" y="54"/>
                    </a:lnTo>
                    <a:lnTo>
                      <a:pt x="29" y="43"/>
                    </a:lnTo>
                    <a:lnTo>
                      <a:pt x="36" y="36"/>
                    </a:lnTo>
                    <a:lnTo>
                      <a:pt x="43" y="25"/>
                    </a:lnTo>
                    <a:lnTo>
                      <a:pt x="51" y="18"/>
                    </a:lnTo>
                    <a:lnTo>
                      <a:pt x="58" y="7"/>
                    </a:lnTo>
                    <a:lnTo>
                      <a:pt x="54" y="0"/>
                    </a:lnTo>
                    <a:lnTo>
                      <a:pt x="58" y="7"/>
                    </a:lnTo>
                    <a:lnTo>
                      <a:pt x="58" y="3"/>
                    </a:lnTo>
                    <a:lnTo>
                      <a:pt x="54" y="0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8" name="Freeform 357">
                <a:extLst>
                  <a:ext uri="{FF2B5EF4-FFF2-40B4-BE49-F238E27FC236}">
                    <a16:creationId xmlns:a16="http://schemas.microsoft.com/office/drawing/2014/main" id="{B516BDE8-10DC-4C19-B6FB-FA3D456ED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194"/>
                <a:ext cx="14" cy="11"/>
              </a:xfrm>
              <a:custGeom>
                <a:avLst/>
                <a:gdLst>
                  <a:gd name="T0" fmla="*/ 7 w 14"/>
                  <a:gd name="T1" fmla="*/ 4 h 11"/>
                  <a:gd name="T2" fmla="*/ 7 w 14"/>
                  <a:gd name="T3" fmla="*/ 7 h 11"/>
                  <a:gd name="T4" fmla="*/ 11 w 14"/>
                  <a:gd name="T5" fmla="*/ 7 h 11"/>
                  <a:gd name="T6" fmla="*/ 11 w 14"/>
                  <a:gd name="T7" fmla="*/ 11 h 11"/>
                  <a:gd name="T8" fmla="*/ 14 w 14"/>
                  <a:gd name="T9" fmla="*/ 4 h 11"/>
                  <a:gd name="T10" fmla="*/ 11 w 14"/>
                  <a:gd name="T11" fmla="*/ 0 h 11"/>
                  <a:gd name="T12" fmla="*/ 0 w 14"/>
                  <a:gd name="T13" fmla="*/ 0 h 11"/>
                  <a:gd name="T14" fmla="*/ 3 w 14"/>
                  <a:gd name="T15" fmla="*/ 0 h 11"/>
                  <a:gd name="T16" fmla="*/ 0 w 14"/>
                  <a:gd name="T17" fmla="*/ 0 h 11"/>
                  <a:gd name="T18" fmla="*/ 7 w 14"/>
                  <a:gd name="T19" fmla="*/ 4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1"/>
                  <a:gd name="T32" fmla="*/ 14 w 1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1">
                    <a:moveTo>
                      <a:pt x="7" y="4"/>
                    </a:moveTo>
                    <a:lnTo>
                      <a:pt x="7" y="7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9" name="Freeform 358">
                <a:extLst>
                  <a:ext uri="{FF2B5EF4-FFF2-40B4-BE49-F238E27FC236}">
                    <a16:creationId xmlns:a16="http://schemas.microsoft.com/office/drawing/2014/main" id="{C4DFBB52-9C95-4DB6-BDB5-3BA4B4481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194"/>
                <a:ext cx="32" cy="36"/>
              </a:xfrm>
              <a:custGeom>
                <a:avLst/>
                <a:gdLst>
                  <a:gd name="T0" fmla="*/ 3 w 32"/>
                  <a:gd name="T1" fmla="*/ 25 h 36"/>
                  <a:gd name="T2" fmla="*/ 10 w 32"/>
                  <a:gd name="T3" fmla="*/ 29 h 36"/>
                  <a:gd name="T4" fmla="*/ 14 w 32"/>
                  <a:gd name="T5" fmla="*/ 25 h 36"/>
                  <a:gd name="T6" fmla="*/ 18 w 32"/>
                  <a:gd name="T7" fmla="*/ 25 h 36"/>
                  <a:gd name="T8" fmla="*/ 21 w 32"/>
                  <a:gd name="T9" fmla="*/ 22 h 36"/>
                  <a:gd name="T10" fmla="*/ 21 w 32"/>
                  <a:gd name="T11" fmla="*/ 18 h 36"/>
                  <a:gd name="T12" fmla="*/ 25 w 32"/>
                  <a:gd name="T13" fmla="*/ 18 h 36"/>
                  <a:gd name="T14" fmla="*/ 28 w 32"/>
                  <a:gd name="T15" fmla="*/ 11 h 36"/>
                  <a:gd name="T16" fmla="*/ 32 w 32"/>
                  <a:gd name="T17" fmla="*/ 7 h 36"/>
                  <a:gd name="T18" fmla="*/ 32 w 32"/>
                  <a:gd name="T19" fmla="*/ 4 h 36"/>
                  <a:gd name="T20" fmla="*/ 25 w 32"/>
                  <a:gd name="T21" fmla="*/ 0 h 36"/>
                  <a:gd name="T22" fmla="*/ 25 w 32"/>
                  <a:gd name="T23" fmla="*/ 4 h 36"/>
                  <a:gd name="T24" fmla="*/ 21 w 32"/>
                  <a:gd name="T25" fmla="*/ 7 h 36"/>
                  <a:gd name="T26" fmla="*/ 21 w 32"/>
                  <a:gd name="T27" fmla="*/ 11 h 36"/>
                  <a:gd name="T28" fmla="*/ 10 w 32"/>
                  <a:gd name="T29" fmla="*/ 22 h 36"/>
                  <a:gd name="T30" fmla="*/ 7 w 32"/>
                  <a:gd name="T31" fmla="*/ 22 h 36"/>
                  <a:gd name="T32" fmla="*/ 14 w 32"/>
                  <a:gd name="T33" fmla="*/ 29 h 36"/>
                  <a:gd name="T34" fmla="*/ 3 w 32"/>
                  <a:gd name="T35" fmla="*/ 25 h 36"/>
                  <a:gd name="T36" fmla="*/ 0 w 32"/>
                  <a:gd name="T37" fmla="*/ 36 h 36"/>
                  <a:gd name="T38" fmla="*/ 10 w 32"/>
                  <a:gd name="T39" fmla="*/ 29 h 36"/>
                  <a:gd name="T40" fmla="*/ 3 w 32"/>
                  <a:gd name="T41" fmla="*/ 25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36"/>
                  <a:gd name="T65" fmla="*/ 32 w 32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36">
                    <a:moveTo>
                      <a:pt x="3" y="25"/>
                    </a:moveTo>
                    <a:lnTo>
                      <a:pt x="10" y="29"/>
                    </a:lnTo>
                    <a:lnTo>
                      <a:pt x="14" y="25"/>
                    </a:lnTo>
                    <a:lnTo>
                      <a:pt x="18" y="25"/>
                    </a:lnTo>
                    <a:lnTo>
                      <a:pt x="21" y="22"/>
                    </a:lnTo>
                    <a:lnTo>
                      <a:pt x="21" y="18"/>
                    </a:lnTo>
                    <a:lnTo>
                      <a:pt x="25" y="18"/>
                    </a:lnTo>
                    <a:lnTo>
                      <a:pt x="28" y="11"/>
                    </a:lnTo>
                    <a:lnTo>
                      <a:pt x="32" y="7"/>
                    </a:lnTo>
                    <a:lnTo>
                      <a:pt x="32" y="4"/>
                    </a:lnTo>
                    <a:lnTo>
                      <a:pt x="25" y="0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14" y="29"/>
                    </a:lnTo>
                    <a:lnTo>
                      <a:pt x="3" y="25"/>
                    </a:lnTo>
                    <a:lnTo>
                      <a:pt x="0" y="36"/>
                    </a:lnTo>
                    <a:lnTo>
                      <a:pt x="10" y="29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0" name="Freeform 359">
                <a:extLst>
                  <a:ext uri="{FF2B5EF4-FFF2-40B4-BE49-F238E27FC236}">
                    <a16:creationId xmlns:a16="http://schemas.microsoft.com/office/drawing/2014/main" id="{72C2934F-F8F8-4CAC-96DA-32782DEC2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155"/>
                <a:ext cx="40" cy="68"/>
              </a:xfrm>
              <a:custGeom>
                <a:avLst/>
                <a:gdLst>
                  <a:gd name="T0" fmla="*/ 33 w 40"/>
                  <a:gd name="T1" fmla="*/ 0 h 68"/>
                  <a:gd name="T2" fmla="*/ 29 w 40"/>
                  <a:gd name="T3" fmla="*/ 7 h 68"/>
                  <a:gd name="T4" fmla="*/ 22 w 40"/>
                  <a:gd name="T5" fmla="*/ 18 h 68"/>
                  <a:gd name="T6" fmla="*/ 18 w 40"/>
                  <a:gd name="T7" fmla="*/ 25 h 68"/>
                  <a:gd name="T8" fmla="*/ 15 w 40"/>
                  <a:gd name="T9" fmla="*/ 32 h 68"/>
                  <a:gd name="T10" fmla="*/ 11 w 40"/>
                  <a:gd name="T11" fmla="*/ 39 h 68"/>
                  <a:gd name="T12" fmla="*/ 7 w 40"/>
                  <a:gd name="T13" fmla="*/ 50 h 68"/>
                  <a:gd name="T14" fmla="*/ 4 w 40"/>
                  <a:gd name="T15" fmla="*/ 57 h 68"/>
                  <a:gd name="T16" fmla="*/ 0 w 40"/>
                  <a:gd name="T17" fmla="*/ 64 h 68"/>
                  <a:gd name="T18" fmla="*/ 11 w 40"/>
                  <a:gd name="T19" fmla="*/ 68 h 68"/>
                  <a:gd name="T20" fmla="*/ 11 w 40"/>
                  <a:gd name="T21" fmla="*/ 61 h 68"/>
                  <a:gd name="T22" fmla="*/ 15 w 40"/>
                  <a:gd name="T23" fmla="*/ 54 h 68"/>
                  <a:gd name="T24" fmla="*/ 18 w 40"/>
                  <a:gd name="T25" fmla="*/ 43 h 68"/>
                  <a:gd name="T26" fmla="*/ 22 w 40"/>
                  <a:gd name="T27" fmla="*/ 36 h 68"/>
                  <a:gd name="T28" fmla="*/ 25 w 40"/>
                  <a:gd name="T29" fmla="*/ 28 h 68"/>
                  <a:gd name="T30" fmla="*/ 29 w 40"/>
                  <a:gd name="T31" fmla="*/ 21 h 68"/>
                  <a:gd name="T32" fmla="*/ 33 w 40"/>
                  <a:gd name="T33" fmla="*/ 10 h 68"/>
                  <a:gd name="T34" fmla="*/ 40 w 40"/>
                  <a:gd name="T35" fmla="*/ 3 h 68"/>
                  <a:gd name="T36" fmla="*/ 33 w 40"/>
                  <a:gd name="T37" fmla="*/ 0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68"/>
                  <a:gd name="T59" fmla="*/ 40 w 40"/>
                  <a:gd name="T60" fmla="*/ 68 h 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68">
                    <a:moveTo>
                      <a:pt x="33" y="0"/>
                    </a:moveTo>
                    <a:lnTo>
                      <a:pt x="29" y="7"/>
                    </a:lnTo>
                    <a:lnTo>
                      <a:pt x="22" y="18"/>
                    </a:lnTo>
                    <a:lnTo>
                      <a:pt x="18" y="25"/>
                    </a:lnTo>
                    <a:lnTo>
                      <a:pt x="15" y="32"/>
                    </a:lnTo>
                    <a:lnTo>
                      <a:pt x="11" y="39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0" y="64"/>
                    </a:lnTo>
                    <a:lnTo>
                      <a:pt x="11" y="68"/>
                    </a:lnTo>
                    <a:lnTo>
                      <a:pt x="11" y="61"/>
                    </a:lnTo>
                    <a:lnTo>
                      <a:pt x="15" y="54"/>
                    </a:lnTo>
                    <a:lnTo>
                      <a:pt x="18" y="43"/>
                    </a:lnTo>
                    <a:lnTo>
                      <a:pt x="22" y="36"/>
                    </a:lnTo>
                    <a:lnTo>
                      <a:pt x="25" y="28"/>
                    </a:lnTo>
                    <a:lnTo>
                      <a:pt x="29" y="21"/>
                    </a:lnTo>
                    <a:lnTo>
                      <a:pt x="33" y="10"/>
                    </a:lnTo>
                    <a:lnTo>
                      <a:pt x="4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1" name="Freeform 360">
                <a:extLst>
                  <a:ext uri="{FF2B5EF4-FFF2-40B4-BE49-F238E27FC236}">
                    <a16:creationId xmlns:a16="http://schemas.microsoft.com/office/drawing/2014/main" id="{1811DA0C-D0CE-48D7-ADCD-75E6906B9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104"/>
                <a:ext cx="22" cy="54"/>
              </a:xfrm>
              <a:custGeom>
                <a:avLst/>
                <a:gdLst>
                  <a:gd name="T0" fmla="*/ 4 w 22"/>
                  <a:gd name="T1" fmla="*/ 0 h 54"/>
                  <a:gd name="T2" fmla="*/ 0 w 22"/>
                  <a:gd name="T3" fmla="*/ 4 h 54"/>
                  <a:gd name="T4" fmla="*/ 4 w 22"/>
                  <a:gd name="T5" fmla="*/ 11 h 54"/>
                  <a:gd name="T6" fmla="*/ 8 w 22"/>
                  <a:gd name="T7" fmla="*/ 15 h 54"/>
                  <a:gd name="T8" fmla="*/ 8 w 22"/>
                  <a:gd name="T9" fmla="*/ 22 h 54"/>
                  <a:gd name="T10" fmla="*/ 11 w 22"/>
                  <a:gd name="T11" fmla="*/ 29 h 54"/>
                  <a:gd name="T12" fmla="*/ 11 w 22"/>
                  <a:gd name="T13" fmla="*/ 47 h 54"/>
                  <a:gd name="T14" fmla="*/ 8 w 22"/>
                  <a:gd name="T15" fmla="*/ 51 h 54"/>
                  <a:gd name="T16" fmla="*/ 15 w 22"/>
                  <a:gd name="T17" fmla="*/ 54 h 54"/>
                  <a:gd name="T18" fmla="*/ 18 w 22"/>
                  <a:gd name="T19" fmla="*/ 47 h 54"/>
                  <a:gd name="T20" fmla="*/ 22 w 22"/>
                  <a:gd name="T21" fmla="*/ 40 h 54"/>
                  <a:gd name="T22" fmla="*/ 18 w 22"/>
                  <a:gd name="T23" fmla="*/ 33 h 54"/>
                  <a:gd name="T24" fmla="*/ 18 w 22"/>
                  <a:gd name="T25" fmla="*/ 25 h 54"/>
                  <a:gd name="T26" fmla="*/ 15 w 22"/>
                  <a:gd name="T27" fmla="*/ 22 h 54"/>
                  <a:gd name="T28" fmla="*/ 11 w 22"/>
                  <a:gd name="T29" fmla="*/ 15 h 54"/>
                  <a:gd name="T30" fmla="*/ 11 w 22"/>
                  <a:gd name="T31" fmla="*/ 7 h 54"/>
                  <a:gd name="T32" fmla="*/ 8 w 22"/>
                  <a:gd name="T33" fmla="*/ 4 h 54"/>
                  <a:gd name="T34" fmla="*/ 8 w 22"/>
                  <a:gd name="T35" fmla="*/ 7 h 54"/>
                  <a:gd name="T36" fmla="*/ 4 w 22"/>
                  <a:gd name="T37" fmla="*/ 0 h 54"/>
                  <a:gd name="T38" fmla="*/ 0 w 22"/>
                  <a:gd name="T39" fmla="*/ 0 h 54"/>
                  <a:gd name="T40" fmla="*/ 0 w 22"/>
                  <a:gd name="T41" fmla="*/ 4 h 54"/>
                  <a:gd name="T42" fmla="*/ 4 w 22"/>
                  <a:gd name="T43" fmla="*/ 0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54"/>
                  <a:gd name="T68" fmla="*/ 22 w 22"/>
                  <a:gd name="T69" fmla="*/ 54 h 5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54">
                    <a:moveTo>
                      <a:pt x="4" y="0"/>
                    </a:moveTo>
                    <a:lnTo>
                      <a:pt x="0" y="4"/>
                    </a:lnTo>
                    <a:lnTo>
                      <a:pt x="4" y="11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1" y="29"/>
                    </a:lnTo>
                    <a:lnTo>
                      <a:pt x="11" y="47"/>
                    </a:lnTo>
                    <a:lnTo>
                      <a:pt x="8" y="51"/>
                    </a:lnTo>
                    <a:lnTo>
                      <a:pt x="15" y="54"/>
                    </a:lnTo>
                    <a:lnTo>
                      <a:pt x="18" y="47"/>
                    </a:lnTo>
                    <a:lnTo>
                      <a:pt x="22" y="40"/>
                    </a:lnTo>
                    <a:lnTo>
                      <a:pt x="18" y="33"/>
                    </a:lnTo>
                    <a:lnTo>
                      <a:pt x="18" y="25"/>
                    </a:lnTo>
                    <a:lnTo>
                      <a:pt x="15" y="22"/>
                    </a:lnTo>
                    <a:lnTo>
                      <a:pt x="11" y="15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2" name="Freeform 361">
                <a:extLst>
                  <a:ext uri="{FF2B5EF4-FFF2-40B4-BE49-F238E27FC236}">
                    <a16:creationId xmlns:a16="http://schemas.microsoft.com/office/drawing/2014/main" id="{B326FB16-48B7-40EB-BF2C-7D5E3B33C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101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3 h 10"/>
                  <a:gd name="T4" fmla="*/ 4 w 7"/>
                  <a:gd name="T5" fmla="*/ 10 h 10"/>
                  <a:gd name="T6" fmla="*/ 7 w 7"/>
                  <a:gd name="T7" fmla="*/ 7 h 10"/>
                  <a:gd name="T8" fmla="*/ 4 w 7"/>
                  <a:gd name="T9" fmla="*/ 7 h 10"/>
                  <a:gd name="T10" fmla="*/ 7 w 7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0"/>
                  <a:gd name="T20" fmla="*/ 7 w 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0">
                    <a:moveTo>
                      <a:pt x="7" y="0"/>
                    </a:moveTo>
                    <a:lnTo>
                      <a:pt x="0" y="3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3" name="Freeform 362">
                <a:extLst>
                  <a:ext uri="{FF2B5EF4-FFF2-40B4-BE49-F238E27FC236}">
                    <a16:creationId xmlns:a16="http://schemas.microsoft.com/office/drawing/2014/main" id="{8B0D15B8-3511-4862-BF61-D1B45CDF0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101"/>
                <a:ext cx="100" cy="82"/>
              </a:xfrm>
              <a:custGeom>
                <a:avLst/>
                <a:gdLst>
                  <a:gd name="T0" fmla="*/ 97 w 100"/>
                  <a:gd name="T1" fmla="*/ 75 h 82"/>
                  <a:gd name="T2" fmla="*/ 100 w 100"/>
                  <a:gd name="T3" fmla="*/ 75 h 82"/>
                  <a:gd name="T4" fmla="*/ 93 w 100"/>
                  <a:gd name="T5" fmla="*/ 72 h 82"/>
                  <a:gd name="T6" fmla="*/ 86 w 100"/>
                  <a:gd name="T7" fmla="*/ 68 h 82"/>
                  <a:gd name="T8" fmla="*/ 82 w 100"/>
                  <a:gd name="T9" fmla="*/ 64 h 82"/>
                  <a:gd name="T10" fmla="*/ 75 w 100"/>
                  <a:gd name="T11" fmla="*/ 61 h 82"/>
                  <a:gd name="T12" fmla="*/ 72 w 100"/>
                  <a:gd name="T13" fmla="*/ 54 h 82"/>
                  <a:gd name="T14" fmla="*/ 64 w 100"/>
                  <a:gd name="T15" fmla="*/ 50 h 82"/>
                  <a:gd name="T16" fmla="*/ 57 w 100"/>
                  <a:gd name="T17" fmla="*/ 46 h 82"/>
                  <a:gd name="T18" fmla="*/ 54 w 100"/>
                  <a:gd name="T19" fmla="*/ 39 h 82"/>
                  <a:gd name="T20" fmla="*/ 46 w 100"/>
                  <a:gd name="T21" fmla="*/ 36 h 82"/>
                  <a:gd name="T22" fmla="*/ 25 w 100"/>
                  <a:gd name="T23" fmla="*/ 14 h 82"/>
                  <a:gd name="T24" fmla="*/ 18 w 100"/>
                  <a:gd name="T25" fmla="*/ 10 h 82"/>
                  <a:gd name="T26" fmla="*/ 10 w 100"/>
                  <a:gd name="T27" fmla="*/ 7 h 82"/>
                  <a:gd name="T28" fmla="*/ 3 w 100"/>
                  <a:gd name="T29" fmla="*/ 0 h 82"/>
                  <a:gd name="T30" fmla="*/ 0 w 100"/>
                  <a:gd name="T31" fmla="*/ 7 h 82"/>
                  <a:gd name="T32" fmla="*/ 7 w 100"/>
                  <a:gd name="T33" fmla="*/ 10 h 82"/>
                  <a:gd name="T34" fmla="*/ 14 w 100"/>
                  <a:gd name="T35" fmla="*/ 14 h 82"/>
                  <a:gd name="T36" fmla="*/ 18 w 100"/>
                  <a:gd name="T37" fmla="*/ 21 h 82"/>
                  <a:gd name="T38" fmla="*/ 25 w 100"/>
                  <a:gd name="T39" fmla="*/ 25 h 82"/>
                  <a:gd name="T40" fmla="*/ 32 w 100"/>
                  <a:gd name="T41" fmla="*/ 28 h 82"/>
                  <a:gd name="T42" fmla="*/ 36 w 100"/>
                  <a:gd name="T43" fmla="*/ 36 h 82"/>
                  <a:gd name="T44" fmla="*/ 43 w 100"/>
                  <a:gd name="T45" fmla="*/ 39 h 82"/>
                  <a:gd name="T46" fmla="*/ 72 w 100"/>
                  <a:gd name="T47" fmla="*/ 68 h 82"/>
                  <a:gd name="T48" fmla="*/ 79 w 100"/>
                  <a:gd name="T49" fmla="*/ 72 h 82"/>
                  <a:gd name="T50" fmla="*/ 82 w 100"/>
                  <a:gd name="T51" fmla="*/ 75 h 82"/>
                  <a:gd name="T52" fmla="*/ 90 w 100"/>
                  <a:gd name="T53" fmla="*/ 79 h 82"/>
                  <a:gd name="T54" fmla="*/ 97 w 100"/>
                  <a:gd name="T55" fmla="*/ 82 h 82"/>
                  <a:gd name="T56" fmla="*/ 100 w 100"/>
                  <a:gd name="T57" fmla="*/ 82 h 82"/>
                  <a:gd name="T58" fmla="*/ 97 w 100"/>
                  <a:gd name="T59" fmla="*/ 82 h 82"/>
                  <a:gd name="T60" fmla="*/ 100 w 100"/>
                  <a:gd name="T61" fmla="*/ 82 h 82"/>
                  <a:gd name="T62" fmla="*/ 97 w 100"/>
                  <a:gd name="T63" fmla="*/ 75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82"/>
                  <a:gd name="T98" fmla="*/ 100 w 100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82">
                    <a:moveTo>
                      <a:pt x="97" y="75"/>
                    </a:moveTo>
                    <a:lnTo>
                      <a:pt x="100" y="75"/>
                    </a:lnTo>
                    <a:lnTo>
                      <a:pt x="93" y="72"/>
                    </a:lnTo>
                    <a:lnTo>
                      <a:pt x="86" y="68"/>
                    </a:lnTo>
                    <a:lnTo>
                      <a:pt x="82" y="64"/>
                    </a:lnTo>
                    <a:lnTo>
                      <a:pt x="75" y="61"/>
                    </a:lnTo>
                    <a:lnTo>
                      <a:pt x="72" y="54"/>
                    </a:lnTo>
                    <a:lnTo>
                      <a:pt x="64" y="50"/>
                    </a:lnTo>
                    <a:lnTo>
                      <a:pt x="57" y="46"/>
                    </a:lnTo>
                    <a:lnTo>
                      <a:pt x="54" y="39"/>
                    </a:lnTo>
                    <a:lnTo>
                      <a:pt x="46" y="36"/>
                    </a:lnTo>
                    <a:lnTo>
                      <a:pt x="25" y="14"/>
                    </a:lnTo>
                    <a:lnTo>
                      <a:pt x="18" y="10"/>
                    </a:lnTo>
                    <a:lnTo>
                      <a:pt x="10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lnTo>
                      <a:pt x="14" y="14"/>
                    </a:lnTo>
                    <a:lnTo>
                      <a:pt x="18" y="21"/>
                    </a:lnTo>
                    <a:lnTo>
                      <a:pt x="25" y="25"/>
                    </a:lnTo>
                    <a:lnTo>
                      <a:pt x="32" y="28"/>
                    </a:lnTo>
                    <a:lnTo>
                      <a:pt x="36" y="36"/>
                    </a:lnTo>
                    <a:lnTo>
                      <a:pt x="43" y="39"/>
                    </a:lnTo>
                    <a:lnTo>
                      <a:pt x="72" y="68"/>
                    </a:lnTo>
                    <a:lnTo>
                      <a:pt x="79" y="72"/>
                    </a:lnTo>
                    <a:lnTo>
                      <a:pt x="82" y="75"/>
                    </a:lnTo>
                    <a:lnTo>
                      <a:pt x="90" y="79"/>
                    </a:lnTo>
                    <a:lnTo>
                      <a:pt x="97" y="82"/>
                    </a:lnTo>
                    <a:lnTo>
                      <a:pt x="100" y="82"/>
                    </a:lnTo>
                    <a:lnTo>
                      <a:pt x="97" y="82"/>
                    </a:lnTo>
                    <a:lnTo>
                      <a:pt x="100" y="82"/>
                    </a:lnTo>
                    <a:lnTo>
                      <a:pt x="97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4" name="Freeform 363">
                <a:extLst>
                  <a:ext uri="{FF2B5EF4-FFF2-40B4-BE49-F238E27FC236}">
                    <a16:creationId xmlns:a16="http://schemas.microsoft.com/office/drawing/2014/main" id="{18B45112-37B8-4208-991F-6AEDA5244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173"/>
                <a:ext cx="11" cy="10"/>
              </a:xfrm>
              <a:custGeom>
                <a:avLst/>
                <a:gdLst>
                  <a:gd name="T0" fmla="*/ 3 w 11"/>
                  <a:gd name="T1" fmla="*/ 7 h 10"/>
                  <a:gd name="T2" fmla="*/ 3 w 11"/>
                  <a:gd name="T3" fmla="*/ 0 h 10"/>
                  <a:gd name="T4" fmla="*/ 0 w 11"/>
                  <a:gd name="T5" fmla="*/ 3 h 10"/>
                  <a:gd name="T6" fmla="*/ 3 w 11"/>
                  <a:gd name="T7" fmla="*/ 10 h 10"/>
                  <a:gd name="T8" fmla="*/ 7 w 11"/>
                  <a:gd name="T9" fmla="*/ 7 h 10"/>
                  <a:gd name="T10" fmla="*/ 7 w 11"/>
                  <a:gd name="T11" fmla="*/ 0 h 10"/>
                  <a:gd name="T12" fmla="*/ 7 w 11"/>
                  <a:gd name="T13" fmla="*/ 7 h 10"/>
                  <a:gd name="T14" fmla="*/ 11 w 11"/>
                  <a:gd name="T15" fmla="*/ 3 h 10"/>
                  <a:gd name="T16" fmla="*/ 7 w 11"/>
                  <a:gd name="T17" fmla="*/ 0 h 10"/>
                  <a:gd name="T18" fmla="*/ 3 w 11"/>
                  <a:gd name="T19" fmla="*/ 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0"/>
                  <a:gd name="T32" fmla="*/ 11 w 11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0">
                    <a:moveTo>
                      <a:pt x="3" y="7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1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5" name="Freeform 364">
                <a:extLst>
                  <a:ext uri="{FF2B5EF4-FFF2-40B4-BE49-F238E27FC236}">
                    <a16:creationId xmlns:a16="http://schemas.microsoft.com/office/drawing/2014/main" id="{557273AB-B8E8-4E34-AFCB-DF5072DC1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090"/>
                <a:ext cx="101" cy="90"/>
              </a:xfrm>
              <a:custGeom>
                <a:avLst/>
                <a:gdLst>
                  <a:gd name="T0" fmla="*/ 0 w 101"/>
                  <a:gd name="T1" fmla="*/ 3 h 90"/>
                  <a:gd name="T2" fmla="*/ 0 w 101"/>
                  <a:gd name="T3" fmla="*/ 7 h 90"/>
                  <a:gd name="T4" fmla="*/ 11 w 101"/>
                  <a:gd name="T5" fmla="*/ 11 h 90"/>
                  <a:gd name="T6" fmla="*/ 15 w 101"/>
                  <a:gd name="T7" fmla="*/ 14 h 90"/>
                  <a:gd name="T8" fmla="*/ 22 w 101"/>
                  <a:gd name="T9" fmla="*/ 18 h 90"/>
                  <a:gd name="T10" fmla="*/ 29 w 101"/>
                  <a:gd name="T11" fmla="*/ 25 h 90"/>
                  <a:gd name="T12" fmla="*/ 36 w 101"/>
                  <a:gd name="T13" fmla="*/ 29 h 90"/>
                  <a:gd name="T14" fmla="*/ 47 w 101"/>
                  <a:gd name="T15" fmla="*/ 39 h 90"/>
                  <a:gd name="T16" fmla="*/ 54 w 101"/>
                  <a:gd name="T17" fmla="*/ 43 h 90"/>
                  <a:gd name="T18" fmla="*/ 58 w 101"/>
                  <a:gd name="T19" fmla="*/ 50 h 90"/>
                  <a:gd name="T20" fmla="*/ 69 w 101"/>
                  <a:gd name="T21" fmla="*/ 61 h 90"/>
                  <a:gd name="T22" fmla="*/ 76 w 101"/>
                  <a:gd name="T23" fmla="*/ 65 h 90"/>
                  <a:gd name="T24" fmla="*/ 79 w 101"/>
                  <a:gd name="T25" fmla="*/ 72 h 90"/>
                  <a:gd name="T26" fmla="*/ 87 w 101"/>
                  <a:gd name="T27" fmla="*/ 79 h 90"/>
                  <a:gd name="T28" fmla="*/ 94 w 101"/>
                  <a:gd name="T29" fmla="*/ 83 h 90"/>
                  <a:gd name="T30" fmla="*/ 97 w 101"/>
                  <a:gd name="T31" fmla="*/ 90 h 90"/>
                  <a:gd name="T32" fmla="*/ 101 w 101"/>
                  <a:gd name="T33" fmla="*/ 83 h 90"/>
                  <a:gd name="T34" fmla="*/ 51 w 101"/>
                  <a:gd name="T35" fmla="*/ 32 h 90"/>
                  <a:gd name="T36" fmla="*/ 43 w 101"/>
                  <a:gd name="T37" fmla="*/ 29 h 90"/>
                  <a:gd name="T38" fmla="*/ 40 w 101"/>
                  <a:gd name="T39" fmla="*/ 21 h 90"/>
                  <a:gd name="T40" fmla="*/ 33 w 101"/>
                  <a:gd name="T41" fmla="*/ 18 h 90"/>
                  <a:gd name="T42" fmla="*/ 25 w 101"/>
                  <a:gd name="T43" fmla="*/ 14 h 90"/>
                  <a:gd name="T44" fmla="*/ 15 w 101"/>
                  <a:gd name="T45" fmla="*/ 3 h 90"/>
                  <a:gd name="T46" fmla="*/ 4 w 101"/>
                  <a:gd name="T47" fmla="*/ 0 h 90"/>
                  <a:gd name="T48" fmla="*/ 7 w 101"/>
                  <a:gd name="T49" fmla="*/ 3 h 90"/>
                  <a:gd name="T50" fmla="*/ 0 w 101"/>
                  <a:gd name="T51" fmla="*/ 3 h 90"/>
                  <a:gd name="T52" fmla="*/ 0 w 101"/>
                  <a:gd name="T53" fmla="*/ 7 h 90"/>
                  <a:gd name="T54" fmla="*/ 0 w 101"/>
                  <a:gd name="T55" fmla="*/ 3 h 9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1"/>
                  <a:gd name="T85" fmla="*/ 0 h 90"/>
                  <a:gd name="T86" fmla="*/ 101 w 101"/>
                  <a:gd name="T87" fmla="*/ 90 h 9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1" h="90">
                    <a:moveTo>
                      <a:pt x="0" y="3"/>
                    </a:moveTo>
                    <a:lnTo>
                      <a:pt x="0" y="7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2" y="18"/>
                    </a:lnTo>
                    <a:lnTo>
                      <a:pt x="29" y="25"/>
                    </a:lnTo>
                    <a:lnTo>
                      <a:pt x="36" y="29"/>
                    </a:lnTo>
                    <a:lnTo>
                      <a:pt x="47" y="39"/>
                    </a:lnTo>
                    <a:lnTo>
                      <a:pt x="54" y="43"/>
                    </a:lnTo>
                    <a:lnTo>
                      <a:pt x="58" y="50"/>
                    </a:lnTo>
                    <a:lnTo>
                      <a:pt x="69" y="61"/>
                    </a:lnTo>
                    <a:lnTo>
                      <a:pt x="76" y="65"/>
                    </a:lnTo>
                    <a:lnTo>
                      <a:pt x="79" y="72"/>
                    </a:lnTo>
                    <a:lnTo>
                      <a:pt x="87" y="79"/>
                    </a:lnTo>
                    <a:lnTo>
                      <a:pt x="94" y="83"/>
                    </a:lnTo>
                    <a:lnTo>
                      <a:pt x="97" y="90"/>
                    </a:lnTo>
                    <a:lnTo>
                      <a:pt x="101" y="83"/>
                    </a:lnTo>
                    <a:lnTo>
                      <a:pt x="51" y="32"/>
                    </a:lnTo>
                    <a:lnTo>
                      <a:pt x="43" y="29"/>
                    </a:lnTo>
                    <a:lnTo>
                      <a:pt x="40" y="21"/>
                    </a:lnTo>
                    <a:lnTo>
                      <a:pt x="33" y="18"/>
                    </a:lnTo>
                    <a:lnTo>
                      <a:pt x="25" y="14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6" name="Freeform 365">
                <a:extLst>
                  <a:ext uri="{FF2B5EF4-FFF2-40B4-BE49-F238E27FC236}">
                    <a16:creationId xmlns:a16="http://schemas.microsoft.com/office/drawing/2014/main" id="{38F986BD-A83B-4570-A9D1-CE738B496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1978"/>
                <a:ext cx="65" cy="115"/>
              </a:xfrm>
              <a:custGeom>
                <a:avLst/>
                <a:gdLst>
                  <a:gd name="T0" fmla="*/ 65 w 65"/>
                  <a:gd name="T1" fmla="*/ 18 h 115"/>
                  <a:gd name="T2" fmla="*/ 58 w 65"/>
                  <a:gd name="T3" fmla="*/ 18 h 115"/>
                  <a:gd name="T4" fmla="*/ 54 w 65"/>
                  <a:gd name="T5" fmla="*/ 33 h 115"/>
                  <a:gd name="T6" fmla="*/ 51 w 65"/>
                  <a:gd name="T7" fmla="*/ 43 h 115"/>
                  <a:gd name="T8" fmla="*/ 43 w 65"/>
                  <a:gd name="T9" fmla="*/ 58 h 115"/>
                  <a:gd name="T10" fmla="*/ 22 w 65"/>
                  <a:gd name="T11" fmla="*/ 79 h 115"/>
                  <a:gd name="T12" fmla="*/ 15 w 65"/>
                  <a:gd name="T13" fmla="*/ 90 h 115"/>
                  <a:gd name="T14" fmla="*/ 4 w 65"/>
                  <a:gd name="T15" fmla="*/ 101 h 115"/>
                  <a:gd name="T16" fmla="*/ 0 w 65"/>
                  <a:gd name="T17" fmla="*/ 115 h 115"/>
                  <a:gd name="T18" fmla="*/ 7 w 65"/>
                  <a:gd name="T19" fmla="*/ 115 h 115"/>
                  <a:gd name="T20" fmla="*/ 15 w 65"/>
                  <a:gd name="T21" fmla="*/ 105 h 115"/>
                  <a:gd name="T22" fmla="*/ 18 w 65"/>
                  <a:gd name="T23" fmla="*/ 94 h 115"/>
                  <a:gd name="T24" fmla="*/ 40 w 65"/>
                  <a:gd name="T25" fmla="*/ 72 h 115"/>
                  <a:gd name="T26" fmla="*/ 47 w 65"/>
                  <a:gd name="T27" fmla="*/ 61 h 115"/>
                  <a:gd name="T28" fmla="*/ 58 w 65"/>
                  <a:gd name="T29" fmla="*/ 51 h 115"/>
                  <a:gd name="T30" fmla="*/ 61 w 65"/>
                  <a:gd name="T31" fmla="*/ 36 h 115"/>
                  <a:gd name="T32" fmla="*/ 65 w 65"/>
                  <a:gd name="T33" fmla="*/ 18 h 115"/>
                  <a:gd name="T34" fmla="*/ 58 w 65"/>
                  <a:gd name="T35" fmla="*/ 22 h 115"/>
                  <a:gd name="T36" fmla="*/ 65 w 65"/>
                  <a:gd name="T37" fmla="*/ 18 h 115"/>
                  <a:gd name="T38" fmla="*/ 58 w 65"/>
                  <a:gd name="T39" fmla="*/ 0 h 115"/>
                  <a:gd name="T40" fmla="*/ 58 w 65"/>
                  <a:gd name="T41" fmla="*/ 18 h 115"/>
                  <a:gd name="T42" fmla="*/ 65 w 65"/>
                  <a:gd name="T43" fmla="*/ 18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115"/>
                  <a:gd name="T68" fmla="*/ 65 w 65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115">
                    <a:moveTo>
                      <a:pt x="65" y="18"/>
                    </a:moveTo>
                    <a:lnTo>
                      <a:pt x="58" y="18"/>
                    </a:lnTo>
                    <a:lnTo>
                      <a:pt x="54" y="33"/>
                    </a:lnTo>
                    <a:lnTo>
                      <a:pt x="51" y="43"/>
                    </a:lnTo>
                    <a:lnTo>
                      <a:pt x="43" y="58"/>
                    </a:lnTo>
                    <a:lnTo>
                      <a:pt x="22" y="79"/>
                    </a:lnTo>
                    <a:lnTo>
                      <a:pt x="15" y="90"/>
                    </a:lnTo>
                    <a:lnTo>
                      <a:pt x="4" y="101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15" y="105"/>
                    </a:lnTo>
                    <a:lnTo>
                      <a:pt x="18" y="94"/>
                    </a:lnTo>
                    <a:lnTo>
                      <a:pt x="40" y="72"/>
                    </a:lnTo>
                    <a:lnTo>
                      <a:pt x="47" y="61"/>
                    </a:lnTo>
                    <a:lnTo>
                      <a:pt x="58" y="51"/>
                    </a:lnTo>
                    <a:lnTo>
                      <a:pt x="61" y="36"/>
                    </a:lnTo>
                    <a:lnTo>
                      <a:pt x="65" y="18"/>
                    </a:lnTo>
                    <a:lnTo>
                      <a:pt x="58" y="22"/>
                    </a:lnTo>
                    <a:lnTo>
                      <a:pt x="65" y="18"/>
                    </a:lnTo>
                    <a:lnTo>
                      <a:pt x="58" y="0"/>
                    </a:lnTo>
                    <a:lnTo>
                      <a:pt x="58" y="18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7" name="Freeform 366">
                <a:extLst>
                  <a:ext uri="{FF2B5EF4-FFF2-40B4-BE49-F238E27FC236}">
                    <a16:creationId xmlns:a16="http://schemas.microsoft.com/office/drawing/2014/main" id="{B9E7B17E-8937-405C-8BD2-F73237AF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1996"/>
                <a:ext cx="86" cy="58"/>
              </a:xfrm>
              <a:custGeom>
                <a:avLst/>
                <a:gdLst>
                  <a:gd name="T0" fmla="*/ 86 w 86"/>
                  <a:gd name="T1" fmla="*/ 51 h 58"/>
                  <a:gd name="T2" fmla="*/ 72 w 86"/>
                  <a:gd name="T3" fmla="*/ 51 h 58"/>
                  <a:gd name="T4" fmla="*/ 57 w 86"/>
                  <a:gd name="T5" fmla="*/ 47 h 58"/>
                  <a:gd name="T6" fmla="*/ 47 w 86"/>
                  <a:gd name="T7" fmla="*/ 43 h 58"/>
                  <a:gd name="T8" fmla="*/ 36 w 86"/>
                  <a:gd name="T9" fmla="*/ 36 h 58"/>
                  <a:gd name="T10" fmla="*/ 29 w 86"/>
                  <a:gd name="T11" fmla="*/ 29 h 58"/>
                  <a:gd name="T12" fmla="*/ 18 w 86"/>
                  <a:gd name="T13" fmla="*/ 22 h 58"/>
                  <a:gd name="T14" fmla="*/ 14 w 86"/>
                  <a:gd name="T15" fmla="*/ 11 h 58"/>
                  <a:gd name="T16" fmla="*/ 7 w 86"/>
                  <a:gd name="T17" fmla="*/ 0 h 58"/>
                  <a:gd name="T18" fmla="*/ 0 w 86"/>
                  <a:gd name="T19" fmla="*/ 4 h 58"/>
                  <a:gd name="T20" fmla="*/ 7 w 86"/>
                  <a:gd name="T21" fmla="*/ 15 h 58"/>
                  <a:gd name="T22" fmla="*/ 14 w 86"/>
                  <a:gd name="T23" fmla="*/ 25 h 58"/>
                  <a:gd name="T24" fmla="*/ 21 w 86"/>
                  <a:gd name="T25" fmla="*/ 36 h 58"/>
                  <a:gd name="T26" fmla="*/ 32 w 86"/>
                  <a:gd name="T27" fmla="*/ 43 h 58"/>
                  <a:gd name="T28" fmla="*/ 43 w 86"/>
                  <a:gd name="T29" fmla="*/ 51 h 58"/>
                  <a:gd name="T30" fmla="*/ 57 w 86"/>
                  <a:gd name="T31" fmla="*/ 54 h 58"/>
                  <a:gd name="T32" fmla="*/ 72 w 86"/>
                  <a:gd name="T33" fmla="*/ 58 h 58"/>
                  <a:gd name="T34" fmla="*/ 83 w 86"/>
                  <a:gd name="T35" fmla="*/ 58 h 58"/>
                  <a:gd name="T36" fmla="*/ 79 w 86"/>
                  <a:gd name="T37" fmla="*/ 58 h 58"/>
                  <a:gd name="T38" fmla="*/ 86 w 86"/>
                  <a:gd name="T39" fmla="*/ 51 h 58"/>
                  <a:gd name="T40" fmla="*/ 83 w 86"/>
                  <a:gd name="T41" fmla="*/ 51 h 58"/>
                  <a:gd name="T42" fmla="*/ 86 w 86"/>
                  <a:gd name="T43" fmla="*/ 51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8"/>
                  <a:gd name="T68" fmla="*/ 86 w 86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8">
                    <a:moveTo>
                      <a:pt x="86" y="51"/>
                    </a:moveTo>
                    <a:lnTo>
                      <a:pt x="72" y="51"/>
                    </a:lnTo>
                    <a:lnTo>
                      <a:pt x="57" y="47"/>
                    </a:lnTo>
                    <a:lnTo>
                      <a:pt x="47" y="43"/>
                    </a:lnTo>
                    <a:lnTo>
                      <a:pt x="36" y="36"/>
                    </a:lnTo>
                    <a:lnTo>
                      <a:pt x="29" y="29"/>
                    </a:lnTo>
                    <a:lnTo>
                      <a:pt x="18" y="22"/>
                    </a:lnTo>
                    <a:lnTo>
                      <a:pt x="14" y="11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15"/>
                    </a:lnTo>
                    <a:lnTo>
                      <a:pt x="14" y="25"/>
                    </a:lnTo>
                    <a:lnTo>
                      <a:pt x="21" y="36"/>
                    </a:lnTo>
                    <a:lnTo>
                      <a:pt x="32" y="43"/>
                    </a:lnTo>
                    <a:lnTo>
                      <a:pt x="43" y="51"/>
                    </a:lnTo>
                    <a:lnTo>
                      <a:pt x="57" y="54"/>
                    </a:lnTo>
                    <a:lnTo>
                      <a:pt x="72" y="58"/>
                    </a:lnTo>
                    <a:lnTo>
                      <a:pt x="83" y="58"/>
                    </a:lnTo>
                    <a:lnTo>
                      <a:pt x="79" y="58"/>
                    </a:lnTo>
                    <a:lnTo>
                      <a:pt x="86" y="51"/>
                    </a:lnTo>
                    <a:lnTo>
                      <a:pt x="83" y="51"/>
                    </a:lnTo>
                    <a:lnTo>
                      <a:pt x="86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8" name="Freeform 367">
                <a:extLst>
                  <a:ext uri="{FF2B5EF4-FFF2-40B4-BE49-F238E27FC236}">
                    <a16:creationId xmlns:a16="http://schemas.microsoft.com/office/drawing/2014/main" id="{03624937-AF23-4F0B-BD7B-A61E4D5C3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007"/>
                <a:ext cx="18" cy="22"/>
              </a:xfrm>
              <a:custGeom>
                <a:avLst/>
                <a:gdLst>
                  <a:gd name="T0" fmla="*/ 18 w 18"/>
                  <a:gd name="T1" fmla="*/ 18 h 22"/>
                  <a:gd name="T2" fmla="*/ 15 w 18"/>
                  <a:gd name="T3" fmla="*/ 22 h 22"/>
                  <a:gd name="T4" fmla="*/ 0 w 18"/>
                  <a:gd name="T5" fmla="*/ 7 h 22"/>
                  <a:gd name="T6" fmla="*/ 0 w 18"/>
                  <a:gd name="T7" fmla="*/ 4 h 22"/>
                  <a:gd name="T8" fmla="*/ 4 w 18"/>
                  <a:gd name="T9" fmla="*/ 0 h 22"/>
                  <a:gd name="T10" fmla="*/ 15 w 18"/>
                  <a:gd name="T11" fmla="*/ 11 h 22"/>
                  <a:gd name="T12" fmla="*/ 18 w 18"/>
                  <a:gd name="T13" fmla="*/ 1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"/>
                  <a:gd name="T23" fmla="*/ 18 w 1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">
                    <a:moveTo>
                      <a:pt x="18" y="18"/>
                    </a:moveTo>
                    <a:lnTo>
                      <a:pt x="15" y="2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11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9" name="Freeform 368">
                <a:extLst>
                  <a:ext uri="{FF2B5EF4-FFF2-40B4-BE49-F238E27FC236}">
                    <a16:creationId xmlns:a16="http://schemas.microsoft.com/office/drawing/2014/main" id="{DCB5D9D6-C7EF-4CF2-82BD-1B21594AF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018"/>
                <a:ext cx="22" cy="14"/>
              </a:xfrm>
              <a:custGeom>
                <a:avLst/>
                <a:gdLst>
                  <a:gd name="T0" fmla="*/ 0 w 22"/>
                  <a:gd name="T1" fmla="*/ 3 h 14"/>
                  <a:gd name="T2" fmla="*/ 4 w 22"/>
                  <a:gd name="T3" fmla="*/ 3 h 14"/>
                  <a:gd name="T4" fmla="*/ 15 w 22"/>
                  <a:gd name="T5" fmla="*/ 14 h 14"/>
                  <a:gd name="T6" fmla="*/ 22 w 22"/>
                  <a:gd name="T7" fmla="*/ 7 h 14"/>
                  <a:gd name="T8" fmla="*/ 15 w 22"/>
                  <a:gd name="T9" fmla="*/ 3 h 14"/>
                  <a:gd name="T10" fmla="*/ 11 w 22"/>
                  <a:gd name="T11" fmla="*/ 3 h 14"/>
                  <a:gd name="T12" fmla="*/ 8 w 22"/>
                  <a:gd name="T13" fmla="*/ 0 h 14"/>
                  <a:gd name="T14" fmla="*/ 11 w 22"/>
                  <a:gd name="T15" fmla="*/ 3 h 14"/>
                  <a:gd name="T16" fmla="*/ 0 w 22"/>
                  <a:gd name="T17" fmla="*/ 3 h 14"/>
                  <a:gd name="T18" fmla="*/ 4 w 22"/>
                  <a:gd name="T19" fmla="*/ 3 h 14"/>
                  <a:gd name="T20" fmla="*/ 0 w 22"/>
                  <a:gd name="T21" fmla="*/ 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4"/>
                  <a:gd name="T35" fmla="*/ 22 w 22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4">
                    <a:moveTo>
                      <a:pt x="0" y="3"/>
                    </a:moveTo>
                    <a:lnTo>
                      <a:pt x="4" y="3"/>
                    </a:lnTo>
                    <a:lnTo>
                      <a:pt x="15" y="14"/>
                    </a:lnTo>
                    <a:lnTo>
                      <a:pt x="22" y="7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0" name="Freeform 369">
                <a:extLst>
                  <a:ext uri="{FF2B5EF4-FFF2-40B4-BE49-F238E27FC236}">
                    <a16:creationId xmlns:a16="http://schemas.microsoft.com/office/drawing/2014/main" id="{03193EC2-D4B8-48C4-A225-49175E39C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2003"/>
                <a:ext cx="14" cy="18"/>
              </a:xfrm>
              <a:custGeom>
                <a:avLst/>
                <a:gdLst>
                  <a:gd name="T0" fmla="*/ 11 w 14"/>
                  <a:gd name="T1" fmla="*/ 0 h 18"/>
                  <a:gd name="T2" fmla="*/ 7 w 14"/>
                  <a:gd name="T3" fmla="*/ 0 h 18"/>
                  <a:gd name="T4" fmla="*/ 0 w 14"/>
                  <a:gd name="T5" fmla="*/ 8 h 18"/>
                  <a:gd name="T6" fmla="*/ 0 w 14"/>
                  <a:gd name="T7" fmla="*/ 11 h 18"/>
                  <a:gd name="T8" fmla="*/ 3 w 14"/>
                  <a:gd name="T9" fmla="*/ 15 h 18"/>
                  <a:gd name="T10" fmla="*/ 3 w 14"/>
                  <a:gd name="T11" fmla="*/ 18 h 18"/>
                  <a:gd name="T12" fmla="*/ 14 w 14"/>
                  <a:gd name="T13" fmla="*/ 18 h 18"/>
                  <a:gd name="T14" fmla="*/ 11 w 14"/>
                  <a:gd name="T15" fmla="*/ 11 h 18"/>
                  <a:gd name="T16" fmla="*/ 7 w 14"/>
                  <a:gd name="T17" fmla="*/ 8 h 18"/>
                  <a:gd name="T18" fmla="*/ 3 w 14"/>
                  <a:gd name="T19" fmla="*/ 8 h 18"/>
                  <a:gd name="T20" fmla="*/ 11 w 14"/>
                  <a:gd name="T21" fmla="*/ 0 h 18"/>
                  <a:gd name="T22" fmla="*/ 7 w 14"/>
                  <a:gd name="T23" fmla="*/ 0 h 18"/>
                  <a:gd name="T24" fmla="*/ 11 w 14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8"/>
                  <a:gd name="T41" fmla="*/ 14 w 14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8">
                    <a:moveTo>
                      <a:pt x="11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14" y="18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1" name="Freeform 370">
                <a:extLst>
                  <a:ext uri="{FF2B5EF4-FFF2-40B4-BE49-F238E27FC236}">
                    <a16:creationId xmlns:a16="http://schemas.microsoft.com/office/drawing/2014/main" id="{AF35916D-77B7-4A22-A85D-2AD855AEA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003"/>
                <a:ext cx="22" cy="26"/>
              </a:xfrm>
              <a:custGeom>
                <a:avLst/>
                <a:gdLst>
                  <a:gd name="T0" fmla="*/ 22 w 22"/>
                  <a:gd name="T1" fmla="*/ 22 h 26"/>
                  <a:gd name="T2" fmla="*/ 18 w 22"/>
                  <a:gd name="T3" fmla="*/ 15 h 26"/>
                  <a:gd name="T4" fmla="*/ 15 w 22"/>
                  <a:gd name="T5" fmla="*/ 8 h 26"/>
                  <a:gd name="T6" fmla="*/ 8 w 22"/>
                  <a:gd name="T7" fmla="*/ 0 h 26"/>
                  <a:gd name="T8" fmla="*/ 0 w 22"/>
                  <a:gd name="T9" fmla="*/ 8 h 26"/>
                  <a:gd name="T10" fmla="*/ 8 w 22"/>
                  <a:gd name="T11" fmla="*/ 11 h 26"/>
                  <a:gd name="T12" fmla="*/ 11 w 22"/>
                  <a:gd name="T13" fmla="*/ 15 h 26"/>
                  <a:gd name="T14" fmla="*/ 11 w 22"/>
                  <a:gd name="T15" fmla="*/ 18 h 26"/>
                  <a:gd name="T16" fmla="*/ 15 w 22"/>
                  <a:gd name="T17" fmla="*/ 22 h 26"/>
                  <a:gd name="T18" fmla="*/ 15 w 22"/>
                  <a:gd name="T19" fmla="*/ 18 h 26"/>
                  <a:gd name="T20" fmla="*/ 22 w 22"/>
                  <a:gd name="T21" fmla="*/ 26 h 26"/>
                  <a:gd name="T22" fmla="*/ 22 w 22"/>
                  <a:gd name="T23" fmla="*/ 22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6"/>
                  <a:gd name="T38" fmla="*/ 22 w 22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6">
                    <a:moveTo>
                      <a:pt x="22" y="22"/>
                    </a:moveTo>
                    <a:lnTo>
                      <a:pt x="18" y="15"/>
                    </a:lnTo>
                    <a:lnTo>
                      <a:pt x="15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11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5" y="22"/>
                    </a:lnTo>
                    <a:lnTo>
                      <a:pt x="15" y="18"/>
                    </a:lnTo>
                    <a:lnTo>
                      <a:pt x="22" y="26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2" name="Freeform 371">
                <a:extLst>
                  <a:ext uri="{FF2B5EF4-FFF2-40B4-BE49-F238E27FC236}">
                    <a16:creationId xmlns:a16="http://schemas.microsoft.com/office/drawing/2014/main" id="{203D661D-BE82-4C9C-9591-FB9E1D27C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007"/>
                <a:ext cx="11" cy="14"/>
              </a:xfrm>
              <a:custGeom>
                <a:avLst/>
                <a:gdLst>
                  <a:gd name="T0" fmla="*/ 11 w 11"/>
                  <a:gd name="T1" fmla="*/ 11 h 14"/>
                  <a:gd name="T2" fmla="*/ 11 w 11"/>
                  <a:gd name="T3" fmla="*/ 14 h 14"/>
                  <a:gd name="T4" fmla="*/ 8 w 11"/>
                  <a:gd name="T5" fmla="*/ 14 h 14"/>
                  <a:gd name="T6" fmla="*/ 4 w 11"/>
                  <a:gd name="T7" fmla="*/ 11 h 14"/>
                  <a:gd name="T8" fmla="*/ 0 w 11"/>
                  <a:gd name="T9" fmla="*/ 11 h 14"/>
                  <a:gd name="T10" fmla="*/ 0 w 11"/>
                  <a:gd name="T11" fmla="*/ 4 h 14"/>
                  <a:gd name="T12" fmla="*/ 4 w 11"/>
                  <a:gd name="T13" fmla="*/ 0 h 14"/>
                  <a:gd name="T14" fmla="*/ 8 w 11"/>
                  <a:gd name="T15" fmla="*/ 4 h 14"/>
                  <a:gd name="T16" fmla="*/ 11 w 11"/>
                  <a:gd name="T17" fmla="*/ 4 h 14"/>
                  <a:gd name="T18" fmla="*/ 11 w 11"/>
                  <a:gd name="T19" fmla="*/ 1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4"/>
                  <a:gd name="T32" fmla="*/ 11 w 11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4">
                    <a:moveTo>
                      <a:pt x="11" y="11"/>
                    </a:moveTo>
                    <a:lnTo>
                      <a:pt x="11" y="14"/>
                    </a:lnTo>
                    <a:lnTo>
                      <a:pt x="8" y="14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3" name="Freeform 372">
                <a:extLst>
                  <a:ext uri="{FF2B5EF4-FFF2-40B4-BE49-F238E27FC236}">
                    <a16:creationId xmlns:a16="http://schemas.microsoft.com/office/drawing/2014/main" id="{B852787F-A7D6-434E-8478-E282E56B1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018"/>
                <a:ext cx="15" cy="7"/>
              </a:xfrm>
              <a:custGeom>
                <a:avLst/>
                <a:gdLst>
                  <a:gd name="T0" fmla="*/ 4 w 15"/>
                  <a:gd name="T1" fmla="*/ 3 h 7"/>
                  <a:gd name="T2" fmla="*/ 0 w 15"/>
                  <a:gd name="T3" fmla="*/ 3 h 7"/>
                  <a:gd name="T4" fmla="*/ 4 w 15"/>
                  <a:gd name="T5" fmla="*/ 7 h 7"/>
                  <a:gd name="T6" fmla="*/ 11 w 15"/>
                  <a:gd name="T7" fmla="*/ 7 h 7"/>
                  <a:gd name="T8" fmla="*/ 15 w 15"/>
                  <a:gd name="T9" fmla="*/ 0 h 7"/>
                  <a:gd name="T10" fmla="*/ 8 w 15"/>
                  <a:gd name="T11" fmla="*/ 0 h 7"/>
                  <a:gd name="T12" fmla="*/ 4 w 15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4" y="3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11" y="7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4" name="Freeform 373">
                <a:extLst>
                  <a:ext uri="{FF2B5EF4-FFF2-40B4-BE49-F238E27FC236}">
                    <a16:creationId xmlns:a16="http://schemas.microsoft.com/office/drawing/2014/main" id="{E90C321B-CAC3-4783-9C3C-707C97A73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2003"/>
                <a:ext cx="11" cy="18"/>
              </a:xfrm>
              <a:custGeom>
                <a:avLst/>
                <a:gdLst>
                  <a:gd name="T0" fmla="*/ 11 w 11"/>
                  <a:gd name="T1" fmla="*/ 0 h 18"/>
                  <a:gd name="T2" fmla="*/ 7 w 11"/>
                  <a:gd name="T3" fmla="*/ 0 h 18"/>
                  <a:gd name="T4" fmla="*/ 3 w 11"/>
                  <a:gd name="T5" fmla="*/ 4 h 18"/>
                  <a:gd name="T6" fmla="*/ 0 w 11"/>
                  <a:gd name="T7" fmla="*/ 11 h 18"/>
                  <a:gd name="T8" fmla="*/ 7 w 11"/>
                  <a:gd name="T9" fmla="*/ 18 h 18"/>
                  <a:gd name="T10" fmla="*/ 11 w 11"/>
                  <a:gd name="T11" fmla="*/ 15 h 18"/>
                  <a:gd name="T12" fmla="*/ 7 w 11"/>
                  <a:gd name="T13" fmla="*/ 11 h 18"/>
                  <a:gd name="T14" fmla="*/ 7 w 11"/>
                  <a:gd name="T15" fmla="*/ 8 h 18"/>
                  <a:gd name="T16" fmla="*/ 11 w 11"/>
                  <a:gd name="T17" fmla="*/ 8 h 18"/>
                  <a:gd name="T18" fmla="*/ 7 w 11"/>
                  <a:gd name="T19" fmla="*/ 8 h 18"/>
                  <a:gd name="T20" fmla="*/ 11 w 11"/>
                  <a:gd name="T21" fmla="*/ 0 h 18"/>
                  <a:gd name="T22" fmla="*/ 7 w 11"/>
                  <a:gd name="T23" fmla="*/ 0 h 18"/>
                  <a:gd name="T24" fmla="*/ 11 w 11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8"/>
                  <a:gd name="T41" fmla="*/ 11 w 11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8">
                    <a:moveTo>
                      <a:pt x="11" y="0"/>
                    </a:moveTo>
                    <a:lnTo>
                      <a:pt x="7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7" y="18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7" y="8"/>
                    </a:lnTo>
                    <a:lnTo>
                      <a:pt x="11" y="8"/>
                    </a:lnTo>
                    <a:lnTo>
                      <a:pt x="7" y="8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5" name="Freeform 374">
                <a:extLst>
                  <a:ext uri="{FF2B5EF4-FFF2-40B4-BE49-F238E27FC236}">
                    <a16:creationId xmlns:a16="http://schemas.microsoft.com/office/drawing/2014/main" id="{80C36B77-B1DB-4582-A2E0-74B55B168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003"/>
                <a:ext cx="11" cy="15"/>
              </a:xfrm>
              <a:custGeom>
                <a:avLst/>
                <a:gdLst>
                  <a:gd name="T0" fmla="*/ 11 w 11"/>
                  <a:gd name="T1" fmla="*/ 15 h 15"/>
                  <a:gd name="T2" fmla="*/ 11 w 11"/>
                  <a:gd name="T3" fmla="*/ 8 h 15"/>
                  <a:gd name="T4" fmla="*/ 4 w 11"/>
                  <a:gd name="T5" fmla="*/ 0 h 15"/>
                  <a:gd name="T6" fmla="*/ 0 w 11"/>
                  <a:gd name="T7" fmla="*/ 8 h 15"/>
                  <a:gd name="T8" fmla="*/ 4 w 11"/>
                  <a:gd name="T9" fmla="*/ 8 h 15"/>
                  <a:gd name="T10" fmla="*/ 4 w 11"/>
                  <a:gd name="T11" fmla="*/ 15 h 15"/>
                  <a:gd name="T12" fmla="*/ 11 w 11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5"/>
                  <a:gd name="T23" fmla="*/ 11 w 11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5">
                    <a:moveTo>
                      <a:pt x="11" y="15"/>
                    </a:moveTo>
                    <a:lnTo>
                      <a:pt x="11" y="8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15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6" name="Freeform 375">
                <a:extLst>
                  <a:ext uri="{FF2B5EF4-FFF2-40B4-BE49-F238E27FC236}">
                    <a16:creationId xmlns:a16="http://schemas.microsoft.com/office/drawing/2014/main" id="{ED255F90-C826-45EA-BD24-28FD294D3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11"/>
                <a:ext cx="43" cy="28"/>
              </a:xfrm>
              <a:custGeom>
                <a:avLst/>
                <a:gdLst>
                  <a:gd name="T0" fmla="*/ 43 w 43"/>
                  <a:gd name="T1" fmla="*/ 14 h 28"/>
                  <a:gd name="T2" fmla="*/ 29 w 43"/>
                  <a:gd name="T3" fmla="*/ 21 h 28"/>
                  <a:gd name="T4" fmla="*/ 32 w 43"/>
                  <a:gd name="T5" fmla="*/ 25 h 28"/>
                  <a:gd name="T6" fmla="*/ 32 w 43"/>
                  <a:gd name="T7" fmla="*/ 28 h 28"/>
                  <a:gd name="T8" fmla="*/ 29 w 43"/>
                  <a:gd name="T9" fmla="*/ 28 h 28"/>
                  <a:gd name="T10" fmla="*/ 21 w 43"/>
                  <a:gd name="T11" fmla="*/ 25 h 28"/>
                  <a:gd name="T12" fmla="*/ 18 w 43"/>
                  <a:gd name="T13" fmla="*/ 25 h 28"/>
                  <a:gd name="T14" fmla="*/ 11 w 43"/>
                  <a:gd name="T15" fmla="*/ 18 h 28"/>
                  <a:gd name="T16" fmla="*/ 7 w 43"/>
                  <a:gd name="T17" fmla="*/ 18 h 28"/>
                  <a:gd name="T18" fmla="*/ 0 w 43"/>
                  <a:gd name="T19" fmla="*/ 10 h 28"/>
                  <a:gd name="T20" fmla="*/ 3 w 43"/>
                  <a:gd name="T21" fmla="*/ 7 h 28"/>
                  <a:gd name="T22" fmla="*/ 3 w 43"/>
                  <a:gd name="T23" fmla="*/ 3 h 28"/>
                  <a:gd name="T24" fmla="*/ 7 w 43"/>
                  <a:gd name="T25" fmla="*/ 3 h 28"/>
                  <a:gd name="T26" fmla="*/ 11 w 43"/>
                  <a:gd name="T27" fmla="*/ 7 h 28"/>
                  <a:gd name="T28" fmla="*/ 18 w 43"/>
                  <a:gd name="T29" fmla="*/ 7 h 28"/>
                  <a:gd name="T30" fmla="*/ 18 w 43"/>
                  <a:gd name="T31" fmla="*/ 0 h 28"/>
                  <a:gd name="T32" fmla="*/ 21 w 43"/>
                  <a:gd name="T33" fmla="*/ 0 h 28"/>
                  <a:gd name="T34" fmla="*/ 25 w 43"/>
                  <a:gd name="T35" fmla="*/ 3 h 28"/>
                  <a:gd name="T36" fmla="*/ 29 w 43"/>
                  <a:gd name="T37" fmla="*/ 3 h 28"/>
                  <a:gd name="T38" fmla="*/ 32 w 43"/>
                  <a:gd name="T39" fmla="*/ 7 h 28"/>
                  <a:gd name="T40" fmla="*/ 36 w 43"/>
                  <a:gd name="T41" fmla="*/ 7 h 28"/>
                  <a:gd name="T42" fmla="*/ 36 w 43"/>
                  <a:gd name="T43" fmla="*/ 10 h 28"/>
                  <a:gd name="T44" fmla="*/ 39 w 43"/>
                  <a:gd name="T45" fmla="*/ 10 h 28"/>
                  <a:gd name="T46" fmla="*/ 43 w 43"/>
                  <a:gd name="T47" fmla="*/ 14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"/>
                  <a:gd name="T73" fmla="*/ 0 h 28"/>
                  <a:gd name="T74" fmla="*/ 43 w 43"/>
                  <a:gd name="T75" fmla="*/ 28 h 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" h="28">
                    <a:moveTo>
                      <a:pt x="43" y="14"/>
                    </a:moveTo>
                    <a:lnTo>
                      <a:pt x="29" y="21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29" y="28"/>
                    </a:lnTo>
                    <a:lnTo>
                      <a:pt x="21" y="25"/>
                    </a:lnTo>
                    <a:lnTo>
                      <a:pt x="18" y="25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1" y="7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7" name="Freeform 376">
                <a:extLst>
                  <a:ext uri="{FF2B5EF4-FFF2-40B4-BE49-F238E27FC236}">
                    <a16:creationId xmlns:a16="http://schemas.microsoft.com/office/drawing/2014/main" id="{4D48F371-C79B-4EB4-9B8D-409F9B9EA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2021"/>
                <a:ext cx="22" cy="15"/>
              </a:xfrm>
              <a:custGeom>
                <a:avLst/>
                <a:gdLst>
                  <a:gd name="T0" fmla="*/ 8 w 22"/>
                  <a:gd name="T1" fmla="*/ 8 h 15"/>
                  <a:gd name="T2" fmla="*/ 11 w 22"/>
                  <a:gd name="T3" fmla="*/ 15 h 15"/>
                  <a:gd name="T4" fmla="*/ 22 w 22"/>
                  <a:gd name="T5" fmla="*/ 8 h 15"/>
                  <a:gd name="T6" fmla="*/ 18 w 22"/>
                  <a:gd name="T7" fmla="*/ 0 h 15"/>
                  <a:gd name="T8" fmla="*/ 8 w 22"/>
                  <a:gd name="T9" fmla="*/ 8 h 15"/>
                  <a:gd name="T10" fmla="*/ 8 w 22"/>
                  <a:gd name="T11" fmla="*/ 15 h 15"/>
                  <a:gd name="T12" fmla="*/ 8 w 22"/>
                  <a:gd name="T13" fmla="*/ 8 h 15"/>
                  <a:gd name="T14" fmla="*/ 0 w 22"/>
                  <a:gd name="T15" fmla="*/ 11 h 15"/>
                  <a:gd name="T16" fmla="*/ 8 w 22"/>
                  <a:gd name="T17" fmla="*/ 15 h 15"/>
                  <a:gd name="T18" fmla="*/ 8 w 22"/>
                  <a:gd name="T19" fmla="*/ 8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15"/>
                  <a:gd name="T32" fmla="*/ 22 w 22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15">
                    <a:moveTo>
                      <a:pt x="8" y="8"/>
                    </a:moveTo>
                    <a:lnTo>
                      <a:pt x="11" y="15"/>
                    </a:lnTo>
                    <a:lnTo>
                      <a:pt x="22" y="8"/>
                    </a:lnTo>
                    <a:lnTo>
                      <a:pt x="18" y="0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8" y="15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8" name="Freeform 377">
                <a:extLst>
                  <a:ext uri="{FF2B5EF4-FFF2-40B4-BE49-F238E27FC236}">
                    <a16:creationId xmlns:a16="http://schemas.microsoft.com/office/drawing/2014/main" id="{BE13B61E-E15D-45C6-B6C2-52C30361E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029"/>
                <a:ext cx="7" cy="14"/>
              </a:xfrm>
              <a:custGeom>
                <a:avLst/>
                <a:gdLst>
                  <a:gd name="T0" fmla="*/ 3 w 7"/>
                  <a:gd name="T1" fmla="*/ 14 h 14"/>
                  <a:gd name="T2" fmla="*/ 7 w 7"/>
                  <a:gd name="T3" fmla="*/ 10 h 14"/>
                  <a:gd name="T4" fmla="*/ 7 w 7"/>
                  <a:gd name="T5" fmla="*/ 7 h 14"/>
                  <a:gd name="T6" fmla="*/ 0 w 7"/>
                  <a:gd name="T7" fmla="*/ 0 h 14"/>
                  <a:gd name="T8" fmla="*/ 0 w 7"/>
                  <a:gd name="T9" fmla="*/ 10 h 14"/>
                  <a:gd name="T10" fmla="*/ 3 w 7"/>
                  <a:gd name="T11" fmla="*/ 7 h 14"/>
                  <a:gd name="T12" fmla="*/ 3 w 7"/>
                  <a:gd name="T13" fmla="*/ 14 h 14"/>
                  <a:gd name="T14" fmla="*/ 7 w 7"/>
                  <a:gd name="T15" fmla="*/ 10 h 14"/>
                  <a:gd name="T16" fmla="*/ 3 w 7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4"/>
                  <a:gd name="T29" fmla="*/ 7 w 7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4">
                    <a:moveTo>
                      <a:pt x="3" y="14"/>
                    </a:moveTo>
                    <a:lnTo>
                      <a:pt x="7" y="10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9" name="Freeform 378">
                <a:extLst>
                  <a:ext uri="{FF2B5EF4-FFF2-40B4-BE49-F238E27FC236}">
                    <a16:creationId xmlns:a16="http://schemas.microsoft.com/office/drawing/2014/main" id="{2E9DDC6F-81FC-4894-B340-055DF6CF8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018"/>
                <a:ext cx="36" cy="25"/>
              </a:xfrm>
              <a:custGeom>
                <a:avLst/>
                <a:gdLst>
                  <a:gd name="T0" fmla="*/ 0 w 36"/>
                  <a:gd name="T1" fmla="*/ 3 h 25"/>
                  <a:gd name="T2" fmla="*/ 0 w 36"/>
                  <a:gd name="T3" fmla="*/ 7 h 25"/>
                  <a:gd name="T4" fmla="*/ 4 w 36"/>
                  <a:gd name="T5" fmla="*/ 11 h 25"/>
                  <a:gd name="T6" fmla="*/ 7 w 36"/>
                  <a:gd name="T7" fmla="*/ 11 h 25"/>
                  <a:gd name="T8" fmla="*/ 15 w 36"/>
                  <a:gd name="T9" fmla="*/ 18 h 25"/>
                  <a:gd name="T10" fmla="*/ 22 w 36"/>
                  <a:gd name="T11" fmla="*/ 21 h 25"/>
                  <a:gd name="T12" fmla="*/ 25 w 36"/>
                  <a:gd name="T13" fmla="*/ 21 h 25"/>
                  <a:gd name="T14" fmla="*/ 33 w 36"/>
                  <a:gd name="T15" fmla="*/ 25 h 25"/>
                  <a:gd name="T16" fmla="*/ 36 w 36"/>
                  <a:gd name="T17" fmla="*/ 25 h 25"/>
                  <a:gd name="T18" fmla="*/ 36 w 36"/>
                  <a:gd name="T19" fmla="*/ 18 h 25"/>
                  <a:gd name="T20" fmla="*/ 29 w 36"/>
                  <a:gd name="T21" fmla="*/ 18 h 25"/>
                  <a:gd name="T22" fmla="*/ 25 w 36"/>
                  <a:gd name="T23" fmla="*/ 14 h 25"/>
                  <a:gd name="T24" fmla="*/ 18 w 36"/>
                  <a:gd name="T25" fmla="*/ 14 h 25"/>
                  <a:gd name="T26" fmla="*/ 15 w 36"/>
                  <a:gd name="T27" fmla="*/ 11 h 25"/>
                  <a:gd name="T28" fmla="*/ 15 w 36"/>
                  <a:gd name="T29" fmla="*/ 7 h 25"/>
                  <a:gd name="T30" fmla="*/ 7 w 36"/>
                  <a:gd name="T31" fmla="*/ 0 h 25"/>
                  <a:gd name="T32" fmla="*/ 7 w 36"/>
                  <a:gd name="T33" fmla="*/ 3 h 25"/>
                  <a:gd name="T34" fmla="*/ 0 w 36"/>
                  <a:gd name="T35" fmla="*/ 3 h 25"/>
                  <a:gd name="T36" fmla="*/ 0 w 36"/>
                  <a:gd name="T37" fmla="*/ 7 h 25"/>
                  <a:gd name="T38" fmla="*/ 0 w 36"/>
                  <a:gd name="T39" fmla="*/ 3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25"/>
                  <a:gd name="T62" fmla="*/ 36 w 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25">
                    <a:moveTo>
                      <a:pt x="0" y="3"/>
                    </a:moveTo>
                    <a:lnTo>
                      <a:pt x="0" y="7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33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29" y="18"/>
                    </a:lnTo>
                    <a:lnTo>
                      <a:pt x="25" y="14"/>
                    </a:lnTo>
                    <a:lnTo>
                      <a:pt x="18" y="14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0" name="Freeform 379">
                <a:extLst>
                  <a:ext uri="{FF2B5EF4-FFF2-40B4-BE49-F238E27FC236}">
                    <a16:creationId xmlns:a16="http://schemas.microsoft.com/office/drawing/2014/main" id="{62770022-6F9E-4ECB-8B84-656BAD2D2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007"/>
                <a:ext cx="25" cy="14"/>
              </a:xfrm>
              <a:custGeom>
                <a:avLst/>
                <a:gdLst>
                  <a:gd name="T0" fmla="*/ 22 w 25"/>
                  <a:gd name="T1" fmla="*/ 0 h 14"/>
                  <a:gd name="T2" fmla="*/ 18 w 25"/>
                  <a:gd name="T3" fmla="*/ 4 h 14"/>
                  <a:gd name="T4" fmla="*/ 18 w 25"/>
                  <a:gd name="T5" fmla="*/ 11 h 14"/>
                  <a:gd name="T6" fmla="*/ 18 w 25"/>
                  <a:gd name="T7" fmla="*/ 7 h 14"/>
                  <a:gd name="T8" fmla="*/ 15 w 25"/>
                  <a:gd name="T9" fmla="*/ 7 h 14"/>
                  <a:gd name="T10" fmla="*/ 15 w 25"/>
                  <a:gd name="T11" fmla="*/ 4 h 14"/>
                  <a:gd name="T12" fmla="*/ 7 w 25"/>
                  <a:gd name="T13" fmla="*/ 4 h 14"/>
                  <a:gd name="T14" fmla="*/ 4 w 25"/>
                  <a:gd name="T15" fmla="*/ 7 h 14"/>
                  <a:gd name="T16" fmla="*/ 0 w 25"/>
                  <a:gd name="T17" fmla="*/ 14 h 14"/>
                  <a:gd name="T18" fmla="*/ 7 w 25"/>
                  <a:gd name="T19" fmla="*/ 14 h 14"/>
                  <a:gd name="T20" fmla="*/ 7 w 25"/>
                  <a:gd name="T21" fmla="*/ 11 h 14"/>
                  <a:gd name="T22" fmla="*/ 15 w 25"/>
                  <a:gd name="T23" fmla="*/ 11 h 14"/>
                  <a:gd name="T24" fmla="*/ 15 w 25"/>
                  <a:gd name="T25" fmla="*/ 14 h 14"/>
                  <a:gd name="T26" fmla="*/ 22 w 25"/>
                  <a:gd name="T27" fmla="*/ 14 h 14"/>
                  <a:gd name="T28" fmla="*/ 25 w 25"/>
                  <a:gd name="T29" fmla="*/ 11 h 14"/>
                  <a:gd name="T30" fmla="*/ 25 w 25"/>
                  <a:gd name="T31" fmla="*/ 4 h 14"/>
                  <a:gd name="T32" fmla="*/ 22 w 25"/>
                  <a:gd name="T33" fmla="*/ 7 h 14"/>
                  <a:gd name="T34" fmla="*/ 22 w 25"/>
                  <a:gd name="T35" fmla="*/ 0 h 14"/>
                  <a:gd name="T36" fmla="*/ 18 w 25"/>
                  <a:gd name="T37" fmla="*/ 0 h 14"/>
                  <a:gd name="T38" fmla="*/ 18 w 25"/>
                  <a:gd name="T39" fmla="*/ 4 h 14"/>
                  <a:gd name="T40" fmla="*/ 22 w 25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14"/>
                  <a:gd name="T65" fmla="*/ 25 w 25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14">
                    <a:moveTo>
                      <a:pt x="22" y="0"/>
                    </a:moveTo>
                    <a:lnTo>
                      <a:pt x="18" y="4"/>
                    </a:lnTo>
                    <a:lnTo>
                      <a:pt x="18" y="11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22" y="14"/>
                    </a:lnTo>
                    <a:lnTo>
                      <a:pt x="25" y="11"/>
                    </a:lnTo>
                    <a:lnTo>
                      <a:pt x="25" y="4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1" name="Freeform 380">
                <a:extLst>
                  <a:ext uri="{FF2B5EF4-FFF2-40B4-BE49-F238E27FC236}">
                    <a16:creationId xmlns:a16="http://schemas.microsoft.com/office/drawing/2014/main" id="{184F3D12-6598-4230-9AFE-4E69F8A0A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007"/>
                <a:ext cx="29" cy="22"/>
              </a:xfrm>
              <a:custGeom>
                <a:avLst/>
                <a:gdLst>
                  <a:gd name="T0" fmla="*/ 25 w 29"/>
                  <a:gd name="T1" fmla="*/ 22 h 22"/>
                  <a:gd name="T2" fmla="*/ 29 w 29"/>
                  <a:gd name="T3" fmla="*/ 18 h 22"/>
                  <a:gd name="T4" fmla="*/ 18 w 29"/>
                  <a:gd name="T5" fmla="*/ 7 h 22"/>
                  <a:gd name="T6" fmla="*/ 14 w 29"/>
                  <a:gd name="T7" fmla="*/ 7 h 22"/>
                  <a:gd name="T8" fmla="*/ 11 w 29"/>
                  <a:gd name="T9" fmla="*/ 4 h 22"/>
                  <a:gd name="T10" fmla="*/ 3 w 29"/>
                  <a:gd name="T11" fmla="*/ 0 h 22"/>
                  <a:gd name="T12" fmla="*/ 0 w 29"/>
                  <a:gd name="T13" fmla="*/ 0 h 22"/>
                  <a:gd name="T14" fmla="*/ 0 w 29"/>
                  <a:gd name="T15" fmla="*/ 7 h 22"/>
                  <a:gd name="T16" fmla="*/ 3 w 29"/>
                  <a:gd name="T17" fmla="*/ 7 h 22"/>
                  <a:gd name="T18" fmla="*/ 7 w 29"/>
                  <a:gd name="T19" fmla="*/ 11 h 22"/>
                  <a:gd name="T20" fmla="*/ 11 w 29"/>
                  <a:gd name="T21" fmla="*/ 11 h 22"/>
                  <a:gd name="T22" fmla="*/ 14 w 29"/>
                  <a:gd name="T23" fmla="*/ 14 h 22"/>
                  <a:gd name="T24" fmla="*/ 18 w 29"/>
                  <a:gd name="T25" fmla="*/ 14 h 22"/>
                  <a:gd name="T26" fmla="*/ 18 w 29"/>
                  <a:gd name="T27" fmla="*/ 18 h 22"/>
                  <a:gd name="T28" fmla="*/ 21 w 29"/>
                  <a:gd name="T29" fmla="*/ 22 h 22"/>
                  <a:gd name="T30" fmla="*/ 21 w 29"/>
                  <a:gd name="T31" fmla="*/ 14 h 22"/>
                  <a:gd name="T32" fmla="*/ 25 w 29"/>
                  <a:gd name="T33" fmla="*/ 22 h 22"/>
                  <a:gd name="T34" fmla="*/ 29 w 29"/>
                  <a:gd name="T35" fmla="*/ 22 h 22"/>
                  <a:gd name="T36" fmla="*/ 29 w 29"/>
                  <a:gd name="T37" fmla="*/ 18 h 22"/>
                  <a:gd name="T38" fmla="*/ 25 w 29"/>
                  <a:gd name="T39" fmla="*/ 22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"/>
                  <a:gd name="T61" fmla="*/ 0 h 22"/>
                  <a:gd name="T62" fmla="*/ 29 w 29"/>
                  <a:gd name="T63" fmla="*/ 22 h 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" h="22">
                    <a:moveTo>
                      <a:pt x="25" y="22"/>
                    </a:moveTo>
                    <a:lnTo>
                      <a:pt x="29" y="18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21" y="22"/>
                    </a:lnTo>
                    <a:lnTo>
                      <a:pt x="21" y="14"/>
                    </a:lnTo>
                    <a:lnTo>
                      <a:pt x="25" y="22"/>
                    </a:lnTo>
                    <a:lnTo>
                      <a:pt x="29" y="22"/>
                    </a:lnTo>
                    <a:lnTo>
                      <a:pt x="29" y="18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2" name="Freeform 381">
                <a:extLst>
                  <a:ext uri="{FF2B5EF4-FFF2-40B4-BE49-F238E27FC236}">
                    <a16:creationId xmlns:a16="http://schemas.microsoft.com/office/drawing/2014/main" id="{A09653F9-2AC6-4CEC-BD5D-EA0920B27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021"/>
                <a:ext cx="11" cy="4"/>
              </a:xfrm>
              <a:custGeom>
                <a:avLst/>
                <a:gdLst>
                  <a:gd name="T0" fmla="*/ 11 w 11"/>
                  <a:gd name="T1" fmla="*/ 4 h 4"/>
                  <a:gd name="T2" fmla="*/ 0 w 11"/>
                  <a:gd name="T3" fmla="*/ 0 h 4"/>
                  <a:gd name="T4" fmla="*/ 7 w 11"/>
                  <a:gd name="T5" fmla="*/ 4 h 4"/>
                  <a:gd name="T6" fmla="*/ 11 w 1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"/>
                  <a:gd name="T14" fmla="*/ 11 w 1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">
                    <a:moveTo>
                      <a:pt x="11" y="4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3" name="Freeform 382">
                <a:extLst>
                  <a:ext uri="{FF2B5EF4-FFF2-40B4-BE49-F238E27FC236}">
                    <a16:creationId xmlns:a16="http://schemas.microsoft.com/office/drawing/2014/main" id="{FD709930-9338-4980-9911-A8185FB47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018"/>
                <a:ext cx="11" cy="11"/>
              </a:xfrm>
              <a:custGeom>
                <a:avLst/>
                <a:gdLst>
                  <a:gd name="T0" fmla="*/ 3 w 11"/>
                  <a:gd name="T1" fmla="*/ 0 h 11"/>
                  <a:gd name="T2" fmla="*/ 0 w 11"/>
                  <a:gd name="T3" fmla="*/ 7 h 11"/>
                  <a:gd name="T4" fmla="*/ 11 w 11"/>
                  <a:gd name="T5" fmla="*/ 11 h 11"/>
                  <a:gd name="T6" fmla="*/ 11 w 11"/>
                  <a:gd name="T7" fmla="*/ 3 h 11"/>
                  <a:gd name="T8" fmla="*/ 3 w 11"/>
                  <a:gd name="T9" fmla="*/ 0 h 11"/>
                  <a:gd name="T10" fmla="*/ 0 w 11"/>
                  <a:gd name="T11" fmla="*/ 7 h 11"/>
                  <a:gd name="T12" fmla="*/ 3 w 11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1"/>
                  <a:gd name="T23" fmla="*/ 11 w 1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1">
                    <a:moveTo>
                      <a:pt x="3" y="0"/>
                    </a:moveTo>
                    <a:lnTo>
                      <a:pt x="0" y="7"/>
                    </a:lnTo>
                    <a:lnTo>
                      <a:pt x="11" y="11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4" name="Freeform 383">
                <a:extLst>
                  <a:ext uri="{FF2B5EF4-FFF2-40B4-BE49-F238E27FC236}">
                    <a16:creationId xmlns:a16="http://schemas.microsoft.com/office/drawing/2014/main" id="{6FCC7C3A-73DA-46B9-8707-D13629E20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2018"/>
                <a:ext cx="11" cy="11"/>
              </a:xfrm>
              <a:custGeom>
                <a:avLst/>
                <a:gdLst>
                  <a:gd name="T0" fmla="*/ 11 w 11"/>
                  <a:gd name="T1" fmla="*/ 3 h 11"/>
                  <a:gd name="T2" fmla="*/ 3 w 11"/>
                  <a:gd name="T3" fmla="*/ 0 h 11"/>
                  <a:gd name="T4" fmla="*/ 0 w 11"/>
                  <a:gd name="T5" fmla="*/ 7 h 11"/>
                  <a:gd name="T6" fmla="*/ 7 w 11"/>
                  <a:gd name="T7" fmla="*/ 11 h 11"/>
                  <a:gd name="T8" fmla="*/ 11 w 11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11" y="3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7" y="11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5" name="Freeform 384">
                <a:extLst>
                  <a:ext uri="{FF2B5EF4-FFF2-40B4-BE49-F238E27FC236}">
                    <a16:creationId xmlns:a16="http://schemas.microsoft.com/office/drawing/2014/main" id="{B203A323-8964-4704-89E4-2492A4357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021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0 h 8"/>
                  <a:gd name="T4" fmla="*/ 0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  <a:gd name="T10" fmla="*/ 4 w 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6" name="Freeform 385">
                <a:extLst>
                  <a:ext uri="{FF2B5EF4-FFF2-40B4-BE49-F238E27FC236}">
                    <a16:creationId xmlns:a16="http://schemas.microsoft.com/office/drawing/2014/main" id="{52D622F1-FE6E-4479-AC80-B6EEBEB3C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2029"/>
                <a:ext cx="119" cy="399"/>
              </a:xfrm>
              <a:custGeom>
                <a:avLst/>
                <a:gdLst>
                  <a:gd name="T0" fmla="*/ 79 w 119"/>
                  <a:gd name="T1" fmla="*/ 43 h 399"/>
                  <a:gd name="T2" fmla="*/ 83 w 119"/>
                  <a:gd name="T3" fmla="*/ 100 h 399"/>
                  <a:gd name="T4" fmla="*/ 94 w 119"/>
                  <a:gd name="T5" fmla="*/ 154 h 399"/>
                  <a:gd name="T6" fmla="*/ 108 w 119"/>
                  <a:gd name="T7" fmla="*/ 212 h 399"/>
                  <a:gd name="T8" fmla="*/ 115 w 119"/>
                  <a:gd name="T9" fmla="*/ 255 h 399"/>
                  <a:gd name="T10" fmla="*/ 119 w 119"/>
                  <a:gd name="T11" fmla="*/ 280 h 399"/>
                  <a:gd name="T12" fmla="*/ 115 w 119"/>
                  <a:gd name="T13" fmla="*/ 306 h 399"/>
                  <a:gd name="T14" fmla="*/ 112 w 119"/>
                  <a:gd name="T15" fmla="*/ 324 h 399"/>
                  <a:gd name="T16" fmla="*/ 104 w 119"/>
                  <a:gd name="T17" fmla="*/ 342 h 399"/>
                  <a:gd name="T18" fmla="*/ 90 w 119"/>
                  <a:gd name="T19" fmla="*/ 352 h 399"/>
                  <a:gd name="T20" fmla="*/ 76 w 119"/>
                  <a:gd name="T21" fmla="*/ 363 h 399"/>
                  <a:gd name="T22" fmla="*/ 61 w 119"/>
                  <a:gd name="T23" fmla="*/ 374 h 399"/>
                  <a:gd name="T24" fmla="*/ 47 w 119"/>
                  <a:gd name="T25" fmla="*/ 385 h 399"/>
                  <a:gd name="T26" fmla="*/ 29 w 119"/>
                  <a:gd name="T27" fmla="*/ 392 h 399"/>
                  <a:gd name="T28" fmla="*/ 14 w 119"/>
                  <a:gd name="T29" fmla="*/ 396 h 399"/>
                  <a:gd name="T30" fmla="*/ 11 w 119"/>
                  <a:gd name="T31" fmla="*/ 378 h 399"/>
                  <a:gd name="T32" fmla="*/ 7 w 119"/>
                  <a:gd name="T33" fmla="*/ 316 h 399"/>
                  <a:gd name="T34" fmla="*/ 0 w 119"/>
                  <a:gd name="T35" fmla="*/ 262 h 399"/>
                  <a:gd name="T36" fmla="*/ 7 w 119"/>
                  <a:gd name="T37" fmla="*/ 183 h 399"/>
                  <a:gd name="T38" fmla="*/ 18 w 119"/>
                  <a:gd name="T39" fmla="*/ 147 h 399"/>
                  <a:gd name="T40" fmla="*/ 29 w 119"/>
                  <a:gd name="T41" fmla="*/ 126 h 399"/>
                  <a:gd name="T42" fmla="*/ 40 w 119"/>
                  <a:gd name="T43" fmla="*/ 108 h 399"/>
                  <a:gd name="T44" fmla="*/ 50 w 119"/>
                  <a:gd name="T45" fmla="*/ 86 h 399"/>
                  <a:gd name="T46" fmla="*/ 47 w 119"/>
                  <a:gd name="T47" fmla="*/ 68 h 399"/>
                  <a:gd name="T48" fmla="*/ 36 w 119"/>
                  <a:gd name="T49" fmla="*/ 72 h 399"/>
                  <a:gd name="T50" fmla="*/ 25 w 119"/>
                  <a:gd name="T51" fmla="*/ 90 h 399"/>
                  <a:gd name="T52" fmla="*/ 14 w 119"/>
                  <a:gd name="T53" fmla="*/ 111 h 399"/>
                  <a:gd name="T54" fmla="*/ 7 w 119"/>
                  <a:gd name="T55" fmla="*/ 133 h 399"/>
                  <a:gd name="T56" fmla="*/ 0 w 119"/>
                  <a:gd name="T57" fmla="*/ 154 h 399"/>
                  <a:gd name="T58" fmla="*/ 4 w 119"/>
                  <a:gd name="T59" fmla="*/ 108 h 399"/>
                  <a:gd name="T60" fmla="*/ 18 w 119"/>
                  <a:gd name="T61" fmla="*/ 79 h 399"/>
                  <a:gd name="T62" fmla="*/ 29 w 119"/>
                  <a:gd name="T63" fmla="*/ 50 h 399"/>
                  <a:gd name="T64" fmla="*/ 40 w 119"/>
                  <a:gd name="T65" fmla="*/ 32 h 399"/>
                  <a:gd name="T66" fmla="*/ 50 w 119"/>
                  <a:gd name="T67" fmla="*/ 21 h 399"/>
                  <a:gd name="T68" fmla="*/ 61 w 119"/>
                  <a:gd name="T69" fmla="*/ 10 h 399"/>
                  <a:gd name="T70" fmla="*/ 72 w 119"/>
                  <a:gd name="T71" fmla="*/ 3 h 399"/>
                  <a:gd name="T72" fmla="*/ 86 w 119"/>
                  <a:gd name="T73" fmla="*/ 14 h 39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399"/>
                  <a:gd name="T113" fmla="*/ 119 w 119"/>
                  <a:gd name="T114" fmla="*/ 399 h 39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399">
                    <a:moveTo>
                      <a:pt x="86" y="14"/>
                    </a:moveTo>
                    <a:lnTo>
                      <a:pt x="79" y="43"/>
                    </a:lnTo>
                    <a:lnTo>
                      <a:pt x="79" y="72"/>
                    </a:lnTo>
                    <a:lnTo>
                      <a:pt x="83" y="100"/>
                    </a:lnTo>
                    <a:lnTo>
                      <a:pt x="86" y="129"/>
                    </a:lnTo>
                    <a:lnTo>
                      <a:pt x="94" y="154"/>
                    </a:lnTo>
                    <a:lnTo>
                      <a:pt x="104" y="183"/>
                    </a:lnTo>
                    <a:lnTo>
                      <a:pt x="108" y="212"/>
                    </a:lnTo>
                    <a:lnTo>
                      <a:pt x="112" y="241"/>
                    </a:lnTo>
                    <a:lnTo>
                      <a:pt x="115" y="255"/>
                    </a:lnTo>
                    <a:lnTo>
                      <a:pt x="115" y="270"/>
                    </a:lnTo>
                    <a:lnTo>
                      <a:pt x="119" y="280"/>
                    </a:lnTo>
                    <a:lnTo>
                      <a:pt x="119" y="298"/>
                    </a:lnTo>
                    <a:lnTo>
                      <a:pt x="115" y="306"/>
                    </a:lnTo>
                    <a:lnTo>
                      <a:pt x="115" y="316"/>
                    </a:lnTo>
                    <a:lnTo>
                      <a:pt x="112" y="324"/>
                    </a:lnTo>
                    <a:lnTo>
                      <a:pt x="108" y="334"/>
                    </a:lnTo>
                    <a:lnTo>
                      <a:pt x="104" y="342"/>
                    </a:lnTo>
                    <a:lnTo>
                      <a:pt x="97" y="345"/>
                    </a:lnTo>
                    <a:lnTo>
                      <a:pt x="90" y="352"/>
                    </a:lnTo>
                    <a:lnTo>
                      <a:pt x="86" y="360"/>
                    </a:lnTo>
                    <a:lnTo>
                      <a:pt x="76" y="363"/>
                    </a:lnTo>
                    <a:lnTo>
                      <a:pt x="68" y="370"/>
                    </a:lnTo>
                    <a:lnTo>
                      <a:pt x="61" y="374"/>
                    </a:lnTo>
                    <a:lnTo>
                      <a:pt x="54" y="381"/>
                    </a:lnTo>
                    <a:lnTo>
                      <a:pt x="47" y="385"/>
                    </a:lnTo>
                    <a:lnTo>
                      <a:pt x="36" y="388"/>
                    </a:lnTo>
                    <a:lnTo>
                      <a:pt x="29" y="392"/>
                    </a:lnTo>
                    <a:lnTo>
                      <a:pt x="22" y="399"/>
                    </a:lnTo>
                    <a:lnTo>
                      <a:pt x="14" y="396"/>
                    </a:lnTo>
                    <a:lnTo>
                      <a:pt x="11" y="388"/>
                    </a:lnTo>
                    <a:lnTo>
                      <a:pt x="11" y="378"/>
                    </a:lnTo>
                    <a:lnTo>
                      <a:pt x="7" y="370"/>
                    </a:lnTo>
                    <a:lnTo>
                      <a:pt x="7" y="316"/>
                    </a:lnTo>
                    <a:lnTo>
                      <a:pt x="4" y="291"/>
                    </a:lnTo>
                    <a:lnTo>
                      <a:pt x="0" y="262"/>
                    </a:lnTo>
                    <a:lnTo>
                      <a:pt x="0" y="208"/>
                    </a:lnTo>
                    <a:lnTo>
                      <a:pt x="7" y="183"/>
                    </a:lnTo>
                    <a:lnTo>
                      <a:pt x="14" y="158"/>
                    </a:lnTo>
                    <a:lnTo>
                      <a:pt x="18" y="147"/>
                    </a:lnTo>
                    <a:lnTo>
                      <a:pt x="25" y="136"/>
                    </a:lnTo>
                    <a:lnTo>
                      <a:pt x="29" y="126"/>
                    </a:lnTo>
                    <a:lnTo>
                      <a:pt x="36" y="115"/>
                    </a:lnTo>
                    <a:lnTo>
                      <a:pt x="40" y="108"/>
                    </a:lnTo>
                    <a:lnTo>
                      <a:pt x="47" y="93"/>
                    </a:lnTo>
                    <a:lnTo>
                      <a:pt x="50" y="86"/>
                    </a:lnTo>
                    <a:lnTo>
                      <a:pt x="50" y="72"/>
                    </a:lnTo>
                    <a:lnTo>
                      <a:pt x="47" y="68"/>
                    </a:lnTo>
                    <a:lnTo>
                      <a:pt x="40" y="72"/>
                    </a:lnTo>
                    <a:lnTo>
                      <a:pt x="36" y="72"/>
                    </a:lnTo>
                    <a:lnTo>
                      <a:pt x="29" y="82"/>
                    </a:lnTo>
                    <a:lnTo>
                      <a:pt x="25" y="90"/>
                    </a:lnTo>
                    <a:lnTo>
                      <a:pt x="22" y="100"/>
                    </a:lnTo>
                    <a:lnTo>
                      <a:pt x="14" y="111"/>
                    </a:lnTo>
                    <a:lnTo>
                      <a:pt x="11" y="122"/>
                    </a:lnTo>
                    <a:lnTo>
                      <a:pt x="7" y="133"/>
                    </a:lnTo>
                    <a:lnTo>
                      <a:pt x="4" y="144"/>
                    </a:lnTo>
                    <a:lnTo>
                      <a:pt x="0" y="154"/>
                    </a:lnTo>
                    <a:lnTo>
                      <a:pt x="0" y="122"/>
                    </a:lnTo>
                    <a:lnTo>
                      <a:pt x="4" y="108"/>
                    </a:lnTo>
                    <a:lnTo>
                      <a:pt x="11" y="93"/>
                    </a:lnTo>
                    <a:lnTo>
                      <a:pt x="18" y="79"/>
                    </a:lnTo>
                    <a:lnTo>
                      <a:pt x="22" y="6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0" y="32"/>
                    </a:lnTo>
                    <a:lnTo>
                      <a:pt x="47" y="28"/>
                    </a:lnTo>
                    <a:lnTo>
                      <a:pt x="50" y="21"/>
                    </a:lnTo>
                    <a:lnTo>
                      <a:pt x="54" y="14"/>
                    </a:lnTo>
                    <a:lnTo>
                      <a:pt x="61" y="10"/>
                    </a:lnTo>
                    <a:lnTo>
                      <a:pt x="68" y="7"/>
                    </a:lnTo>
                    <a:lnTo>
                      <a:pt x="72" y="3"/>
                    </a:lnTo>
                    <a:lnTo>
                      <a:pt x="79" y="0"/>
                    </a:lnTo>
                    <a:lnTo>
                      <a:pt x="86" y="14"/>
                    </a:lnTo>
                    <a:close/>
                  </a:path>
                </a:pathLst>
              </a:custGeom>
              <a:solidFill>
                <a:srgbClr val="004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7" name="Freeform 386">
                <a:extLst>
                  <a:ext uri="{FF2B5EF4-FFF2-40B4-BE49-F238E27FC236}">
                    <a16:creationId xmlns:a16="http://schemas.microsoft.com/office/drawing/2014/main" id="{9333A782-3383-45C0-B9A6-DB0749337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043"/>
                <a:ext cx="39" cy="227"/>
              </a:xfrm>
              <a:custGeom>
                <a:avLst/>
                <a:gdLst>
                  <a:gd name="T0" fmla="*/ 39 w 39"/>
                  <a:gd name="T1" fmla="*/ 223 h 227"/>
                  <a:gd name="T2" fmla="*/ 39 w 39"/>
                  <a:gd name="T3" fmla="*/ 227 h 227"/>
                  <a:gd name="T4" fmla="*/ 36 w 39"/>
                  <a:gd name="T5" fmla="*/ 194 h 227"/>
                  <a:gd name="T6" fmla="*/ 32 w 39"/>
                  <a:gd name="T7" fmla="*/ 169 h 227"/>
                  <a:gd name="T8" fmla="*/ 21 w 39"/>
                  <a:gd name="T9" fmla="*/ 140 h 227"/>
                  <a:gd name="T10" fmla="*/ 14 w 39"/>
                  <a:gd name="T11" fmla="*/ 112 h 227"/>
                  <a:gd name="T12" fmla="*/ 10 w 39"/>
                  <a:gd name="T13" fmla="*/ 86 h 227"/>
                  <a:gd name="T14" fmla="*/ 7 w 39"/>
                  <a:gd name="T15" fmla="*/ 58 h 227"/>
                  <a:gd name="T16" fmla="*/ 7 w 39"/>
                  <a:gd name="T17" fmla="*/ 29 h 227"/>
                  <a:gd name="T18" fmla="*/ 10 w 39"/>
                  <a:gd name="T19" fmla="*/ 0 h 227"/>
                  <a:gd name="T20" fmla="*/ 7 w 39"/>
                  <a:gd name="T21" fmla="*/ 0 h 227"/>
                  <a:gd name="T22" fmla="*/ 0 w 39"/>
                  <a:gd name="T23" fmla="*/ 29 h 227"/>
                  <a:gd name="T24" fmla="*/ 0 w 39"/>
                  <a:gd name="T25" fmla="*/ 58 h 227"/>
                  <a:gd name="T26" fmla="*/ 3 w 39"/>
                  <a:gd name="T27" fmla="*/ 86 h 227"/>
                  <a:gd name="T28" fmla="*/ 10 w 39"/>
                  <a:gd name="T29" fmla="*/ 115 h 227"/>
                  <a:gd name="T30" fmla="*/ 14 w 39"/>
                  <a:gd name="T31" fmla="*/ 144 h 227"/>
                  <a:gd name="T32" fmla="*/ 25 w 39"/>
                  <a:gd name="T33" fmla="*/ 169 h 227"/>
                  <a:gd name="T34" fmla="*/ 32 w 39"/>
                  <a:gd name="T35" fmla="*/ 198 h 227"/>
                  <a:gd name="T36" fmla="*/ 32 w 39"/>
                  <a:gd name="T37" fmla="*/ 227 h 227"/>
                  <a:gd name="T38" fmla="*/ 39 w 39"/>
                  <a:gd name="T39" fmla="*/ 223 h 22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9"/>
                  <a:gd name="T61" fmla="*/ 0 h 227"/>
                  <a:gd name="T62" fmla="*/ 39 w 39"/>
                  <a:gd name="T63" fmla="*/ 227 h 22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9" h="227">
                    <a:moveTo>
                      <a:pt x="39" y="223"/>
                    </a:moveTo>
                    <a:lnTo>
                      <a:pt x="39" y="227"/>
                    </a:lnTo>
                    <a:lnTo>
                      <a:pt x="36" y="194"/>
                    </a:lnTo>
                    <a:lnTo>
                      <a:pt x="32" y="169"/>
                    </a:lnTo>
                    <a:lnTo>
                      <a:pt x="21" y="140"/>
                    </a:lnTo>
                    <a:lnTo>
                      <a:pt x="14" y="112"/>
                    </a:lnTo>
                    <a:lnTo>
                      <a:pt x="10" y="86"/>
                    </a:lnTo>
                    <a:lnTo>
                      <a:pt x="7" y="58"/>
                    </a:lnTo>
                    <a:lnTo>
                      <a:pt x="7" y="2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29"/>
                    </a:lnTo>
                    <a:lnTo>
                      <a:pt x="0" y="58"/>
                    </a:lnTo>
                    <a:lnTo>
                      <a:pt x="3" y="86"/>
                    </a:lnTo>
                    <a:lnTo>
                      <a:pt x="10" y="115"/>
                    </a:lnTo>
                    <a:lnTo>
                      <a:pt x="14" y="144"/>
                    </a:lnTo>
                    <a:lnTo>
                      <a:pt x="25" y="169"/>
                    </a:lnTo>
                    <a:lnTo>
                      <a:pt x="32" y="198"/>
                    </a:lnTo>
                    <a:lnTo>
                      <a:pt x="32" y="227"/>
                    </a:lnTo>
                    <a:lnTo>
                      <a:pt x="39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8" name="Freeform 387">
                <a:extLst>
                  <a:ext uri="{FF2B5EF4-FFF2-40B4-BE49-F238E27FC236}">
                    <a16:creationId xmlns:a16="http://schemas.microsoft.com/office/drawing/2014/main" id="{036C541A-0F8E-4617-875C-E921D4560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2266"/>
                <a:ext cx="14" cy="61"/>
              </a:xfrm>
              <a:custGeom>
                <a:avLst/>
                <a:gdLst>
                  <a:gd name="T0" fmla="*/ 14 w 14"/>
                  <a:gd name="T1" fmla="*/ 61 h 61"/>
                  <a:gd name="T2" fmla="*/ 14 w 14"/>
                  <a:gd name="T3" fmla="*/ 33 h 61"/>
                  <a:gd name="T4" fmla="*/ 11 w 14"/>
                  <a:gd name="T5" fmla="*/ 18 h 61"/>
                  <a:gd name="T6" fmla="*/ 7 w 14"/>
                  <a:gd name="T7" fmla="*/ 0 h 61"/>
                  <a:gd name="T8" fmla="*/ 0 w 14"/>
                  <a:gd name="T9" fmla="*/ 4 h 61"/>
                  <a:gd name="T10" fmla="*/ 4 w 14"/>
                  <a:gd name="T11" fmla="*/ 18 h 61"/>
                  <a:gd name="T12" fmla="*/ 4 w 14"/>
                  <a:gd name="T13" fmla="*/ 43 h 61"/>
                  <a:gd name="T14" fmla="*/ 7 w 14"/>
                  <a:gd name="T15" fmla="*/ 61 h 61"/>
                  <a:gd name="T16" fmla="*/ 14 w 14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1"/>
                  <a:gd name="T29" fmla="*/ 14 w 14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1">
                    <a:moveTo>
                      <a:pt x="14" y="61"/>
                    </a:moveTo>
                    <a:lnTo>
                      <a:pt x="14" y="33"/>
                    </a:lnTo>
                    <a:lnTo>
                      <a:pt x="11" y="18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4" y="18"/>
                    </a:lnTo>
                    <a:lnTo>
                      <a:pt x="4" y="43"/>
                    </a:lnTo>
                    <a:lnTo>
                      <a:pt x="7" y="61"/>
                    </a:lnTo>
                    <a:lnTo>
                      <a:pt x="14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9" name="Freeform 388">
                <a:extLst>
                  <a:ext uri="{FF2B5EF4-FFF2-40B4-BE49-F238E27FC236}">
                    <a16:creationId xmlns:a16="http://schemas.microsoft.com/office/drawing/2014/main" id="{8FDA907B-82F9-4107-8268-CE01862EC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2327"/>
                <a:ext cx="100" cy="105"/>
              </a:xfrm>
              <a:custGeom>
                <a:avLst/>
                <a:gdLst>
                  <a:gd name="T0" fmla="*/ 0 w 100"/>
                  <a:gd name="T1" fmla="*/ 105 h 105"/>
                  <a:gd name="T2" fmla="*/ 3 w 100"/>
                  <a:gd name="T3" fmla="*/ 105 h 105"/>
                  <a:gd name="T4" fmla="*/ 7 w 100"/>
                  <a:gd name="T5" fmla="*/ 98 h 105"/>
                  <a:gd name="T6" fmla="*/ 18 w 100"/>
                  <a:gd name="T7" fmla="*/ 94 h 105"/>
                  <a:gd name="T8" fmla="*/ 25 w 100"/>
                  <a:gd name="T9" fmla="*/ 90 h 105"/>
                  <a:gd name="T10" fmla="*/ 32 w 100"/>
                  <a:gd name="T11" fmla="*/ 87 h 105"/>
                  <a:gd name="T12" fmla="*/ 39 w 100"/>
                  <a:gd name="T13" fmla="*/ 80 h 105"/>
                  <a:gd name="T14" fmla="*/ 46 w 100"/>
                  <a:gd name="T15" fmla="*/ 76 h 105"/>
                  <a:gd name="T16" fmla="*/ 57 w 100"/>
                  <a:gd name="T17" fmla="*/ 69 h 105"/>
                  <a:gd name="T18" fmla="*/ 64 w 100"/>
                  <a:gd name="T19" fmla="*/ 65 h 105"/>
                  <a:gd name="T20" fmla="*/ 86 w 100"/>
                  <a:gd name="T21" fmla="*/ 44 h 105"/>
                  <a:gd name="T22" fmla="*/ 90 w 100"/>
                  <a:gd name="T23" fmla="*/ 36 h 105"/>
                  <a:gd name="T24" fmla="*/ 93 w 100"/>
                  <a:gd name="T25" fmla="*/ 29 h 105"/>
                  <a:gd name="T26" fmla="*/ 97 w 100"/>
                  <a:gd name="T27" fmla="*/ 18 h 105"/>
                  <a:gd name="T28" fmla="*/ 100 w 100"/>
                  <a:gd name="T29" fmla="*/ 8 h 105"/>
                  <a:gd name="T30" fmla="*/ 100 w 100"/>
                  <a:gd name="T31" fmla="*/ 0 h 105"/>
                  <a:gd name="T32" fmla="*/ 93 w 100"/>
                  <a:gd name="T33" fmla="*/ 0 h 105"/>
                  <a:gd name="T34" fmla="*/ 90 w 100"/>
                  <a:gd name="T35" fmla="*/ 8 h 105"/>
                  <a:gd name="T36" fmla="*/ 90 w 100"/>
                  <a:gd name="T37" fmla="*/ 18 h 105"/>
                  <a:gd name="T38" fmla="*/ 86 w 100"/>
                  <a:gd name="T39" fmla="*/ 26 h 105"/>
                  <a:gd name="T40" fmla="*/ 82 w 100"/>
                  <a:gd name="T41" fmla="*/ 33 h 105"/>
                  <a:gd name="T42" fmla="*/ 79 w 100"/>
                  <a:gd name="T43" fmla="*/ 40 h 105"/>
                  <a:gd name="T44" fmla="*/ 75 w 100"/>
                  <a:gd name="T45" fmla="*/ 47 h 105"/>
                  <a:gd name="T46" fmla="*/ 68 w 100"/>
                  <a:gd name="T47" fmla="*/ 51 h 105"/>
                  <a:gd name="T48" fmla="*/ 54 w 100"/>
                  <a:gd name="T49" fmla="*/ 65 h 105"/>
                  <a:gd name="T50" fmla="*/ 46 w 100"/>
                  <a:gd name="T51" fmla="*/ 69 h 105"/>
                  <a:gd name="T52" fmla="*/ 36 w 100"/>
                  <a:gd name="T53" fmla="*/ 72 h 105"/>
                  <a:gd name="T54" fmla="*/ 28 w 100"/>
                  <a:gd name="T55" fmla="*/ 80 h 105"/>
                  <a:gd name="T56" fmla="*/ 21 w 100"/>
                  <a:gd name="T57" fmla="*/ 83 h 105"/>
                  <a:gd name="T58" fmla="*/ 14 w 100"/>
                  <a:gd name="T59" fmla="*/ 87 h 105"/>
                  <a:gd name="T60" fmla="*/ 7 w 100"/>
                  <a:gd name="T61" fmla="*/ 90 h 105"/>
                  <a:gd name="T62" fmla="*/ 0 w 100"/>
                  <a:gd name="T63" fmla="*/ 98 h 105"/>
                  <a:gd name="T64" fmla="*/ 0 w 100"/>
                  <a:gd name="T65" fmla="*/ 105 h 105"/>
                  <a:gd name="T66" fmla="*/ 3 w 100"/>
                  <a:gd name="T67" fmla="*/ 105 h 105"/>
                  <a:gd name="T68" fmla="*/ 0 w 100"/>
                  <a:gd name="T69" fmla="*/ 105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0"/>
                  <a:gd name="T106" fmla="*/ 0 h 105"/>
                  <a:gd name="T107" fmla="*/ 100 w 100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0" h="105">
                    <a:moveTo>
                      <a:pt x="0" y="105"/>
                    </a:moveTo>
                    <a:lnTo>
                      <a:pt x="3" y="105"/>
                    </a:lnTo>
                    <a:lnTo>
                      <a:pt x="7" y="98"/>
                    </a:lnTo>
                    <a:lnTo>
                      <a:pt x="18" y="94"/>
                    </a:lnTo>
                    <a:lnTo>
                      <a:pt x="25" y="90"/>
                    </a:lnTo>
                    <a:lnTo>
                      <a:pt x="32" y="87"/>
                    </a:lnTo>
                    <a:lnTo>
                      <a:pt x="39" y="80"/>
                    </a:lnTo>
                    <a:lnTo>
                      <a:pt x="46" y="76"/>
                    </a:lnTo>
                    <a:lnTo>
                      <a:pt x="57" y="69"/>
                    </a:lnTo>
                    <a:lnTo>
                      <a:pt x="64" y="65"/>
                    </a:lnTo>
                    <a:lnTo>
                      <a:pt x="86" y="44"/>
                    </a:lnTo>
                    <a:lnTo>
                      <a:pt x="90" y="36"/>
                    </a:lnTo>
                    <a:lnTo>
                      <a:pt x="93" y="29"/>
                    </a:lnTo>
                    <a:lnTo>
                      <a:pt x="97" y="18"/>
                    </a:lnTo>
                    <a:lnTo>
                      <a:pt x="100" y="8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0" y="8"/>
                    </a:lnTo>
                    <a:lnTo>
                      <a:pt x="90" y="18"/>
                    </a:lnTo>
                    <a:lnTo>
                      <a:pt x="86" y="26"/>
                    </a:lnTo>
                    <a:lnTo>
                      <a:pt x="82" y="33"/>
                    </a:lnTo>
                    <a:lnTo>
                      <a:pt x="79" y="40"/>
                    </a:lnTo>
                    <a:lnTo>
                      <a:pt x="75" y="47"/>
                    </a:lnTo>
                    <a:lnTo>
                      <a:pt x="68" y="51"/>
                    </a:lnTo>
                    <a:lnTo>
                      <a:pt x="54" y="65"/>
                    </a:lnTo>
                    <a:lnTo>
                      <a:pt x="46" y="69"/>
                    </a:lnTo>
                    <a:lnTo>
                      <a:pt x="36" y="72"/>
                    </a:lnTo>
                    <a:lnTo>
                      <a:pt x="28" y="80"/>
                    </a:lnTo>
                    <a:lnTo>
                      <a:pt x="21" y="83"/>
                    </a:lnTo>
                    <a:lnTo>
                      <a:pt x="14" y="87"/>
                    </a:lnTo>
                    <a:lnTo>
                      <a:pt x="7" y="90"/>
                    </a:lnTo>
                    <a:lnTo>
                      <a:pt x="0" y="98"/>
                    </a:lnTo>
                    <a:lnTo>
                      <a:pt x="0" y="105"/>
                    </a:lnTo>
                    <a:lnTo>
                      <a:pt x="3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0" name="Freeform 389">
                <a:extLst>
                  <a:ext uri="{FF2B5EF4-FFF2-40B4-BE49-F238E27FC236}">
                    <a16:creationId xmlns:a16="http://schemas.microsoft.com/office/drawing/2014/main" id="{3A703631-6F06-4C9A-8646-189F462FB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396"/>
                <a:ext cx="18" cy="36"/>
              </a:xfrm>
              <a:custGeom>
                <a:avLst/>
                <a:gdLst>
                  <a:gd name="T0" fmla="*/ 0 w 18"/>
                  <a:gd name="T1" fmla="*/ 3 h 36"/>
                  <a:gd name="T2" fmla="*/ 3 w 18"/>
                  <a:gd name="T3" fmla="*/ 11 h 36"/>
                  <a:gd name="T4" fmla="*/ 3 w 18"/>
                  <a:gd name="T5" fmla="*/ 21 h 36"/>
                  <a:gd name="T6" fmla="*/ 7 w 18"/>
                  <a:gd name="T7" fmla="*/ 32 h 36"/>
                  <a:gd name="T8" fmla="*/ 18 w 18"/>
                  <a:gd name="T9" fmla="*/ 36 h 36"/>
                  <a:gd name="T10" fmla="*/ 18 w 18"/>
                  <a:gd name="T11" fmla="*/ 29 h 36"/>
                  <a:gd name="T12" fmla="*/ 10 w 18"/>
                  <a:gd name="T13" fmla="*/ 25 h 36"/>
                  <a:gd name="T14" fmla="*/ 10 w 18"/>
                  <a:gd name="T15" fmla="*/ 11 h 36"/>
                  <a:gd name="T16" fmla="*/ 7 w 18"/>
                  <a:gd name="T17" fmla="*/ 0 h 36"/>
                  <a:gd name="T18" fmla="*/ 7 w 18"/>
                  <a:gd name="T19" fmla="*/ 3 h 36"/>
                  <a:gd name="T20" fmla="*/ 0 w 18"/>
                  <a:gd name="T21" fmla="*/ 3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6"/>
                  <a:gd name="T35" fmla="*/ 18 w 18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6">
                    <a:moveTo>
                      <a:pt x="0" y="3"/>
                    </a:moveTo>
                    <a:lnTo>
                      <a:pt x="3" y="11"/>
                    </a:lnTo>
                    <a:lnTo>
                      <a:pt x="3" y="21"/>
                    </a:lnTo>
                    <a:lnTo>
                      <a:pt x="7" y="32"/>
                    </a:lnTo>
                    <a:lnTo>
                      <a:pt x="18" y="36"/>
                    </a:lnTo>
                    <a:lnTo>
                      <a:pt x="18" y="29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1" name="Freeform 390">
                <a:extLst>
                  <a:ext uri="{FF2B5EF4-FFF2-40B4-BE49-F238E27FC236}">
                    <a16:creationId xmlns:a16="http://schemas.microsoft.com/office/drawing/2014/main" id="{8FB1E83C-22D1-45CC-B79C-DD2400166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183"/>
                <a:ext cx="22" cy="216"/>
              </a:xfrm>
              <a:custGeom>
                <a:avLst/>
                <a:gdLst>
                  <a:gd name="T0" fmla="*/ 15 w 22"/>
                  <a:gd name="T1" fmla="*/ 0 h 216"/>
                  <a:gd name="T2" fmla="*/ 8 w 22"/>
                  <a:gd name="T3" fmla="*/ 29 h 216"/>
                  <a:gd name="T4" fmla="*/ 0 w 22"/>
                  <a:gd name="T5" fmla="*/ 54 h 216"/>
                  <a:gd name="T6" fmla="*/ 0 w 22"/>
                  <a:gd name="T7" fmla="*/ 108 h 216"/>
                  <a:gd name="T8" fmla="*/ 4 w 22"/>
                  <a:gd name="T9" fmla="*/ 137 h 216"/>
                  <a:gd name="T10" fmla="*/ 8 w 22"/>
                  <a:gd name="T11" fmla="*/ 162 h 216"/>
                  <a:gd name="T12" fmla="*/ 8 w 22"/>
                  <a:gd name="T13" fmla="*/ 216 h 216"/>
                  <a:gd name="T14" fmla="*/ 15 w 22"/>
                  <a:gd name="T15" fmla="*/ 216 h 216"/>
                  <a:gd name="T16" fmla="*/ 15 w 22"/>
                  <a:gd name="T17" fmla="*/ 162 h 216"/>
                  <a:gd name="T18" fmla="*/ 11 w 22"/>
                  <a:gd name="T19" fmla="*/ 137 h 216"/>
                  <a:gd name="T20" fmla="*/ 8 w 22"/>
                  <a:gd name="T21" fmla="*/ 108 h 216"/>
                  <a:gd name="T22" fmla="*/ 8 w 22"/>
                  <a:gd name="T23" fmla="*/ 54 h 216"/>
                  <a:gd name="T24" fmla="*/ 11 w 22"/>
                  <a:gd name="T25" fmla="*/ 29 h 216"/>
                  <a:gd name="T26" fmla="*/ 22 w 22"/>
                  <a:gd name="T27" fmla="*/ 4 h 216"/>
                  <a:gd name="T28" fmla="*/ 15 w 22"/>
                  <a:gd name="T29" fmla="*/ 0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16"/>
                  <a:gd name="T47" fmla="*/ 22 w 22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16">
                    <a:moveTo>
                      <a:pt x="15" y="0"/>
                    </a:moveTo>
                    <a:lnTo>
                      <a:pt x="8" y="29"/>
                    </a:lnTo>
                    <a:lnTo>
                      <a:pt x="0" y="54"/>
                    </a:lnTo>
                    <a:lnTo>
                      <a:pt x="0" y="108"/>
                    </a:lnTo>
                    <a:lnTo>
                      <a:pt x="4" y="137"/>
                    </a:lnTo>
                    <a:lnTo>
                      <a:pt x="8" y="162"/>
                    </a:lnTo>
                    <a:lnTo>
                      <a:pt x="8" y="216"/>
                    </a:lnTo>
                    <a:lnTo>
                      <a:pt x="15" y="216"/>
                    </a:lnTo>
                    <a:lnTo>
                      <a:pt x="15" y="162"/>
                    </a:lnTo>
                    <a:lnTo>
                      <a:pt x="11" y="137"/>
                    </a:lnTo>
                    <a:lnTo>
                      <a:pt x="8" y="108"/>
                    </a:lnTo>
                    <a:lnTo>
                      <a:pt x="8" y="54"/>
                    </a:lnTo>
                    <a:lnTo>
                      <a:pt x="11" y="29"/>
                    </a:lnTo>
                    <a:lnTo>
                      <a:pt x="22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Freeform 391">
                <a:extLst>
                  <a:ext uri="{FF2B5EF4-FFF2-40B4-BE49-F238E27FC236}">
                    <a16:creationId xmlns:a16="http://schemas.microsoft.com/office/drawing/2014/main" id="{BAFA8DE0-6767-4757-AFBB-016F504AC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101"/>
                <a:ext cx="47" cy="86"/>
              </a:xfrm>
              <a:custGeom>
                <a:avLst/>
                <a:gdLst>
                  <a:gd name="T0" fmla="*/ 36 w 47"/>
                  <a:gd name="T1" fmla="*/ 3 h 86"/>
                  <a:gd name="T2" fmla="*/ 36 w 47"/>
                  <a:gd name="T3" fmla="*/ 0 h 86"/>
                  <a:gd name="T4" fmla="*/ 36 w 47"/>
                  <a:gd name="T5" fmla="*/ 10 h 86"/>
                  <a:gd name="T6" fmla="*/ 32 w 47"/>
                  <a:gd name="T7" fmla="*/ 21 h 86"/>
                  <a:gd name="T8" fmla="*/ 25 w 47"/>
                  <a:gd name="T9" fmla="*/ 32 h 86"/>
                  <a:gd name="T10" fmla="*/ 21 w 47"/>
                  <a:gd name="T11" fmla="*/ 43 h 86"/>
                  <a:gd name="T12" fmla="*/ 18 w 47"/>
                  <a:gd name="T13" fmla="*/ 54 h 86"/>
                  <a:gd name="T14" fmla="*/ 11 w 47"/>
                  <a:gd name="T15" fmla="*/ 64 h 86"/>
                  <a:gd name="T16" fmla="*/ 7 w 47"/>
                  <a:gd name="T17" fmla="*/ 75 h 86"/>
                  <a:gd name="T18" fmla="*/ 0 w 47"/>
                  <a:gd name="T19" fmla="*/ 82 h 86"/>
                  <a:gd name="T20" fmla="*/ 7 w 47"/>
                  <a:gd name="T21" fmla="*/ 86 h 86"/>
                  <a:gd name="T22" fmla="*/ 11 w 47"/>
                  <a:gd name="T23" fmla="*/ 75 h 86"/>
                  <a:gd name="T24" fmla="*/ 18 w 47"/>
                  <a:gd name="T25" fmla="*/ 68 h 86"/>
                  <a:gd name="T26" fmla="*/ 21 w 47"/>
                  <a:gd name="T27" fmla="*/ 57 h 86"/>
                  <a:gd name="T28" fmla="*/ 29 w 47"/>
                  <a:gd name="T29" fmla="*/ 46 h 86"/>
                  <a:gd name="T30" fmla="*/ 36 w 47"/>
                  <a:gd name="T31" fmla="*/ 36 h 86"/>
                  <a:gd name="T32" fmla="*/ 36 w 47"/>
                  <a:gd name="T33" fmla="*/ 25 h 86"/>
                  <a:gd name="T34" fmla="*/ 43 w 47"/>
                  <a:gd name="T35" fmla="*/ 14 h 86"/>
                  <a:gd name="T36" fmla="*/ 43 w 47"/>
                  <a:gd name="T37" fmla="*/ 0 h 86"/>
                  <a:gd name="T38" fmla="*/ 47 w 47"/>
                  <a:gd name="T39" fmla="*/ 0 h 86"/>
                  <a:gd name="T40" fmla="*/ 43 w 47"/>
                  <a:gd name="T41" fmla="*/ 0 h 86"/>
                  <a:gd name="T42" fmla="*/ 36 w 47"/>
                  <a:gd name="T43" fmla="*/ 3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86"/>
                  <a:gd name="T68" fmla="*/ 47 w 47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86">
                    <a:moveTo>
                      <a:pt x="36" y="3"/>
                    </a:moveTo>
                    <a:lnTo>
                      <a:pt x="36" y="0"/>
                    </a:lnTo>
                    <a:lnTo>
                      <a:pt x="36" y="10"/>
                    </a:lnTo>
                    <a:lnTo>
                      <a:pt x="32" y="21"/>
                    </a:lnTo>
                    <a:lnTo>
                      <a:pt x="25" y="32"/>
                    </a:lnTo>
                    <a:lnTo>
                      <a:pt x="21" y="43"/>
                    </a:lnTo>
                    <a:lnTo>
                      <a:pt x="18" y="54"/>
                    </a:lnTo>
                    <a:lnTo>
                      <a:pt x="11" y="64"/>
                    </a:lnTo>
                    <a:lnTo>
                      <a:pt x="7" y="75"/>
                    </a:lnTo>
                    <a:lnTo>
                      <a:pt x="0" y="82"/>
                    </a:lnTo>
                    <a:lnTo>
                      <a:pt x="7" y="86"/>
                    </a:lnTo>
                    <a:lnTo>
                      <a:pt x="11" y="75"/>
                    </a:lnTo>
                    <a:lnTo>
                      <a:pt x="18" y="68"/>
                    </a:lnTo>
                    <a:lnTo>
                      <a:pt x="21" y="57"/>
                    </a:lnTo>
                    <a:lnTo>
                      <a:pt x="29" y="46"/>
                    </a:lnTo>
                    <a:lnTo>
                      <a:pt x="36" y="36"/>
                    </a:lnTo>
                    <a:lnTo>
                      <a:pt x="36" y="25"/>
                    </a:lnTo>
                    <a:lnTo>
                      <a:pt x="43" y="14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3" name="Freeform 392">
                <a:extLst>
                  <a:ext uri="{FF2B5EF4-FFF2-40B4-BE49-F238E27FC236}">
                    <a16:creationId xmlns:a16="http://schemas.microsoft.com/office/drawing/2014/main" id="{9952D29C-2E49-45B9-AD31-C0DB0735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093"/>
                <a:ext cx="22" cy="11"/>
              </a:xfrm>
              <a:custGeom>
                <a:avLst/>
                <a:gdLst>
                  <a:gd name="T0" fmla="*/ 8 w 22"/>
                  <a:gd name="T1" fmla="*/ 11 h 11"/>
                  <a:gd name="T2" fmla="*/ 11 w 22"/>
                  <a:gd name="T3" fmla="*/ 11 h 11"/>
                  <a:gd name="T4" fmla="*/ 15 w 22"/>
                  <a:gd name="T5" fmla="*/ 8 h 11"/>
                  <a:gd name="T6" fmla="*/ 15 w 22"/>
                  <a:gd name="T7" fmla="*/ 11 h 11"/>
                  <a:gd name="T8" fmla="*/ 22 w 22"/>
                  <a:gd name="T9" fmla="*/ 8 h 11"/>
                  <a:gd name="T10" fmla="*/ 18 w 22"/>
                  <a:gd name="T11" fmla="*/ 0 h 11"/>
                  <a:gd name="T12" fmla="*/ 11 w 22"/>
                  <a:gd name="T13" fmla="*/ 0 h 11"/>
                  <a:gd name="T14" fmla="*/ 8 w 22"/>
                  <a:gd name="T15" fmla="*/ 4 h 11"/>
                  <a:gd name="T16" fmla="*/ 4 w 22"/>
                  <a:gd name="T17" fmla="*/ 4 h 11"/>
                  <a:gd name="T18" fmla="*/ 0 w 22"/>
                  <a:gd name="T19" fmla="*/ 8 h 11"/>
                  <a:gd name="T20" fmla="*/ 4 w 22"/>
                  <a:gd name="T21" fmla="*/ 4 h 11"/>
                  <a:gd name="T22" fmla="*/ 0 w 22"/>
                  <a:gd name="T23" fmla="*/ 8 h 11"/>
                  <a:gd name="T24" fmla="*/ 8 w 22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1"/>
                  <a:gd name="T41" fmla="*/ 22 w 22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1">
                    <a:moveTo>
                      <a:pt x="8" y="11"/>
                    </a:moveTo>
                    <a:lnTo>
                      <a:pt x="11" y="11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4" name="Freeform 393">
                <a:extLst>
                  <a:ext uri="{FF2B5EF4-FFF2-40B4-BE49-F238E27FC236}">
                    <a16:creationId xmlns:a16="http://schemas.microsoft.com/office/drawing/2014/main" id="{BC01F72F-40C2-4F02-B69F-DD266EE29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101"/>
                <a:ext cx="44" cy="97"/>
              </a:xfrm>
              <a:custGeom>
                <a:avLst/>
                <a:gdLst>
                  <a:gd name="T0" fmla="*/ 0 w 44"/>
                  <a:gd name="T1" fmla="*/ 82 h 97"/>
                  <a:gd name="T2" fmla="*/ 8 w 44"/>
                  <a:gd name="T3" fmla="*/ 82 h 97"/>
                  <a:gd name="T4" fmla="*/ 11 w 44"/>
                  <a:gd name="T5" fmla="*/ 72 h 97"/>
                  <a:gd name="T6" fmla="*/ 15 w 44"/>
                  <a:gd name="T7" fmla="*/ 61 h 97"/>
                  <a:gd name="T8" fmla="*/ 18 w 44"/>
                  <a:gd name="T9" fmla="*/ 50 h 97"/>
                  <a:gd name="T10" fmla="*/ 22 w 44"/>
                  <a:gd name="T11" fmla="*/ 39 h 97"/>
                  <a:gd name="T12" fmla="*/ 29 w 44"/>
                  <a:gd name="T13" fmla="*/ 32 h 97"/>
                  <a:gd name="T14" fmla="*/ 33 w 44"/>
                  <a:gd name="T15" fmla="*/ 21 h 97"/>
                  <a:gd name="T16" fmla="*/ 36 w 44"/>
                  <a:gd name="T17" fmla="*/ 10 h 97"/>
                  <a:gd name="T18" fmla="*/ 44 w 44"/>
                  <a:gd name="T19" fmla="*/ 3 h 97"/>
                  <a:gd name="T20" fmla="*/ 36 w 44"/>
                  <a:gd name="T21" fmla="*/ 0 h 97"/>
                  <a:gd name="T22" fmla="*/ 33 w 44"/>
                  <a:gd name="T23" fmla="*/ 7 h 97"/>
                  <a:gd name="T24" fmla="*/ 26 w 44"/>
                  <a:gd name="T25" fmla="*/ 18 h 97"/>
                  <a:gd name="T26" fmla="*/ 22 w 44"/>
                  <a:gd name="T27" fmla="*/ 28 h 97"/>
                  <a:gd name="T28" fmla="*/ 15 w 44"/>
                  <a:gd name="T29" fmla="*/ 39 h 97"/>
                  <a:gd name="T30" fmla="*/ 11 w 44"/>
                  <a:gd name="T31" fmla="*/ 50 h 97"/>
                  <a:gd name="T32" fmla="*/ 8 w 44"/>
                  <a:gd name="T33" fmla="*/ 57 h 97"/>
                  <a:gd name="T34" fmla="*/ 4 w 44"/>
                  <a:gd name="T35" fmla="*/ 72 h 97"/>
                  <a:gd name="T36" fmla="*/ 0 w 44"/>
                  <a:gd name="T37" fmla="*/ 79 h 97"/>
                  <a:gd name="T38" fmla="*/ 8 w 44"/>
                  <a:gd name="T39" fmla="*/ 82 h 97"/>
                  <a:gd name="T40" fmla="*/ 0 w 44"/>
                  <a:gd name="T41" fmla="*/ 82 h 97"/>
                  <a:gd name="T42" fmla="*/ 4 w 44"/>
                  <a:gd name="T43" fmla="*/ 97 h 97"/>
                  <a:gd name="T44" fmla="*/ 8 w 44"/>
                  <a:gd name="T45" fmla="*/ 82 h 97"/>
                  <a:gd name="T46" fmla="*/ 0 w 44"/>
                  <a:gd name="T47" fmla="*/ 82 h 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"/>
                  <a:gd name="T73" fmla="*/ 0 h 97"/>
                  <a:gd name="T74" fmla="*/ 44 w 44"/>
                  <a:gd name="T75" fmla="*/ 97 h 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" h="97">
                    <a:moveTo>
                      <a:pt x="0" y="82"/>
                    </a:moveTo>
                    <a:lnTo>
                      <a:pt x="8" y="82"/>
                    </a:lnTo>
                    <a:lnTo>
                      <a:pt x="11" y="72"/>
                    </a:lnTo>
                    <a:lnTo>
                      <a:pt x="15" y="61"/>
                    </a:lnTo>
                    <a:lnTo>
                      <a:pt x="18" y="50"/>
                    </a:lnTo>
                    <a:lnTo>
                      <a:pt x="22" y="39"/>
                    </a:lnTo>
                    <a:lnTo>
                      <a:pt x="29" y="32"/>
                    </a:lnTo>
                    <a:lnTo>
                      <a:pt x="33" y="21"/>
                    </a:lnTo>
                    <a:lnTo>
                      <a:pt x="36" y="10"/>
                    </a:lnTo>
                    <a:lnTo>
                      <a:pt x="44" y="3"/>
                    </a:lnTo>
                    <a:lnTo>
                      <a:pt x="36" y="0"/>
                    </a:lnTo>
                    <a:lnTo>
                      <a:pt x="33" y="7"/>
                    </a:lnTo>
                    <a:lnTo>
                      <a:pt x="26" y="18"/>
                    </a:lnTo>
                    <a:lnTo>
                      <a:pt x="22" y="28"/>
                    </a:lnTo>
                    <a:lnTo>
                      <a:pt x="15" y="39"/>
                    </a:lnTo>
                    <a:lnTo>
                      <a:pt x="11" y="50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0" y="79"/>
                    </a:lnTo>
                    <a:lnTo>
                      <a:pt x="8" y="82"/>
                    </a:lnTo>
                    <a:lnTo>
                      <a:pt x="0" y="82"/>
                    </a:lnTo>
                    <a:lnTo>
                      <a:pt x="4" y="97"/>
                    </a:lnTo>
                    <a:lnTo>
                      <a:pt x="8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5" name="Freeform 394">
                <a:extLst>
                  <a:ext uri="{FF2B5EF4-FFF2-40B4-BE49-F238E27FC236}">
                    <a16:creationId xmlns:a16="http://schemas.microsoft.com/office/drawing/2014/main" id="{36E213A3-3674-4DB3-99AF-8DE187E78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065"/>
                <a:ext cx="40" cy="118"/>
              </a:xfrm>
              <a:custGeom>
                <a:avLst/>
                <a:gdLst>
                  <a:gd name="T0" fmla="*/ 36 w 40"/>
                  <a:gd name="T1" fmla="*/ 0 h 118"/>
                  <a:gd name="T2" fmla="*/ 33 w 40"/>
                  <a:gd name="T3" fmla="*/ 0 h 118"/>
                  <a:gd name="T4" fmla="*/ 29 w 40"/>
                  <a:gd name="T5" fmla="*/ 14 h 118"/>
                  <a:gd name="T6" fmla="*/ 22 w 40"/>
                  <a:gd name="T7" fmla="*/ 28 h 118"/>
                  <a:gd name="T8" fmla="*/ 18 w 40"/>
                  <a:gd name="T9" fmla="*/ 43 h 118"/>
                  <a:gd name="T10" fmla="*/ 11 w 40"/>
                  <a:gd name="T11" fmla="*/ 57 h 118"/>
                  <a:gd name="T12" fmla="*/ 4 w 40"/>
                  <a:gd name="T13" fmla="*/ 72 h 118"/>
                  <a:gd name="T14" fmla="*/ 0 w 40"/>
                  <a:gd name="T15" fmla="*/ 86 h 118"/>
                  <a:gd name="T16" fmla="*/ 0 w 40"/>
                  <a:gd name="T17" fmla="*/ 118 h 118"/>
                  <a:gd name="T18" fmla="*/ 8 w 40"/>
                  <a:gd name="T19" fmla="*/ 118 h 118"/>
                  <a:gd name="T20" fmla="*/ 8 w 40"/>
                  <a:gd name="T21" fmla="*/ 90 h 118"/>
                  <a:gd name="T22" fmla="*/ 11 w 40"/>
                  <a:gd name="T23" fmla="*/ 72 h 118"/>
                  <a:gd name="T24" fmla="*/ 18 w 40"/>
                  <a:gd name="T25" fmla="*/ 57 h 118"/>
                  <a:gd name="T26" fmla="*/ 26 w 40"/>
                  <a:gd name="T27" fmla="*/ 46 h 118"/>
                  <a:gd name="T28" fmla="*/ 29 w 40"/>
                  <a:gd name="T29" fmla="*/ 32 h 118"/>
                  <a:gd name="T30" fmla="*/ 36 w 40"/>
                  <a:gd name="T31" fmla="*/ 18 h 118"/>
                  <a:gd name="T32" fmla="*/ 40 w 40"/>
                  <a:gd name="T33" fmla="*/ 3 h 118"/>
                  <a:gd name="T34" fmla="*/ 36 w 40"/>
                  <a:gd name="T35" fmla="*/ 0 h 118"/>
                  <a:gd name="T36" fmla="*/ 33 w 40"/>
                  <a:gd name="T37" fmla="*/ 0 h 118"/>
                  <a:gd name="T38" fmla="*/ 36 w 40"/>
                  <a:gd name="T39" fmla="*/ 0 h 1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"/>
                  <a:gd name="T61" fmla="*/ 0 h 118"/>
                  <a:gd name="T62" fmla="*/ 40 w 40"/>
                  <a:gd name="T63" fmla="*/ 118 h 1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" h="118">
                    <a:moveTo>
                      <a:pt x="36" y="0"/>
                    </a:moveTo>
                    <a:lnTo>
                      <a:pt x="33" y="0"/>
                    </a:lnTo>
                    <a:lnTo>
                      <a:pt x="29" y="14"/>
                    </a:lnTo>
                    <a:lnTo>
                      <a:pt x="22" y="28"/>
                    </a:lnTo>
                    <a:lnTo>
                      <a:pt x="18" y="43"/>
                    </a:lnTo>
                    <a:lnTo>
                      <a:pt x="11" y="57"/>
                    </a:lnTo>
                    <a:lnTo>
                      <a:pt x="4" y="72"/>
                    </a:lnTo>
                    <a:lnTo>
                      <a:pt x="0" y="86"/>
                    </a:lnTo>
                    <a:lnTo>
                      <a:pt x="0" y="118"/>
                    </a:lnTo>
                    <a:lnTo>
                      <a:pt x="8" y="118"/>
                    </a:lnTo>
                    <a:lnTo>
                      <a:pt x="8" y="90"/>
                    </a:lnTo>
                    <a:lnTo>
                      <a:pt x="11" y="72"/>
                    </a:lnTo>
                    <a:lnTo>
                      <a:pt x="18" y="57"/>
                    </a:lnTo>
                    <a:lnTo>
                      <a:pt x="26" y="46"/>
                    </a:lnTo>
                    <a:lnTo>
                      <a:pt x="29" y="32"/>
                    </a:lnTo>
                    <a:lnTo>
                      <a:pt x="36" y="18"/>
                    </a:lnTo>
                    <a:lnTo>
                      <a:pt x="40" y="3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6" name="Freeform 395">
                <a:extLst>
                  <a:ext uri="{FF2B5EF4-FFF2-40B4-BE49-F238E27FC236}">
                    <a16:creationId xmlns:a16="http://schemas.microsoft.com/office/drawing/2014/main" id="{F3238BF8-C8A7-422D-B464-4FA3C4107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025"/>
                <a:ext cx="54" cy="43"/>
              </a:xfrm>
              <a:custGeom>
                <a:avLst/>
                <a:gdLst>
                  <a:gd name="T0" fmla="*/ 54 w 54"/>
                  <a:gd name="T1" fmla="*/ 4 h 43"/>
                  <a:gd name="T2" fmla="*/ 47 w 54"/>
                  <a:gd name="T3" fmla="*/ 0 h 43"/>
                  <a:gd name="T4" fmla="*/ 40 w 54"/>
                  <a:gd name="T5" fmla="*/ 4 h 43"/>
                  <a:gd name="T6" fmla="*/ 33 w 54"/>
                  <a:gd name="T7" fmla="*/ 7 h 43"/>
                  <a:gd name="T8" fmla="*/ 26 w 54"/>
                  <a:gd name="T9" fmla="*/ 11 h 43"/>
                  <a:gd name="T10" fmla="*/ 15 w 54"/>
                  <a:gd name="T11" fmla="*/ 22 h 43"/>
                  <a:gd name="T12" fmla="*/ 11 w 54"/>
                  <a:gd name="T13" fmla="*/ 29 h 43"/>
                  <a:gd name="T14" fmla="*/ 4 w 54"/>
                  <a:gd name="T15" fmla="*/ 32 h 43"/>
                  <a:gd name="T16" fmla="*/ 0 w 54"/>
                  <a:gd name="T17" fmla="*/ 40 h 43"/>
                  <a:gd name="T18" fmla="*/ 4 w 54"/>
                  <a:gd name="T19" fmla="*/ 43 h 43"/>
                  <a:gd name="T20" fmla="*/ 11 w 54"/>
                  <a:gd name="T21" fmla="*/ 40 h 43"/>
                  <a:gd name="T22" fmla="*/ 15 w 54"/>
                  <a:gd name="T23" fmla="*/ 32 h 43"/>
                  <a:gd name="T24" fmla="*/ 36 w 54"/>
                  <a:gd name="T25" fmla="*/ 11 h 43"/>
                  <a:gd name="T26" fmla="*/ 44 w 54"/>
                  <a:gd name="T27" fmla="*/ 11 h 43"/>
                  <a:gd name="T28" fmla="*/ 51 w 54"/>
                  <a:gd name="T29" fmla="*/ 7 h 43"/>
                  <a:gd name="T30" fmla="*/ 44 w 54"/>
                  <a:gd name="T31" fmla="*/ 4 h 43"/>
                  <a:gd name="T32" fmla="*/ 54 w 54"/>
                  <a:gd name="T33" fmla="*/ 4 h 43"/>
                  <a:gd name="T34" fmla="*/ 51 w 54"/>
                  <a:gd name="T35" fmla="*/ 0 h 43"/>
                  <a:gd name="T36" fmla="*/ 47 w 54"/>
                  <a:gd name="T37" fmla="*/ 0 h 43"/>
                  <a:gd name="T38" fmla="*/ 54 w 54"/>
                  <a:gd name="T39" fmla="*/ 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43"/>
                  <a:gd name="T62" fmla="*/ 54 w 54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43">
                    <a:moveTo>
                      <a:pt x="54" y="4"/>
                    </a:moveTo>
                    <a:lnTo>
                      <a:pt x="47" y="0"/>
                    </a:lnTo>
                    <a:lnTo>
                      <a:pt x="40" y="4"/>
                    </a:lnTo>
                    <a:lnTo>
                      <a:pt x="33" y="7"/>
                    </a:lnTo>
                    <a:lnTo>
                      <a:pt x="26" y="11"/>
                    </a:lnTo>
                    <a:lnTo>
                      <a:pt x="15" y="22"/>
                    </a:lnTo>
                    <a:lnTo>
                      <a:pt x="11" y="29"/>
                    </a:lnTo>
                    <a:lnTo>
                      <a:pt x="4" y="32"/>
                    </a:lnTo>
                    <a:lnTo>
                      <a:pt x="0" y="40"/>
                    </a:lnTo>
                    <a:lnTo>
                      <a:pt x="4" y="43"/>
                    </a:lnTo>
                    <a:lnTo>
                      <a:pt x="11" y="40"/>
                    </a:lnTo>
                    <a:lnTo>
                      <a:pt x="15" y="32"/>
                    </a:lnTo>
                    <a:lnTo>
                      <a:pt x="36" y="11"/>
                    </a:lnTo>
                    <a:lnTo>
                      <a:pt x="44" y="11"/>
                    </a:lnTo>
                    <a:lnTo>
                      <a:pt x="51" y="7"/>
                    </a:lnTo>
                    <a:lnTo>
                      <a:pt x="44" y="4"/>
                    </a:lnTo>
                    <a:lnTo>
                      <a:pt x="54" y="4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7" name="Freeform 396">
                <a:extLst>
                  <a:ext uri="{FF2B5EF4-FFF2-40B4-BE49-F238E27FC236}">
                    <a16:creationId xmlns:a16="http://schemas.microsoft.com/office/drawing/2014/main" id="{0F2FBFF9-4139-4D4C-8B51-4BE3BED6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029"/>
                <a:ext cx="14" cy="14"/>
              </a:xfrm>
              <a:custGeom>
                <a:avLst/>
                <a:gdLst>
                  <a:gd name="T0" fmla="*/ 10 w 14"/>
                  <a:gd name="T1" fmla="*/ 14 h 14"/>
                  <a:gd name="T2" fmla="*/ 10 w 14"/>
                  <a:gd name="T3" fmla="*/ 0 h 14"/>
                  <a:gd name="T4" fmla="*/ 0 w 14"/>
                  <a:gd name="T5" fmla="*/ 0 h 14"/>
                  <a:gd name="T6" fmla="*/ 7 w 14"/>
                  <a:gd name="T7" fmla="*/ 14 h 14"/>
                  <a:gd name="T8" fmla="*/ 14 w 14"/>
                  <a:gd name="T9" fmla="*/ 14 h 14"/>
                  <a:gd name="T10" fmla="*/ 10 w 14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10" y="14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8" name="Freeform 397">
                <a:extLst>
                  <a:ext uri="{FF2B5EF4-FFF2-40B4-BE49-F238E27FC236}">
                    <a16:creationId xmlns:a16="http://schemas.microsoft.com/office/drawing/2014/main" id="{EA07E61D-D05E-4F26-BC08-F10691883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2065"/>
                <a:ext cx="303" cy="280"/>
              </a:xfrm>
              <a:custGeom>
                <a:avLst/>
                <a:gdLst>
                  <a:gd name="T0" fmla="*/ 116 w 303"/>
                  <a:gd name="T1" fmla="*/ 61 h 280"/>
                  <a:gd name="T2" fmla="*/ 137 w 303"/>
                  <a:gd name="T3" fmla="*/ 68 h 280"/>
                  <a:gd name="T4" fmla="*/ 162 w 303"/>
                  <a:gd name="T5" fmla="*/ 57 h 280"/>
                  <a:gd name="T6" fmla="*/ 180 w 303"/>
                  <a:gd name="T7" fmla="*/ 50 h 280"/>
                  <a:gd name="T8" fmla="*/ 202 w 303"/>
                  <a:gd name="T9" fmla="*/ 43 h 280"/>
                  <a:gd name="T10" fmla="*/ 220 w 303"/>
                  <a:gd name="T11" fmla="*/ 39 h 280"/>
                  <a:gd name="T12" fmla="*/ 241 w 303"/>
                  <a:gd name="T13" fmla="*/ 32 h 280"/>
                  <a:gd name="T14" fmla="*/ 259 w 303"/>
                  <a:gd name="T15" fmla="*/ 25 h 280"/>
                  <a:gd name="T16" fmla="*/ 281 w 303"/>
                  <a:gd name="T17" fmla="*/ 32 h 280"/>
                  <a:gd name="T18" fmla="*/ 295 w 303"/>
                  <a:gd name="T19" fmla="*/ 43 h 280"/>
                  <a:gd name="T20" fmla="*/ 295 w 303"/>
                  <a:gd name="T21" fmla="*/ 75 h 280"/>
                  <a:gd name="T22" fmla="*/ 263 w 303"/>
                  <a:gd name="T23" fmla="*/ 90 h 280"/>
                  <a:gd name="T24" fmla="*/ 223 w 303"/>
                  <a:gd name="T25" fmla="*/ 97 h 280"/>
                  <a:gd name="T26" fmla="*/ 198 w 303"/>
                  <a:gd name="T27" fmla="*/ 111 h 280"/>
                  <a:gd name="T28" fmla="*/ 170 w 303"/>
                  <a:gd name="T29" fmla="*/ 129 h 280"/>
                  <a:gd name="T30" fmla="*/ 177 w 303"/>
                  <a:gd name="T31" fmla="*/ 140 h 280"/>
                  <a:gd name="T32" fmla="*/ 191 w 303"/>
                  <a:gd name="T33" fmla="*/ 126 h 280"/>
                  <a:gd name="T34" fmla="*/ 213 w 303"/>
                  <a:gd name="T35" fmla="*/ 118 h 280"/>
                  <a:gd name="T36" fmla="*/ 234 w 303"/>
                  <a:gd name="T37" fmla="*/ 108 h 280"/>
                  <a:gd name="T38" fmla="*/ 259 w 303"/>
                  <a:gd name="T39" fmla="*/ 100 h 280"/>
                  <a:gd name="T40" fmla="*/ 238 w 303"/>
                  <a:gd name="T41" fmla="*/ 136 h 280"/>
                  <a:gd name="T42" fmla="*/ 220 w 303"/>
                  <a:gd name="T43" fmla="*/ 169 h 280"/>
                  <a:gd name="T44" fmla="*/ 202 w 303"/>
                  <a:gd name="T45" fmla="*/ 190 h 280"/>
                  <a:gd name="T46" fmla="*/ 227 w 303"/>
                  <a:gd name="T47" fmla="*/ 180 h 280"/>
                  <a:gd name="T48" fmla="*/ 245 w 303"/>
                  <a:gd name="T49" fmla="*/ 151 h 280"/>
                  <a:gd name="T50" fmla="*/ 267 w 303"/>
                  <a:gd name="T51" fmla="*/ 122 h 280"/>
                  <a:gd name="T52" fmla="*/ 277 w 303"/>
                  <a:gd name="T53" fmla="*/ 129 h 280"/>
                  <a:gd name="T54" fmla="*/ 270 w 303"/>
                  <a:gd name="T55" fmla="*/ 154 h 280"/>
                  <a:gd name="T56" fmla="*/ 256 w 303"/>
                  <a:gd name="T57" fmla="*/ 190 h 280"/>
                  <a:gd name="T58" fmla="*/ 241 w 303"/>
                  <a:gd name="T59" fmla="*/ 223 h 280"/>
                  <a:gd name="T60" fmla="*/ 256 w 303"/>
                  <a:gd name="T61" fmla="*/ 223 h 280"/>
                  <a:gd name="T62" fmla="*/ 281 w 303"/>
                  <a:gd name="T63" fmla="*/ 194 h 280"/>
                  <a:gd name="T64" fmla="*/ 274 w 303"/>
                  <a:gd name="T65" fmla="*/ 241 h 280"/>
                  <a:gd name="T66" fmla="*/ 263 w 303"/>
                  <a:gd name="T67" fmla="*/ 259 h 280"/>
                  <a:gd name="T68" fmla="*/ 245 w 303"/>
                  <a:gd name="T69" fmla="*/ 277 h 280"/>
                  <a:gd name="T70" fmla="*/ 170 w 303"/>
                  <a:gd name="T71" fmla="*/ 280 h 280"/>
                  <a:gd name="T72" fmla="*/ 126 w 303"/>
                  <a:gd name="T73" fmla="*/ 273 h 280"/>
                  <a:gd name="T74" fmla="*/ 90 w 303"/>
                  <a:gd name="T75" fmla="*/ 255 h 280"/>
                  <a:gd name="T76" fmla="*/ 65 w 303"/>
                  <a:gd name="T77" fmla="*/ 226 h 280"/>
                  <a:gd name="T78" fmla="*/ 44 w 303"/>
                  <a:gd name="T79" fmla="*/ 198 h 280"/>
                  <a:gd name="T80" fmla="*/ 33 w 303"/>
                  <a:gd name="T81" fmla="*/ 162 h 280"/>
                  <a:gd name="T82" fmla="*/ 33 w 303"/>
                  <a:gd name="T83" fmla="*/ 111 h 280"/>
                  <a:gd name="T84" fmla="*/ 40 w 303"/>
                  <a:gd name="T85" fmla="*/ 86 h 280"/>
                  <a:gd name="T86" fmla="*/ 33 w 303"/>
                  <a:gd name="T87" fmla="*/ 64 h 280"/>
                  <a:gd name="T88" fmla="*/ 15 w 303"/>
                  <a:gd name="T89" fmla="*/ 54 h 280"/>
                  <a:gd name="T90" fmla="*/ 0 w 303"/>
                  <a:gd name="T91" fmla="*/ 25 h 280"/>
                  <a:gd name="T92" fmla="*/ 15 w 303"/>
                  <a:gd name="T93" fmla="*/ 3 h 280"/>
                  <a:gd name="T94" fmla="*/ 44 w 303"/>
                  <a:gd name="T95" fmla="*/ 3 h 280"/>
                  <a:gd name="T96" fmla="*/ 69 w 303"/>
                  <a:gd name="T97" fmla="*/ 10 h 280"/>
                  <a:gd name="T98" fmla="*/ 87 w 303"/>
                  <a:gd name="T99" fmla="*/ 25 h 2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"/>
                  <a:gd name="T151" fmla="*/ 0 h 280"/>
                  <a:gd name="T152" fmla="*/ 303 w 303"/>
                  <a:gd name="T153" fmla="*/ 280 h 2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" h="280">
                    <a:moveTo>
                      <a:pt x="87" y="36"/>
                    </a:moveTo>
                    <a:lnTo>
                      <a:pt x="108" y="57"/>
                    </a:lnTo>
                    <a:lnTo>
                      <a:pt x="116" y="61"/>
                    </a:lnTo>
                    <a:lnTo>
                      <a:pt x="123" y="64"/>
                    </a:lnTo>
                    <a:lnTo>
                      <a:pt x="130" y="68"/>
                    </a:lnTo>
                    <a:lnTo>
                      <a:pt x="137" y="68"/>
                    </a:lnTo>
                    <a:lnTo>
                      <a:pt x="148" y="64"/>
                    </a:lnTo>
                    <a:lnTo>
                      <a:pt x="155" y="61"/>
                    </a:lnTo>
                    <a:lnTo>
                      <a:pt x="162" y="57"/>
                    </a:lnTo>
                    <a:lnTo>
                      <a:pt x="166" y="54"/>
                    </a:lnTo>
                    <a:lnTo>
                      <a:pt x="173" y="50"/>
                    </a:lnTo>
                    <a:lnTo>
                      <a:pt x="180" y="50"/>
                    </a:lnTo>
                    <a:lnTo>
                      <a:pt x="188" y="46"/>
                    </a:lnTo>
                    <a:lnTo>
                      <a:pt x="195" y="46"/>
                    </a:lnTo>
                    <a:lnTo>
                      <a:pt x="202" y="43"/>
                    </a:lnTo>
                    <a:lnTo>
                      <a:pt x="209" y="43"/>
                    </a:lnTo>
                    <a:lnTo>
                      <a:pt x="216" y="39"/>
                    </a:lnTo>
                    <a:lnTo>
                      <a:pt x="220" y="39"/>
                    </a:lnTo>
                    <a:lnTo>
                      <a:pt x="231" y="36"/>
                    </a:lnTo>
                    <a:lnTo>
                      <a:pt x="234" y="32"/>
                    </a:lnTo>
                    <a:lnTo>
                      <a:pt x="241" y="32"/>
                    </a:lnTo>
                    <a:lnTo>
                      <a:pt x="249" y="28"/>
                    </a:lnTo>
                    <a:lnTo>
                      <a:pt x="256" y="25"/>
                    </a:lnTo>
                    <a:lnTo>
                      <a:pt x="259" y="25"/>
                    </a:lnTo>
                    <a:lnTo>
                      <a:pt x="267" y="28"/>
                    </a:lnTo>
                    <a:lnTo>
                      <a:pt x="274" y="28"/>
                    </a:lnTo>
                    <a:lnTo>
                      <a:pt x="281" y="32"/>
                    </a:lnTo>
                    <a:lnTo>
                      <a:pt x="285" y="36"/>
                    </a:lnTo>
                    <a:lnTo>
                      <a:pt x="292" y="39"/>
                    </a:lnTo>
                    <a:lnTo>
                      <a:pt x="295" y="43"/>
                    </a:lnTo>
                    <a:lnTo>
                      <a:pt x="303" y="46"/>
                    </a:lnTo>
                    <a:lnTo>
                      <a:pt x="303" y="64"/>
                    </a:lnTo>
                    <a:lnTo>
                      <a:pt x="295" y="75"/>
                    </a:lnTo>
                    <a:lnTo>
                      <a:pt x="288" y="82"/>
                    </a:lnTo>
                    <a:lnTo>
                      <a:pt x="274" y="86"/>
                    </a:lnTo>
                    <a:lnTo>
                      <a:pt x="263" y="90"/>
                    </a:lnTo>
                    <a:lnTo>
                      <a:pt x="249" y="90"/>
                    </a:lnTo>
                    <a:lnTo>
                      <a:pt x="234" y="93"/>
                    </a:lnTo>
                    <a:lnTo>
                      <a:pt x="223" y="97"/>
                    </a:lnTo>
                    <a:lnTo>
                      <a:pt x="216" y="100"/>
                    </a:lnTo>
                    <a:lnTo>
                      <a:pt x="209" y="108"/>
                    </a:lnTo>
                    <a:lnTo>
                      <a:pt x="198" y="111"/>
                    </a:lnTo>
                    <a:lnTo>
                      <a:pt x="191" y="111"/>
                    </a:lnTo>
                    <a:lnTo>
                      <a:pt x="180" y="118"/>
                    </a:lnTo>
                    <a:lnTo>
                      <a:pt x="170" y="129"/>
                    </a:lnTo>
                    <a:lnTo>
                      <a:pt x="166" y="136"/>
                    </a:lnTo>
                    <a:lnTo>
                      <a:pt x="173" y="140"/>
                    </a:lnTo>
                    <a:lnTo>
                      <a:pt x="177" y="140"/>
                    </a:lnTo>
                    <a:lnTo>
                      <a:pt x="177" y="136"/>
                    </a:lnTo>
                    <a:lnTo>
                      <a:pt x="188" y="126"/>
                    </a:lnTo>
                    <a:lnTo>
                      <a:pt x="191" y="126"/>
                    </a:lnTo>
                    <a:lnTo>
                      <a:pt x="195" y="122"/>
                    </a:lnTo>
                    <a:lnTo>
                      <a:pt x="202" y="122"/>
                    </a:lnTo>
                    <a:lnTo>
                      <a:pt x="213" y="118"/>
                    </a:lnTo>
                    <a:lnTo>
                      <a:pt x="220" y="115"/>
                    </a:lnTo>
                    <a:lnTo>
                      <a:pt x="227" y="111"/>
                    </a:lnTo>
                    <a:lnTo>
                      <a:pt x="234" y="108"/>
                    </a:lnTo>
                    <a:lnTo>
                      <a:pt x="241" y="104"/>
                    </a:lnTo>
                    <a:lnTo>
                      <a:pt x="252" y="104"/>
                    </a:lnTo>
                    <a:lnTo>
                      <a:pt x="259" y="100"/>
                    </a:lnTo>
                    <a:lnTo>
                      <a:pt x="263" y="108"/>
                    </a:lnTo>
                    <a:lnTo>
                      <a:pt x="245" y="126"/>
                    </a:lnTo>
                    <a:lnTo>
                      <a:pt x="238" y="136"/>
                    </a:lnTo>
                    <a:lnTo>
                      <a:pt x="234" y="147"/>
                    </a:lnTo>
                    <a:lnTo>
                      <a:pt x="227" y="158"/>
                    </a:lnTo>
                    <a:lnTo>
                      <a:pt x="220" y="169"/>
                    </a:lnTo>
                    <a:lnTo>
                      <a:pt x="213" y="176"/>
                    </a:lnTo>
                    <a:lnTo>
                      <a:pt x="202" y="183"/>
                    </a:lnTo>
                    <a:lnTo>
                      <a:pt x="202" y="190"/>
                    </a:lnTo>
                    <a:lnTo>
                      <a:pt x="206" y="190"/>
                    </a:lnTo>
                    <a:lnTo>
                      <a:pt x="216" y="187"/>
                    </a:lnTo>
                    <a:lnTo>
                      <a:pt x="227" y="180"/>
                    </a:lnTo>
                    <a:lnTo>
                      <a:pt x="234" y="169"/>
                    </a:lnTo>
                    <a:lnTo>
                      <a:pt x="238" y="162"/>
                    </a:lnTo>
                    <a:lnTo>
                      <a:pt x="245" y="151"/>
                    </a:lnTo>
                    <a:lnTo>
                      <a:pt x="252" y="140"/>
                    </a:lnTo>
                    <a:lnTo>
                      <a:pt x="259" y="129"/>
                    </a:lnTo>
                    <a:lnTo>
                      <a:pt x="267" y="122"/>
                    </a:lnTo>
                    <a:lnTo>
                      <a:pt x="270" y="126"/>
                    </a:lnTo>
                    <a:lnTo>
                      <a:pt x="274" y="126"/>
                    </a:lnTo>
                    <a:lnTo>
                      <a:pt x="277" y="129"/>
                    </a:lnTo>
                    <a:lnTo>
                      <a:pt x="277" y="133"/>
                    </a:lnTo>
                    <a:lnTo>
                      <a:pt x="274" y="144"/>
                    </a:lnTo>
                    <a:lnTo>
                      <a:pt x="270" y="154"/>
                    </a:lnTo>
                    <a:lnTo>
                      <a:pt x="267" y="169"/>
                    </a:lnTo>
                    <a:lnTo>
                      <a:pt x="263" y="180"/>
                    </a:lnTo>
                    <a:lnTo>
                      <a:pt x="256" y="190"/>
                    </a:lnTo>
                    <a:lnTo>
                      <a:pt x="252" y="201"/>
                    </a:lnTo>
                    <a:lnTo>
                      <a:pt x="245" y="212"/>
                    </a:lnTo>
                    <a:lnTo>
                      <a:pt x="241" y="223"/>
                    </a:lnTo>
                    <a:lnTo>
                      <a:pt x="245" y="226"/>
                    </a:lnTo>
                    <a:lnTo>
                      <a:pt x="252" y="226"/>
                    </a:lnTo>
                    <a:lnTo>
                      <a:pt x="256" y="223"/>
                    </a:lnTo>
                    <a:lnTo>
                      <a:pt x="285" y="158"/>
                    </a:lnTo>
                    <a:lnTo>
                      <a:pt x="285" y="176"/>
                    </a:lnTo>
                    <a:lnTo>
                      <a:pt x="281" y="194"/>
                    </a:lnTo>
                    <a:lnTo>
                      <a:pt x="277" y="212"/>
                    </a:lnTo>
                    <a:lnTo>
                      <a:pt x="274" y="230"/>
                    </a:lnTo>
                    <a:lnTo>
                      <a:pt x="274" y="241"/>
                    </a:lnTo>
                    <a:lnTo>
                      <a:pt x="270" y="244"/>
                    </a:lnTo>
                    <a:lnTo>
                      <a:pt x="267" y="252"/>
                    </a:lnTo>
                    <a:lnTo>
                      <a:pt x="263" y="259"/>
                    </a:lnTo>
                    <a:lnTo>
                      <a:pt x="256" y="266"/>
                    </a:lnTo>
                    <a:lnTo>
                      <a:pt x="249" y="270"/>
                    </a:lnTo>
                    <a:lnTo>
                      <a:pt x="245" y="277"/>
                    </a:lnTo>
                    <a:lnTo>
                      <a:pt x="227" y="277"/>
                    </a:lnTo>
                    <a:lnTo>
                      <a:pt x="220" y="280"/>
                    </a:lnTo>
                    <a:lnTo>
                      <a:pt x="170" y="280"/>
                    </a:lnTo>
                    <a:lnTo>
                      <a:pt x="159" y="277"/>
                    </a:lnTo>
                    <a:lnTo>
                      <a:pt x="134" y="277"/>
                    </a:lnTo>
                    <a:lnTo>
                      <a:pt x="126" y="273"/>
                    </a:lnTo>
                    <a:lnTo>
                      <a:pt x="108" y="273"/>
                    </a:lnTo>
                    <a:lnTo>
                      <a:pt x="101" y="262"/>
                    </a:lnTo>
                    <a:lnTo>
                      <a:pt x="90" y="255"/>
                    </a:lnTo>
                    <a:lnTo>
                      <a:pt x="83" y="244"/>
                    </a:lnTo>
                    <a:lnTo>
                      <a:pt x="72" y="237"/>
                    </a:lnTo>
                    <a:lnTo>
                      <a:pt x="65" y="226"/>
                    </a:lnTo>
                    <a:lnTo>
                      <a:pt x="58" y="216"/>
                    </a:lnTo>
                    <a:lnTo>
                      <a:pt x="51" y="208"/>
                    </a:lnTo>
                    <a:lnTo>
                      <a:pt x="44" y="198"/>
                    </a:lnTo>
                    <a:lnTo>
                      <a:pt x="36" y="187"/>
                    </a:lnTo>
                    <a:lnTo>
                      <a:pt x="36" y="172"/>
                    </a:lnTo>
                    <a:lnTo>
                      <a:pt x="33" y="162"/>
                    </a:lnTo>
                    <a:lnTo>
                      <a:pt x="29" y="151"/>
                    </a:lnTo>
                    <a:lnTo>
                      <a:pt x="29" y="126"/>
                    </a:lnTo>
                    <a:lnTo>
                      <a:pt x="33" y="111"/>
                    </a:lnTo>
                    <a:lnTo>
                      <a:pt x="36" y="100"/>
                    </a:lnTo>
                    <a:lnTo>
                      <a:pt x="40" y="93"/>
                    </a:lnTo>
                    <a:lnTo>
                      <a:pt x="40" y="86"/>
                    </a:lnTo>
                    <a:lnTo>
                      <a:pt x="36" y="79"/>
                    </a:lnTo>
                    <a:lnTo>
                      <a:pt x="36" y="72"/>
                    </a:lnTo>
                    <a:lnTo>
                      <a:pt x="33" y="64"/>
                    </a:lnTo>
                    <a:lnTo>
                      <a:pt x="26" y="61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4" y="43"/>
                    </a:lnTo>
                    <a:lnTo>
                      <a:pt x="0" y="36"/>
                    </a:lnTo>
                    <a:lnTo>
                      <a:pt x="0" y="25"/>
                    </a:lnTo>
                    <a:lnTo>
                      <a:pt x="4" y="18"/>
                    </a:lnTo>
                    <a:lnTo>
                      <a:pt x="11" y="10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4" y="3"/>
                    </a:lnTo>
                    <a:lnTo>
                      <a:pt x="54" y="7"/>
                    </a:lnTo>
                    <a:lnTo>
                      <a:pt x="62" y="7"/>
                    </a:lnTo>
                    <a:lnTo>
                      <a:pt x="69" y="10"/>
                    </a:lnTo>
                    <a:lnTo>
                      <a:pt x="76" y="10"/>
                    </a:lnTo>
                    <a:lnTo>
                      <a:pt x="80" y="18"/>
                    </a:lnTo>
                    <a:lnTo>
                      <a:pt x="87" y="25"/>
                    </a:lnTo>
                    <a:lnTo>
                      <a:pt x="90" y="32"/>
                    </a:lnTo>
                    <a:lnTo>
                      <a:pt x="87" y="3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9" name="Freeform 398">
                <a:extLst>
                  <a:ext uri="{FF2B5EF4-FFF2-40B4-BE49-F238E27FC236}">
                    <a16:creationId xmlns:a16="http://schemas.microsoft.com/office/drawing/2014/main" id="{4702B9B3-1C58-4C8F-98D2-BC0816E8C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97"/>
                <a:ext cx="65" cy="40"/>
              </a:xfrm>
              <a:custGeom>
                <a:avLst/>
                <a:gdLst>
                  <a:gd name="T0" fmla="*/ 61 w 65"/>
                  <a:gd name="T1" fmla="*/ 29 h 40"/>
                  <a:gd name="T2" fmla="*/ 50 w 65"/>
                  <a:gd name="T3" fmla="*/ 32 h 40"/>
                  <a:gd name="T4" fmla="*/ 43 w 65"/>
                  <a:gd name="T5" fmla="*/ 32 h 40"/>
                  <a:gd name="T6" fmla="*/ 36 w 65"/>
                  <a:gd name="T7" fmla="*/ 29 h 40"/>
                  <a:gd name="T8" fmla="*/ 29 w 65"/>
                  <a:gd name="T9" fmla="*/ 25 h 40"/>
                  <a:gd name="T10" fmla="*/ 21 w 65"/>
                  <a:gd name="T11" fmla="*/ 22 h 40"/>
                  <a:gd name="T12" fmla="*/ 14 w 65"/>
                  <a:gd name="T13" fmla="*/ 14 h 40"/>
                  <a:gd name="T14" fmla="*/ 11 w 65"/>
                  <a:gd name="T15" fmla="*/ 7 h 40"/>
                  <a:gd name="T16" fmla="*/ 3 w 65"/>
                  <a:gd name="T17" fmla="*/ 0 h 40"/>
                  <a:gd name="T18" fmla="*/ 0 w 65"/>
                  <a:gd name="T19" fmla="*/ 7 h 40"/>
                  <a:gd name="T20" fmla="*/ 18 w 65"/>
                  <a:gd name="T21" fmla="*/ 25 h 40"/>
                  <a:gd name="T22" fmla="*/ 29 w 65"/>
                  <a:gd name="T23" fmla="*/ 32 h 40"/>
                  <a:gd name="T24" fmla="*/ 36 w 65"/>
                  <a:gd name="T25" fmla="*/ 36 h 40"/>
                  <a:gd name="T26" fmla="*/ 43 w 65"/>
                  <a:gd name="T27" fmla="*/ 40 h 40"/>
                  <a:gd name="T28" fmla="*/ 54 w 65"/>
                  <a:gd name="T29" fmla="*/ 40 h 40"/>
                  <a:gd name="T30" fmla="*/ 65 w 65"/>
                  <a:gd name="T31" fmla="*/ 36 h 40"/>
                  <a:gd name="T32" fmla="*/ 61 w 65"/>
                  <a:gd name="T33" fmla="*/ 29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1" y="29"/>
                    </a:moveTo>
                    <a:lnTo>
                      <a:pt x="50" y="32"/>
                    </a:lnTo>
                    <a:lnTo>
                      <a:pt x="43" y="32"/>
                    </a:lnTo>
                    <a:lnTo>
                      <a:pt x="36" y="29"/>
                    </a:lnTo>
                    <a:lnTo>
                      <a:pt x="29" y="25"/>
                    </a:lnTo>
                    <a:lnTo>
                      <a:pt x="21" y="22"/>
                    </a:lnTo>
                    <a:lnTo>
                      <a:pt x="14" y="14"/>
                    </a:lnTo>
                    <a:lnTo>
                      <a:pt x="11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8" y="25"/>
                    </a:lnTo>
                    <a:lnTo>
                      <a:pt x="29" y="32"/>
                    </a:lnTo>
                    <a:lnTo>
                      <a:pt x="36" y="36"/>
                    </a:lnTo>
                    <a:lnTo>
                      <a:pt x="43" y="40"/>
                    </a:lnTo>
                    <a:lnTo>
                      <a:pt x="54" y="40"/>
                    </a:lnTo>
                    <a:lnTo>
                      <a:pt x="65" y="36"/>
                    </a:lnTo>
                    <a:lnTo>
                      <a:pt x="61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0" name="Freeform 399">
                <a:extLst>
                  <a:ext uri="{FF2B5EF4-FFF2-40B4-BE49-F238E27FC236}">
                    <a16:creationId xmlns:a16="http://schemas.microsoft.com/office/drawing/2014/main" id="{5D15A980-DF2B-4C9F-9D0E-AACCA1FD1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086"/>
                <a:ext cx="108" cy="47"/>
              </a:xfrm>
              <a:custGeom>
                <a:avLst/>
                <a:gdLst>
                  <a:gd name="T0" fmla="*/ 108 w 108"/>
                  <a:gd name="T1" fmla="*/ 0 h 47"/>
                  <a:gd name="T2" fmla="*/ 104 w 108"/>
                  <a:gd name="T3" fmla="*/ 0 h 47"/>
                  <a:gd name="T4" fmla="*/ 97 w 108"/>
                  <a:gd name="T5" fmla="*/ 4 h 47"/>
                  <a:gd name="T6" fmla="*/ 93 w 108"/>
                  <a:gd name="T7" fmla="*/ 7 h 47"/>
                  <a:gd name="T8" fmla="*/ 86 w 108"/>
                  <a:gd name="T9" fmla="*/ 11 h 47"/>
                  <a:gd name="T10" fmla="*/ 79 w 108"/>
                  <a:gd name="T11" fmla="*/ 11 h 47"/>
                  <a:gd name="T12" fmla="*/ 72 w 108"/>
                  <a:gd name="T13" fmla="*/ 15 h 47"/>
                  <a:gd name="T14" fmla="*/ 68 w 108"/>
                  <a:gd name="T15" fmla="*/ 15 h 47"/>
                  <a:gd name="T16" fmla="*/ 61 w 108"/>
                  <a:gd name="T17" fmla="*/ 18 h 47"/>
                  <a:gd name="T18" fmla="*/ 54 w 108"/>
                  <a:gd name="T19" fmla="*/ 18 h 47"/>
                  <a:gd name="T20" fmla="*/ 47 w 108"/>
                  <a:gd name="T21" fmla="*/ 22 h 47"/>
                  <a:gd name="T22" fmla="*/ 36 w 108"/>
                  <a:gd name="T23" fmla="*/ 22 h 47"/>
                  <a:gd name="T24" fmla="*/ 32 w 108"/>
                  <a:gd name="T25" fmla="*/ 25 h 47"/>
                  <a:gd name="T26" fmla="*/ 25 w 108"/>
                  <a:gd name="T27" fmla="*/ 29 h 47"/>
                  <a:gd name="T28" fmla="*/ 18 w 108"/>
                  <a:gd name="T29" fmla="*/ 29 h 47"/>
                  <a:gd name="T30" fmla="*/ 11 w 108"/>
                  <a:gd name="T31" fmla="*/ 33 h 47"/>
                  <a:gd name="T32" fmla="*/ 7 w 108"/>
                  <a:gd name="T33" fmla="*/ 36 h 47"/>
                  <a:gd name="T34" fmla="*/ 0 w 108"/>
                  <a:gd name="T35" fmla="*/ 40 h 47"/>
                  <a:gd name="T36" fmla="*/ 4 w 108"/>
                  <a:gd name="T37" fmla="*/ 47 h 47"/>
                  <a:gd name="T38" fmla="*/ 7 w 108"/>
                  <a:gd name="T39" fmla="*/ 43 h 47"/>
                  <a:gd name="T40" fmla="*/ 14 w 108"/>
                  <a:gd name="T41" fmla="*/ 40 h 47"/>
                  <a:gd name="T42" fmla="*/ 22 w 108"/>
                  <a:gd name="T43" fmla="*/ 36 h 47"/>
                  <a:gd name="T44" fmla="*/ 29 w 108"/>
                  <a:gd name="T45" fmla="*/ 33 h 47"/>
                  <a:gd name="T46" fmla="*/ 32 w 108"/>
                  <a:gd name="T47" fmla="*/ 33 h 47"/>
                  <a:gd name="T48" fmla="*/ 40 w 108"/>
                  <a:gd name="T49" fmla="*/ 29 h 47"/>
                  <a:gd name="T50" fmla="*/ 47 w 108"/>
                  <a:gd name="T51" fmla="*/ 29 h 47"/>
                  <a:gd name="T52" fmla="*/ 54 w 108"/>
                  <a:gd name="T53" fmla="*/ 25 h 47"/>
                  <a:gd name="T54" fmla="*/ 61 w 108"/>
                  <a:gd name="T55" fmla="*/ 25 h 47"/>
                  <a:gd name="T56" fmla="*/ 68 w 108"/>
                  <a:gd name="T57" fmla="*/ 22 h 47"/>
                  <a:gd name="T58" fmla="*/ 75 w 108"/>
                  <a:gd name="T59" fmla="*/ 22 h 47"/>
                  <a:gd name="T60" fmla="*/ 83 w 108"/>
                  <a:gd name="T61" fmla="*/ 18 h 47"/>
                  <a:gd name="T62" fmla="*/ 86 w 108"/>
                  <a:gd name="T63" fmla="*/ 15 h 47"/>
                  <a:gd name="T64" fmla="*/ 93 w 108"/>
                  <a:gd name="T65" fmla="*/ 15 h 47"/>
                  <a:gd name="T66" fmla="*/ 101 w 108"/>
                  <a:gd name="T67" fmla="*/ 11 h 47"/>
                  <a:gd name="T68" fmla="*/ 108 w 108"/>
                  <a:gd name="T69" fmla="*/ 7 h 47"/>
                  <a:gd name="T70" fmla="*/ 108 w 108"/>
                  <a:gd name="T71" fmla="*/ 0 h 47"/>
                  <a:gd name="T72" fmla="*/ 104 w 108"/>
                  <a:gd name="T73" fmla="*/ 0 h 47"/>
                  <a:gd name="T74" fmla="*/ 108 w 108"/>
                  <a:gd name="T75" fmla="*/ 0 h 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8"/>
                  <a:gd name="T115" fmla="*/ 0 h 47"/>
                  <a:gd name="T116" fmla="*/ 108 w 108"/>
                  <a:gd name="T117" fmla="*/ 47 h 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8" h="47">
                    <a:moveTo>
                      <a:pt x="108" y="0"/>
                    </a:moveTo>
                    <a:lnTo>
                      <a:pt x="104" y="0"/>
                    </a:lnTo>
                    <a:lnTo>
                      <a:pt x="97" y="4"/>
                    </a:lnTo>
                    <a:lnTo>
                      <a:pt x="93" y="7"/>
                    </a:lnTo>
                    <a:lnTo>
                      <a:pt x="86" y="11"/>
                    </a:lnTo>
                    <a:lnTo>
                      <a:pt x="79" y="11"/>
                    </a:lnTo>
                    <a:lnTo>
                      <a:pt x="72" y="15"/>
                    </a:lnTo>
                    <a:lnTo>
                      <a:pt x="68" y="15"/>
                    </a:lnTo>
                    <a:lnTo>
                      <a:pt x="61" y="18"/>
                    </a:lnTo>
                    <a:lnTo>
                      <a:pt x="54" y="18"/>
                    </a:lnTo>
                    <a:lnTo>
                      <a:pt x="47" y="22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5" y="29"/>
                    </a:lnTo>
                    <a:lnTo>
                      <a:pt x="18" y="29"/>
                    </a:lnTo>
                    <a:lnTo>
                      <a:pt x="11" y="33"/>
                    </a:lnTo>
                    <a:lnTo>
                      <a:pt x="7" y="36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22" y="36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40" y="29"/>
                    </a:lnTo>
                    <a:lnTo>
                      <a:pt x="47" y="29"/>
                    </a:lnTo>
                    <a:lnTo>
                      <a:pt x="54" y="25"/>
                    </a:lnTo>
                    <a:lnTo>
                      <a:pt x="61" y="25"/>
                    </a:lnTo>
                    <a:lnTo>
                      <a:pt x="68" y="22"/>
                    </a:lnTo>
                    <a:lnTo>
                      <a:pt x="75" y="22"/>
                    </a:lnTo>
                    <a:lnTo>
                      <a:pt x="83" y="18"/>
                    </a:lnTo>
                    <a:lnTo>
                      <a:pt x="86" y="15"/>
                    </a:lnTo>
                    <a:lnTo>
                      <a:pt x="93" y="15"/>
                    </a:lnTo>
                    <a:lnTo>
                      <a:pt x="101" y="11"/>
                    </a:lnTo>
                    <a:lnTo>
                      <a:pt x="108" y="7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1" name="Freeform 400">
                <a:extLst>
                  <a:ext uri="{FF2B5EF4-FFF2-40B4-BE49-F238E27FC236}">
                    <a16:creationId xmlns:a16="http://schemas.microsoft.com/office/drawing/2014/main" id="{1D1A2AA1-710B-4F04-868D-79470B327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2086"/>
                <a:ext cx="50" cy="29"/>
              </a:xfrm>
              <a:custGeom>
                <a:avLst/>
                <a:gdLst>
                  <a:gd name="T0" fmla="*/ 50 w 50"/>
                  <a:gd name="T1" fmla="*/ 25 h 29"/>
                  <a:gd name="T2" fmla="*/ 39 w 50"/>
                  <a:gd name="T3" fmla="*/ 15 h 29"/>
                  <a:gd name="T4" fmla="*/ 32 w 50"/>
                  <a:gd name="T5" fmla="*/ 11 h 29"/>
                  <a:gd name="T6" fmla="*/ 25 w 50"/>
                  <a:gd name="T7" fmla="*/ 7 h 29"/>
                  <a:gd name="T8" fmla="*/ 18 w 50"/>
                  <a:gd name="T9" fmla="*/ 4 h 29"/>
                  <a:gd name="T10" fmla="*/ 14 w 50"/>
                  <a:gd name="T11" fmla="*/ 4 h 29"/>
                  <a:gd name="T12" fmla="*/ 7 w 50"/>
                  <a:gd name="T13" fmla="*/ 0 h 29"/>
                  <a:gd name="T14" fmla="*/ 0 w 50"/>
                  <a:gd name="T15" fmla="*/ 0 h 29"/>
                  <a:gd name="T16" fmla="*/ 0 w 50"/>
                  <a:gd name="T17" fmla="*/ 7 h 29"/>
                  <a:gd name="T18" fmla="*/ 3 w 50"/>
                  <a:gd name="T19" fmla="*/ 7 h 29"/>
                  <a:gd name="T20" fmla="*/ 11 w 50"/>
                  <a:gd name="T21" fmla="*/ 11 h 29"/>
                  <a:gd name="T22" fmla="*/ 18 w 50"/>
                  <a:gd name="T23" fmla="*/ 11 h 29"/>
                  <a:gd name="T24" fmla="*/ 21 w 50"/>
                  <a:gd name="T25" fmla="*/ 15 h 29"/>
                  <a:gd name="T26" fmla="*/ 29 w 50"/>
                  <a:gd name="T27" fmla="*/ 18 h 29"/>
                  <a:gd name="T28" fmla="*/ 36 w 50"/>
                  <a:gd name="T29" fmla="*/ 22 h 29"/>
                  <a:gd name="T30" fmla="*/ 43 w 50"/>
                  <a:gd name="T31" fmla="*/ 29 h 29"/>
                  <a:gd name="T32" fmla="*/ 43 w 50"/>
                  <a:gd name="T33" fmla="*/ 25 h 29"/>
                  <a:gd name="T34" fmla="*/ 50 w 50"/>
                  <a:gd name="T35" fmla="*/ 25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29"/>
                  <a:gd name="T56" fmla="*/ 50 w 50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29">
                    <a:moveTo>
                      <a:pt x="50" y="25"/>
                    </a:moveTo>
                    <a:lnTo>
                      <a:pt x="39" y="15"/>
                    </a:lnTo>
                    <a:lnTo>
                      <a:pt x="32" y="11"/>
                    </a:lnTo>
                    <a:lnTo>
                      <a:pt x="25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21" y="15"/>
                    </a:lnTo>
                    <a:lnTo>
                      <a:pt x="29" y="18"/>
                    </a:lnTo>
                    <a:lnTo>
                      <a:pt x="36" y="22"/>
                    </a:lnTo>
                    <a:lnTo>
                      <a:pt x="43" y="29"/>
                    </a:lnTo>
                    <a:lnTo>
                      <a:pt x="43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2" name="Freeform 401">
                <a:extLst>
                  <a:ext uri="{FF2B5EF4-FFF2-40B4-BE49-F238E27FC236}">
                    <a16:creationId xmlns:a16="http://schemas.microsoft.com/office/drawing/2014/main" id="{9E98C985-6CED-4DD1-A49B-23CE5ADA9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111"/>
                <a:ext cx="86" cy="54"/>
              </a:xfrm>
              <a:custGeom>
                <a:avLst/>
                <a:gdLst>
                  <a:gd name="T0" fmla="*/ 7 w 86"/>
                  <a:gd name="T1" fmla="*/ 54 h 54"/>
                  <a:gd name="T2" fmla="*/ 18 w 86"/>
                  <a:gd name="T3" fmla="*/ 51 h 54"/>
                  <a:gd name="T4" fmla="*/ 29 w 86"/>
                  <a:gd name="T5" fmla="*/ 47 h 54"/>
                  <a:gd name="T6" fmla="*/ 43 w 86"/>
                  <a:gd name="T7" fmla="*/ 44 h 54"/>
                  <a:gd name="T8" fmla="*/ 54 w 86"/>
                  <a:gd name="T9" fmla="*/ 44 h 54"/>
                  <a:gd name="T10" fmla="*/ 68 w 86"/>
                  <a:gd name="T11" fmla="*/ 40 h 54"/>
                  <a:gd name="T12" fmla="*/ 79 w 86"/>
                  <a:gd name="T13" fmla="*/ 33 h 54"/>
                  <a:gd name="T14" fmla="*/ 86 w 86"/>
                  <a:gd name="T15" fmla="*/ 18 h 54"/>
                  <a:gd name="T16" fmla="*/ 86 w 86"/>
                  <a:gd name="T17" fmla="*/ 0 h 54"/>
                  <a:gd name="T18" fmla="*/ 79 w 86"/>
                  <a:gd name="T19" fmla="*/ 0 h 54"/>
                  <a:gd name="T20" fmla="*/ 79 w 86"/>
                  <a:gd name="T21" fmla="*/ 18 h 54"/>
                  <a:gd name="T22" fmla="*/ 75 w 86"/>
                  <a:gd name="T23" fmla="*/ 26 h 54"/>
                  <a:gd name="T24" fmla="*/ 65 w 86"/>
                  <a:gd name="T25" fmla="*/ 33 h 54"/>
                  <a:gd name="T26" fmla="*/ 54 w 86"/>
                  <a:gd name="T27" fmla="*/ 36 h 54"/>
                  <a:gd name="T28" fmla="*/ 43 w 86"/>
                  <a:gd name="T29" fmla="*/ 40 h 54"/>
                  <a:gd name="T30" fmla="*/ 29 w 86"/>
                  <a:gd name="T31" fmla="*/ 40 h 54"/>
                  <a:gd name="T32" fmla="*/ 14 w 86"/>
                  <a:gd name="T33" fmla="*/ 44 h 54"/>
                  <a:gd name="T34" fmla="*/ 0 w 86"/>
                  <a:gd name="T35" fmla="*/ 47 h 54"/>
                  <a:gd name="T36" fmla="*/ 3 w 86"/>
                  <a:gd name="T37" fmla="*/ 47 h 54"/>
                  <a:gd name="T38" fmla="*/ 7 w 86"/>
                  <a:gd name="T39" fmla="*/ 54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6"/>
                  <a:gd name="T61" fmla="*/ 0 h 54"/>
                  <a:gd name="T62" fmla="*/ 86 w 86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6" h="54">
                    <a:moveTo>
                      <a:pt x="7" y="54"/>
                    </a:moveTo>
                    <a:lnTo>
                      <a:pt x="18" y="51"/>
                    </a:lnTo>
                    <a:lnTo>
                      <a:pt x="29" y="47"/>
                    </a:lnTo>
                    <a:lnTo>
                      <a:pt x="43" y="44"/>
                    </a:lnTo>
                    <a:lnTo>
                      <a:pt x="54" y="44"/>
                    </a:lnTo>
                    <a:lnTo>
                      <a:pt x="68" y="40"/>
                    </a:lnTo>
                    <a:lnTo>
                      <a:pt x="79" y="33"/>
                    </a:lnTo>
                    <a:lnTo>
                      <a:pt x="86" y="18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9" y="18"/>
                    </a:lnTo>
                    <a:lnTo>
                      <a:pt x="75" y="26"/>
                    </a:lnTo>
                    <a:lnTo>
                      <a:pt x="65" y="33"/>
                    </a:lnTo>
                    <a:lnTo>
                      <a:pt x="54" y="36"/>
                    </a:lnTo>
                    <a:lnTo>
                      <a:pt x="43" y="40"/>
                    </a:lnTo>
                    <a:lnTo>
                      <a:pt x="29" y="40"/>
                    </a:lnTo>
                    <a:lnTo>
                      <a:pt x="14" y="44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3" name="Freeform 402">
                <a:extLst>
                  <a:ext uri="{FF2B5EF4-FFF2-40B4-BE49-F238E27FC236}">
                    <a16:creationId xmlns:a16="http://schemas.microsoft.com/office/drawing/2014/main" id="{421BD049-5016-411A-B132-6C0F9A0F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158"/>
                <a:ext cx="65" cy="47"/>
              </a:xfrm>
              <a:custGeom>
                <a:avLst/>
                <a:gdLst>
                  <a:gd name="T0" fmla="*/ 8 w 65"/>
                  <a:gd name="T1" fmla="*/ 40 h 47"/>
                  <a:gd name="T2" fmla="*/ 8 w 65"/>
                  <a:gd name="T3" fmla="*/ 43 h 47"/>
                  <a:gd name="T4" fmla="*/ 11 w 65"/>
                  <a:gd name="T5" fmla="*/ 36 h 47"/>
                  <a:gd name="T6" fmla="*/ 22 w 65"/>
                  <a:gd name="T7" fmla="*/ 25 h 47"/>
                  <a:gd name="T8" fmla="*/ 29 w 65"/>
                  <a:gd name="T9" fmla="*/ 22 h 47"/>
                  <a:gd name="T10" fmla="*/ 36 w 65"/>
                  <a:gd name="T11" fmla="*/ 18 h 47"/>
                  <a:gd name="T12" fmla="*/ 47 w 65"/>
                  <a:gd name="T13" fmla="*/ 18 h 47"/>
                  <a:gd name="T14" fmla="*/ 54 w 65"/>
                  <a:gd name="T15" fmla="*/ 15 h 47"/>
                  <a:gd name="T16" fmla="*/ 65 w 65"/>
                  <a:gd name="T17" fmla="*/ 7 h 47"/>
                  <a:gd name="T18" fmla="*/ 61 w 65"/>
                  <a:gd name="T19" fmla="*/ 0 h 47"/>
                  <a:gd name="T20" fmla="*/ 54 w 65"/>
                  <a:gd name="T21" fmla="*/ 4 h 47"/>
                  <a:gd name="T22" fmla="*/ 44 w 65"/>
                  <a:gd name="T23" fmla="*/ 7 h 47"/>
                  <a:gd name="T24" fmla="*/ 36 w 65"/>
                  <a:gd name="T25" fmla="*/ 15 h 47"/>
                  <a:gd name="T26" fmla="*/ 26 w 65"/>
                  <a:gd name="T27" fmla="*/ 18 h 47"/>
                  <a:gd name="T28" fmla="*/ 18 w 65"/>
                  <a:gd name="T29" fmla="*/ 22 h 47"/>
                  <a:gd name="T30" fmla="*/ 11 w 65"/>
                  <a:gd name="T31" fmla="*/ 25 h 47"/>
                  <a:gd name="T32" fmla="*/ 4 w 65"/>
                  <a:gd name="T33" fmla="*/ 36 h 47"/>
                  <a:gd name="T34" fmla="*/ 0 w 65"/>
                  <a:gd name="T35" fmla="*/ 43 h 47"/>
                  <a:gd name="T36" fmla="*/ 4 w 65"/>
                  <a:gd name="T37" fmla="*/ 47 h 47"/>
                  <a:gd name="T38" fmla="*/ 0 w 65"/>
                  <a:gd name="T39" fmla="*/ 43 h 47"/>
                  <a:gd name="T40" fmla="*/ 0 w 65"/>
                  <a:gd name="T41" fmla="*/ 47 h 47"/>
                  <a:gd name="T42" fmla="*/ 4 w 65"/>
                  <a:gd name="T43" fmla="*/ 47 h 47"/>
                  <a:gd name="T44" fmla="*/ 8 w 65"/>
                  <a:gd name="T45" fmla="*/ 40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5"/>
                  <a:gd name="T70" fmla="*/ 0 h 47"/>
                  <a:gd name="T71" fmla="*/ 65 w 65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5" h="47">
                    <a:moveTo>
                      <a:pt x="8" y="40"/>
                    </a:moveTo>
                    <a:lnTo>
                      <a:pt x="8" y="43"/>
                    </a:lnTo>
                    <a:lnTo>
                      <a:pt x="11" y="36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6" y="18"/>
                    </a:lnTo>
                    <a:lnTo>
                      <a:pt x="47" y="18"/>
                    </a:lnTo>
                    <a:lnTo>
                      <a:pt x="54" y="15"/>
                    </a:lnTo>
                    <a:lnTo>
                      <a:pt x="65" y="7"/>
                    </a:lnTo>
                    <a:lnTo>
                      <a:pt x="61" y="0"/>
                    </a:lnTo>
                    <a:lnTo>
                      <a:pt x="54" y="4"/>
                    </a:lnTo>
                    <a:lnTo>
                      <a:pt x="44" y="7"/>
                    </a:lnTo>
                    <a:lnTo>
                      <a:pt x="36" y="15"/>
                    </a:lnTo>
                    <a:lnTo>
                      <a:pt x="26" y="18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4" y="36"/>
                    </a:lnTo>
                    <a:lnTo>
                      <a:pt x="0" y="43"/>
                    </a:lnTo>
                    <a:lnTo>
                      <a:pt x="4" y="47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4" name="Freeform 403">
                <a:extLst>
                  <a:ext uri="{FF2B5EF4-FFF2-40B4-BE49-F238E27FC236}">
                    <a16:creationId xmlns:a16="http://schemas.microsoft.com/office/drawing/2014/main" id="{75BD0C7B-BDDE-49FE-9905-F9B4002C1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183"/>
                <a:ext cx="29" cy="26"/>
              </a:xfrm>
              <a:custGeom>
                <a:avLst/>
                <a:gdLst>
                  <a:gd name="T0" fmla="*/ 29 w 29"/>
                  <a:gd name="T1" fmla="*/ 0 h 26"/>
                  <a:gd name="T2" fmla="*/ 25 w 29"/>
                  <a:gd name="T3" fmla="*/ 4 h 26"/>
                  <a:gd name="T4" fmla="*/ 18 w 29"/>
                  <a:gd name="T5" fmla="*/ 8 h 26"/>
                  <a:gd name="T6" fmla="*/ 14 w 29"/>
                  <a:gd name="T7" fmla="*/ 11 h 26"/>
                  <a:gd name="T8" fmla="*/ 14 w 29"/>
                  <a:gd name="T9" fmla="*/ 15 h 26"/>
                  <a:gd name="T10" fmla="*/ 11 w 29"/>
                  <a:gd name="T11" fmla="*/ 15 h 26"/>
                  <a:gd name="T12" fmla="*/ 7 w 29"/>
                  <a:gd name="T13" fmla="*/ 18 h 26"/>
                  <a:gd name="T14" fmla="*/ 4 w 29"/>
                  <a:gd name="T15" fmla="*/ 15 h 26"/>
                  <a:gd name="T16" fmla="*/ 0 w 29"/>
                  <a:gd name="T17" fmla="*/ 22 h 26"/>
                  <a:gd name="T18" fmla="*/ 4 w 29"/>
                  <a:gd name="T19" fmla="*/ 26 h 26"/>
                  <a:gd name="T20" fmla="*/ 11 w 29"/>
                  <a:gd name="T21" fmla="*/ 26 h 26"/>
                  <a:gd name="T22" fmla="*/ 25 w 29"/>
                  <a:gd name="T23" fmla="*/ 11 h 26"/>
                  <a:gd name="T24" fmla="*/ 29 w 29"/>
                  <a:gd name="T25" fmla="*/ 11 h 26"/>
                  <a:gd name="T26" fmla="*/ 29 w 29"/>
                  <a:gd name="T27" fmla="*/ 8 h 26"/>
                  <a:gd name="T28" fmla="*/ 29 w 29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26"/>
                  <a:gd name="T47" fmla="*/ 29 w 29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26">
                    <a:moveTo>
                      <a:pt x="29" y="0"/>
                    </a:moveTo>
                    <a:lnTo>
                      <a:pt x="25" y="4"/>
                    </a:lnTo>
                    <a:lnTo>
                      <a:pt x="18" y="8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4" y="15"/>
                    </a:lnTo>
                    <a:lnTo>
                      <a:pt x="0" y="22"/>
                    </a:lnTo>
                    <a:lnTo>
                      <a:pt x="4" y="26"/>
                    </a:lnTo>
                    <a:lnTo>
                      <a:pt x="11" y="26"/>
                    </a:lnTo>
                    <a:lnTo>
                      <a:pt x="25" y="11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3" name="Freeform 405">
              <a:extLst>
                <a:ext uri="{FF2B5EF4-FFF2-40B4-BE49-F238E27FC236}">
                  <a16:creationId xmlns:a16="http://schemas.microsoft.com/office/drawing/2014/main" id="{4E5AF75F-57C3-4EA8-B384-46A70E5EF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162"/>
              <a:ext cx="68" cy="29"/>
            </a:xfrm>
            <a:custGeom>
              <a:avLst/>
              <a:gdLst>
                <a:gd name="T0" fmla="*/ 68 w 68"/>
                <a:gd name="T1" fmla="*/ 3 h 29"/>
                <a:gd name="T2" fmla="*/ 64 w 68"/>
                <a:gd name="T3" fmla="*/ 0 h 29"/>
                <a:gd name="T4" fmla="*/ 57 w 68"/>
                <a:gd name="T5" fmla="*/ 3 h 29"/>
                <a:gd name="T6" fmla="*/ 46 w 68"/>
                <a:gd name="T7" fmla="*/ 3 h 29"/>
                <a:gd name="T8" fmla="*/ 39 w 68"/>
                <a:gd name="T9" fmla="*/ 7 h 29"/>
                <a:gd name="T10" fmla="*/ 32 w 68"/>
                <a:gd name="T11" fmla="*/ 11 h 29"/>
                <a:gd name="T12" fmla="*/ 21 w 68"/>
                <a:gd name="T13" fmla="*/ 14 h 29"/>
                <a:gd name="T14" fmla="*/ 14 w 68"/>
                <a:gd name="T15" fmla="*/ 18 h 29"/>
                <a:gd name="T16" fmla="*/ 7 w 68"/>
                <a:gd name="T17" fmla="*/ 21 h 29"/>
                <a:gd name="T18" fmla="*/ 0 w 68"/>
                <a:gd name="T19" fmla="*/ 21 h 29"/>
                <a:gd name="T20" fmla="*/ 0 w 68"/>
                <a:gd name="T21" fmla="*/ 29 h 29"/>
                <a:gd name="T22" fmla="*/ 11 w 68"/>
                <a:gd name="T23" fmla="*/ 29 h 29"/>
                <a:gd name="T24" fmla="*/ 18 w 68"/>
                <a:gd name="T25" fmla="*/ 25 h 29"/>
                <a:gd name="T26" fmla="*/ 25 w 68"/>
                <a:gd name="T27" fmla="*/ 21 h 29"/>
                <a:gd name="T28" fmla="*/ 36 w 68"/>
                <a:gd name="T29" fmla="*/ 18 h 29"/>
                <a:gd name="T30" fmla="*/ 39 w 68"/>
                <a:gd name="T31" fmla="*/ 14 h 29"/>
                <a:gd name="T32" fmla="*/ 46 w 68"/>
                <a:gd name="T33" fmla="*/ 11 h 29"/>
                <a:gd name="T34" fmla="*/ 64 w 68"/>
                <a:gd name="T35" fmla="*/ 11 h 29"/>
                <a:gd name="T36" fmla="*/ 61 w 68"/>
                <a:gd name="T37" fmla="*/ 7 h 29"/>
                <a:gd name="T38" fmla="*/ 68 w 68"/>
                <a:gd name="T39" fmla="*/ 3 h 29"/>
                <a:gd name="T40" fmla="*/ 68 w 68"/>
                <a:gd name="T41" fmla="*/ 0 h 29"/>
                <a:gd name="T42" fmla="*/ 64 w 68"/>
                <a:gd name="T43" fmla="*/ 0 h 29"/>
                <a:gd name="T44" fmla="*/ 68 w 68"/>
                <a:gd name="T45" fmla="*/ 3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29"/>
                <a:gd name="T71" fmla="*/ 68 w 68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29">
                  <a:moveTo>
                    <a:pt x="68" y="3"/>
                  </a:moveTo>
                  <a:lnTo>
                    <a:pt x="64" y="0"/>
                  </a:lnTo>
                  <a:lnTo>
                    <a:pt x="57" y="3"/>
                  </a:lnTo>
                  <a:lnTo>
                    <a:pt x="46" y="3"/>
                  </a:lnTo>
                  <a:lnTo>
                    <a:pt x="39" y="7"/>
                  </a:lnTo>
                  <a:lnTo>
                    <a:pt x="32" y="11"/>
                  </a:lnTo>
                  <a:lnTo>
                    <a:pt x="21" y="14"/>
                  </a:lnTo>
                  <a:lnTo>
                    <a:pt x="14" y="18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11" y="29"/>
                  </a:lnTo>
                  <a:lnTo>
                    <a:pt x="18" y="25"/>
                  </a:lnTo>
                  <a:lnTo>
                    <a:pt x="25" y="21"/>
                  </a:lnTo>
                  <a:lnTo>
                    <a:pt x="36" y="18"/>
                  </a:lnTo>
                  <a:lnTo>
                    <a:pt x="39" y="14"/>
                  </a:lnTo>
                  <a:lnTo>
                    <a:pt x="46" y="11"/>
                  </a:lnTo>
                  <a:lnTo>
                    <a:pt x="64" y="11"/>
                  </a:lnTo>
                  <a:lnTo>
                    <a:pt x="61" y="7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406">
              <a:extLst>
                <a:ext uri="{FF2B5EF4-FFF2-40B4-BE49-F238E27FC236}">
                  <a16:creationId xmlns:a16="http://schemas.microsoft.com/office/drawing/2014/main" id="{920B1B27-F2AC-4A89-BA3D-836C445B2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165"/>
              <a:ext cx="11" cy="11"/>
            </a:xfrm>
            <a:custGeom>
              <a:avLst/>
              <a:gdLst>
                <a:gd name="T0" fmla="*/ 11 w 11"/>
                <a:gd name="T1" fmla="*/ 11 h 11"/>
                <a:gd name="T2" fmla="*/ 11 w 11"/>
                <a:gd name="T3" fmla="*/ 8 h 11"/>
                <a:gd name="T4" fmla="*/ 7 w 11"/>
                <a:gd name="T5" fmla="*/ 0 h 11"/>
                <a:gd name="T6" fmla="*/ 0 w 11"/>
                <a:gd name="T7" fmla="*/ 4 h 11"/>
                <a:gd name="T8" fmla="*/ 3 w 11"/>
                <a:gd name="T9" fmla="*/ 11 h 11"/>
                <a:gd name="T10" fmla="*/ 3 w 11"/>
                <a:gd name="T11" fmla="*/ 4 h 11"/>
                <a:gd name="T12" fmla="*/ 11 w 11"/>
                <a:gd name="T13" fmla="*/ 11 h 11"/>
                <a:gd name="T14" fmla="*/ 11 w 11"/>
                <a:gd name="T15" fmla="*/ 8 h 11"/>
                <a:gd name="T16" fmla="*/ 11 w 11"/>
                <a:gd name="T17" fmla="*/ 1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1"/>
                <a:gd name="T29" fmla="*/ 11 w 1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1">
                  <a:moveTo>
                    <a:pt x="11" y="11"/>
                  </a:moveTo>
                  <a:lnTo>
                    <a:pt x="11" y="8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11"/>
                  </a:lnTo>
                  <a:lnTo>
                    <a:pt x="3" y="4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407">
              <a:extLst>
                <a:ext uri="{FF2B5EF4-FFF2-40B4-BE49-F238E27FC236}">
                  <a16:creationId xmlns:a16="http://schemas.microsoft.com/office/drawing/2014/main" id="{FA5EA24D-C43B-4316-AE04-6F40AEBDC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169"/>
              <a:ext cx="69" cy="83"/>
            </a:xfrm>
            <a:custGeom>
              <a:avLst/>
              <a:gdLst>
                <a:gd name="T0" fmla="*/ 8 w 69"/>
                <a:gd name="T1" fmla="*/ 83 h 83"/>
                <a:gd name="T2" fmla="*/ 4 w 69"/>
                <a:gd name="T3" fmla="*/ 83 h 83"/>
                <a:gd name="T4" fmla="*/ 15 w 69"/>
                <a:gd name="T5" fmla="*/ 76 h 83"/>
                <a:gd name="T6" fmla="*/ 22 w 69"/>
                <a:gd name="T7" fmla="*/ 65 h 83"/>
                <a:gd name="T8" fmla="*/ 33 w 69"/>
                <a:gd name="T9" fmla="*/ 58 h 83"/>
                <a:gd name="T10" fmla="*/ 36 w 69"/>
                <a:gd name="T11" fmla="*/ 47 h 83"/>
                <a:gd name="T12" fmla="*/ 43 w 69"/>
                <a:gd name="T13" fmla="*/ 36 h 83"/>
                <a:gd name="T14" fmla="*/ 51 w 69"/>
                <a:gd name="T15" fmla="*/ 25 h 83"/>
                <a:gd name="T16" fmla="*/ 58 w 69"/>
                <a:gd name="T17" fmla="*/ 14 h 83"/>
                <a:gd name="T18" fmla="*/ 69 w 69"/>
                <a:gd name="T19" fmla="*/ 7 h 83"/>
                <a:gd name="T20" fmla="*/ 61 w 69"/>
                <a:gd name="T21" fmla="*/ 0 h 83"/>
                <a:gd name="T22" fmla="*/ 54 w 69"/>
                <a:gd name="T23" fmla="*/ 11 h 83"/>
                <a:gd name="T24" fmla="*/ 43 w 69"/>
                <a:gd name="T25" fmla="*/ 22 h 83"/>
                <a:gd name="T26" fmla="*/ 40 w 69"/>
                <a:gd name="T27" fmla="*/ 32 h 83"/>
                <a:gd name="T28" fmla="*/ 33 w 69"/>
                <a:gd name="T29" fmla="*/ 43 h 83"/>
                <a:gd name="T30" fmla="*/ 25 w 69"/>
                <a:gd name="T31" fmla="*/ 54 h 83"/>
                <a:gd name="T32" fmla="*/ 0 w 69"/>
                <a:gd name="T33" fmla="*/ 79 h 83"/>
                <a:gd name="T34" fmla="*/ 8 w 69"/>
                <a:gd name="T35" fmla="*/ 83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83"/>
                <a:gd name="T56" fmla="*/ 69 w 69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83">
                  <a:moveTo>
                    <a:pt x="8" y="83"/>
                  </a:moveTo>
                  <a:lnTo>
                    <a:pt x="4" y="83"/>
                  </a:lnTo>
                  <a:lnTo>
                    <a:pt x="15" y="76"/>
                  </a:lnTo>
                  <a:lnTo>
                    <a:pt x="22" y="65"/>
                  </a:lnTo>
                  <a:lnTo>
                    <a:pt x="33" y="58"/>
                  </a:lnTo>
                  <a:lnTo>
                    <a:pt x="36" y="47"/>
                  </a:lnTo>
                  <a:lnTo>
                    <a:pt x="43" y="36"/>
                  </a:lnTo>
                  <a:lnTo>
                    <a:pt x="51" y="25"/>
                  </a:lnTo>
                  <a:lnTo>
                    <a:pt x="58" y="14"/>
                  </a:lnTo>
                  <a:lnTo>
                    <a:pt x="69" y="7"/>
                  </a:lnTo>
                  <a:lnTo>
                    <a:pt x="61" y="0"/>
                  </a:lnTo>
                  <a:lnTo>
                    <a:pt x="54" y="11"/>
                  </a:lnTo>
                  <a:lnTo>
                    <a:pt x="43" y="22"/>
                  </a:lnTo>
                  <a:lnTo>
                    <a:pt x="40" y="32"/>
                  </a:lnTo>
                  <a:lnTo>
                    <a:pt x="33" y="43"/>
                  </a:lnTo>
                  <a:lnTo>
                    <a:pt x="25" y="54"/>
                  </a:lnTo>
                  <a:lnTo>
                    <a:pt x="0" y="79"/>
                  </a:lnTo>
                  <a:lnTo>
                    <a:pt x="8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408">
              <a:extLst>
                <a:ext uri="{FF2B5EF4-FFF2-40B4-BE49-F238E27FC236}">
                  <a16:creationId xmlns:a16="http://schemas.microsoft.com/office/drawing/2014/main" id="{894D7B2D-A95E-487D-AB2E-30F495A1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248"/>
              <a:ext cx="11" cy="11"/>
            </a:xfrm>
            <a:custGeom>
              <a:avLst/>
              <a:gdLst>
                <a:gd name="T0" fmla="*/ 8 w 11"/>
                <a:gd name="T1" fmla="*/ 4 h 11"/>
                <a:gd name="T2" fmla="*/ 11 w 11"/>
                <a:gd name="T3" fmla="*/ 7 h 11"/>
                <a:gd name="T4" fmla="*/ 8 w 11"/>
                <a:gd name="T5" fmla="*/ 4 h 11"/>
                <a:gd name="T6" fmla="*/ 0 w 11"/>
                <a:gd name="T7" fmla="*/ 0 h 11"/>
                <a:gd name="T8" fmla="*/ 0 w 11"/>
                <a:gd name="T9" fmla="*/ 7 h 11"/>
                <a:gd name="T10" fmla="*/ 4 w 11"/>
                <a:gd name="T11" fmla="*/ 11 h 11"/>
                <a:gd name="T12" fmla="*/ 8 w 11"/>
                <a:gd name="T13" fmla="*/ 11 h 11"/>
                <a:gd name="T14" fmla="*/ 8 w 11"/>
                <a:gd name="T15" fmla="*/ 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1"/>
                <a:gd name="T26" fmla="*/ 11 w 1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1">
                  <a:moveTo>
                    <a:pt x="8" y="4"/>
                  </a:moveTo>
                  <a:lnTo>
                    <a:pt x="11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409">
              <a:extLst>
                <a:ext uri="{FF2B5EF4-FFF2-40B4-BE49-F238E27FC236}">
                  <a16:creationId xmlns:a16="http://schemas.microsoft.com/office/drawing/2014/main" id="{34D35584-2CE0-4FE6-9DF9-562BCCA9E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183"/>
              <a:ext cx="64" cy="76"/>
            </a:xfrm>
            <a:custGeom>
              <a:avLst/>
              <a:gdLst>
                <a:gd name="T0" fmla="*/ 64 w 64"/>
                <a:gd name="T1" fmla="*/ 0 h 76"/>
                <a:gd name="T2" fmla="*/ 61 w 64"/>
                <a:gd name="T3" fmla="*/ 0 h 76"/>
                <a:gd name="T4" fmla="*/ 43 w 64"/>
                <a:gd name="T5" fmla="*/ 18 h 76"/>
                <a:gd name="T6" fmla="*/ 35 w 64"/>
                <a:gd name="T7" fmla="*/ 33 h 76"/>
                <a:gd name="T8" fmla="*/ 28 w 64"/>
                <a:gd name="T9" fmla="*/ 40 h 76"/>
                <a:gd name="T10" fmla="*/ 25 w 64"/>
                <a:gd name="T11" fmla="*/ 51 h 76"/>
                <a:gd name="T12" fmla="*/ 10 w 64"/>
                <a:gd name="T13" fmla="*/ 65 h 76"/>
                <a:gd name="T14" fmla="*/ 0 w 64"/>
                <a:gd name="T15" fmla="*/ 69 h 76"/>
                <a:gd name="T16" fmla="*/ 0 w 64"/>
                <a:gd name="T17" fmla="*/ 76 h 76"/>
                <a:gd name="T18" fmla="*/ 14 w 64"/>
                <a:gd name="T19" fmla="*/ 72 h 76"/>
                <a:gd name="T20" fmla="*/ 25 w 64"/>
                <a:gd name="T21" fmla="*/ 65 h 76"/>
                <a:gd name="T22" fmla="*/ 28 w 64"/>
                <a:gd name="T23" fmla="*/ 54 h 76"/>
                <a:gd name="T24" fmla="*/ 35 w 64"/>
                <a:gd name="T25" fmla="*/ 44 h 76"/>
                <a:gd name="T26" fmla="*/ 43 w 64"/>
                <a:gd name="T27" fmla="*/ 33 h 76"/>
                <a:gd name="T28" fmla="*/ 50 w 64"/>
                <a:gd name="T29" fmla="*/ 26 h 76"/>
                <a:gd name="T30" fmla="*/ 57 w 64"/>
                <a:gd name="T31" fmla="*/ 15 h 76"/>
                <a:gd name="T32" fmla="*/ 64 w 64"/>
                <a:gd name="T33" fmla="*/ 8 h 76"/>
                <a:gd name="T34" fmla="*/ 61 w 64"/>
                <a:gd name="T35" fmla="*/ 8 h 76"/>
                <a:gd name="T36" fmla="*/ 64 w 64"/>
                <a:gd name="T37" fmla="*/ 0 h 76"/>
                <a:gd name="T38" fmla="*/ 61 w 64"/>
                <a:gd name="T39" fmla="*/ 0 h 76"/>
                <a:gd name="T40" fmla="*/ 64 w 64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6"/>
                <a:gd name="T65" fmla="*/ 64 w 6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6">
                  <a:moveTo>
                    <a:pt x="64" y="0"/>
                  </a:moveTo>
                  <a:lnTo>
                    <a:pt x="61" y="0"/>
                  </a:lnTo>
                  <a:lnTo>
                    <a:pt x="43" y="18"/>
                  </a:lnTo>
                  <a:lnTo>
                    <a:pt x="35" y="33"/>
                  </a:lnTo>
                  <a:lnTo>
                    <a:pt x="28" y="40"/>
                  </a:lnTo>
                  <a:lnTo>
                    <a:pt x="25" y="51"/>
                  </a:lnTo>
                  <a:lnTo>
                    <a:pt x="10" y="65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14" y="72"/>
                  </a:lnTo>
                  <a:lnTo>
                    <a:pt x="25" y="65"/>
                  </a:lnTo>
                  <a:lnTo>
                    <a:pt x="28" y="54"/>
                  </a:lnTo>
                  <a:lnTo>
                    <a:pt x="35" y="44"/>
                  </a:lnTo>
                  <a:lnTo>
                    <a:pt x="43" y="33"/>
                  </a:lnTo>
                  <a:lnTo>
                    <a:pt x="50" y="26"/>
                  </a:lnTo>
                  <a:lnTo>
                    <a:pt x="57" y="15"/>
                  </a:lnTo>
                  <a:lnTo>
                    <a:pt x="64" y="8"/>
                  </a:lnTo>
                  <a:lnTo>
                    <a:pt x="61" y="8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410">
              <a:extLst>
                <a:ext uri="{FF2B5EF4-FFF2-40B4-BE49-F238E27FC236}">
                  <a16:creationId xmlns:a16="http://schemas.microsoft.com/office/drawing/2014/main" id="{360E5617-9B63-4AE7-A6E2-518EAD45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183"/>
              <a:ext cx="18" cy="15"/>
            </a:xfrm>
            <a:custGeom>
              <a:avLst/>
              <a:gdLst>
                <a:gd name="T0" fmla="*/ 14 w 18"/>
                <a:gd name="T1" fmla="*/ 15 h 15"/>
                <a:gd name="T2" fmla="*/ 14 w 18"/>
                <a:gd name="T3" fmla="*/ 8 h 15"/>
                <a:gd name="T4" fmla="*/ 10 w 18"/>
                <a:gd name="T5" fmla="*/ 4 h 15"/>
                <a:gd name="T6" fmla="*/ 7 w 18"/>
                <a:gd name="T7" fmla="*/ 4 h 15"/>
                <a:gd name="T8" fmla="*/ 3 w 18"/>
                <a:gd name="T9" fmla="*/ 0 h 15"/>
                <a:gd name="T10" fmla="*/ 0 w 18"/>
                <a:gd name="T11" fmla="*/ 8 h 15"/>
                <a:gd name="T12" fmla="*/ 3 w 18"/>
                <a:gd name="T13" fmla="*/ 11 h 15"/>
                <a:gd name="T14" fmla="*/ 7 w 18"/>
                <a:gd name="T15" fmla="*/ 11 h 15"/>
                <a:gd name="T16" fmla="*/ 7 w 18"/>
                <a:gd name="T17" fmla="*/ 15 h 15"/>
                <a:gd name="T18" fmla="*/ 7 w 18"/>
                <a:gd name="T19" fmla="*/ 11 h 15"/>
                <a:gd name="T20" fmla="*/ 14 w 18"/>
                <a:gd name="T21" fmla="*/ 15 h 15"/>
                <a:gd name="T22" fmla="*/ 18 w 18"/>
                <a:gd name="T23" fmla="*/ 15 h 15"/>
                <a:gd name="T24" fmla="*/ 14 w 18"/>
                <a:gd name="T25" fmla="*/ 1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5"/>
                <a:gd name="T41" fmla="*/ 18 w 18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5">
                  <a:moveTo>
                    <a:pt x="14" y="15"/>
                  </a:moveTo>
                  <a:lnTo>
                    <a:pt x="14" y="8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411">
              <a:extLst>
                <a:ext uri="{FF2B5EF4-FFF2-40B4-BE49-F238E27FC236}">
                  <a16:creationId xmlns:a16="http://schemas.microsoft.com/office/drawing/2014/main" id="{45D33FA4-7E91-41A3-82C2-05904A40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194"/>
              <a:ext cx="47" cy="97"/>
            </a:xfrm>
            <a:custGeom>
              <a:avLst/>
              <a:gdLst>
                <a:gd name="T0" fmla="*/ 11 w 47"/>
                <a:gd name="T1" fmla="*/ 94 h 97"/>
                <a:gd name="T2" fmla="*/ 11 w 47"/>
                <a:gd name="T3" fmla="*/ 97 h 97"/>
                <a:gd name="T4" fmla="*/ 15 w 47"/>
                <a:gd name="T5" fmla="*/ 87 h 97"/>
                <a:gd name="T6" fmla="*/ 22 w 47"/>
                <a:gd name="T7" fmla="*/ 76 h 97"/>
                <a:gd name="T8" fmla="*/ 25 w 47"/>
                <a:gd name="T9" fmla="*/ 61 h 97"/>
                <a:gd name="T10" fmla="*/ 33 w 47"/>
                <a:gd name="T11" fmla="*/ 51 h 97"/>
                <a:gd name="T12" fmla="*/ 36 w 47"/>
                <a:gd name="T13" fmla="*/ 40 h 97"/>
                <a:gd name="T14" fmla="*/ 40 w 47"/>
                <a:gd name="T15" fmla="*/ 29 h 97"/>
                <a:gd name="T16" fmla="*/ 43 w 47"/>
                <a:gd name="T17" fmla="*/ 18 h 97"/>
                <a:gd name="T18" fmla="*/ 47 w 47"/>
                <a:gd name="T19" fmla="*/ 4 h 97"/>
                <a:gd name="T20" fmla="*/ 40 w 47"/>
                <a:gd name="T21" fmla="*/ 0 h 97"/>
                <a:gd name="T22" fmla="*/ 36 w 47"/>
                <a:gd name="T23" fmla="*/ 15 h 97"/>
                <a:gd name="T24" fmla="*/ 33 w 47"/>
                <a:gd name="T25" fmla="*/ 25 h 97"/>
                <a:gd name="T26" fmla="*/ 29 w 47"/>
                <a:gd name="T27" fmla="*/ 36 h 97"/>
                <a:gd name="T28" fmla="*/ 22 w 47"/>
                <a:gd name="T29" fmla="*/ 51 h 97"/>
                <a:gd name="T30" fmla="*/ 18 w 47"/>
                <a:gd name="T31" fmla="*/ 61 h 97"/>
                <a:gd name="T32" fmla="*/ 15 w 47"/>
                <a:gd name="T33" fmla="*/ 72 h 97"/>
                <a:gd name="T34" fmla="*/ 7 w 47"/>
                <a:gd name="T35" fmla="*/ 83 h 97"/>
                <a:gd name="T36" fmla="*/ 4 w 47"/>
                <a:gd name="T37" fmla="*/ 94 h 97"/>
                <a:gd name="T38" fmla="*/ 4 w 47"/>
                <a:gd name="T39" fmla="*/ 97 h 97"/>
                <a:gd name="T40" fmla="*/ 4 w 47"/>
                <a:gd name="T41" fmla="*/ 94 h 97"/>
                <a:gd name="T42" fmla="*/ 0 w 47"/>
                <a:gd name="T43" fmla="*/ 94 h 97"/>
                <a:gd name="T44" fmla="*/ 4 w 47"/>
                <a:gd name="T45" fmla="*/ 97 h 97"/>
                <a:gd name="T46" fmla="*/ 11 w 47"/>
                <a:gd name="T47" fmla="*/ 9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97"/>
                <a:gd name="T74" fmla="*/ 47 w 47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97">
                  <a:moveTo>
                    <a:pt x="11" y="94"/>
                  </a:moveTo>
                  <a:lnTo>
                    <a:pt x="11" y="97"/>
                  </a:lnTo>
                  <a:lnTo>
                    <a:pt x="15" y="87"/>
                  </a:lnTo>
                  <a:lnTo>
                    <a:pt x="22" y="76"/>
                  </a:lnTo>
                  <a:lnTo>
                    <a:pt x="25" y="61"/>
                  </a:lnTo>
                  <a:lnTo>
                    <a:pt x="33" y="51"/>
                  </a:lnTo>
                  <a:lnTo>
                    <a:pt x="36" y="40"/>
                  </a:lnTo>
                  <a:lnTo>
                    <a:pt x="40" y="29"/>
                  </a:lnTo>
                  <a:lnTo>
                    <a:pt x="43" y="18"/>
                  </a:lnTo>
                  <a:lnTo>
                    <a:pt x="47" y="4"/>
                  </a:lnTo>
                  <a:lnTo>
                    <a:pt x="40" y="0"/>
                  </a:lnTo>
                  <a:lnTo>
                    <a:pt x="36" y="15"/>
                  </a:lnTo>
                  <a:lnTo>
                    <a:pt x="33" y="25"/>
                  </a:lnTo>
                  <a:lnTo>
                    <a:pt x="29" y="36"/>
                  </a:lnTo>
                  <a:lnTo>
                    <a:pt x="22" y="51"/>
                  </a:lnTo>
                  <a:lnTo>
                    <a:pt x="18" y="61"/>
                  </a:lnTo>
                  <a:lnTo>
                    <a:pt x="15" y="72"/>
                  </a:lnTo>
                  <a:lnTo>
                    <a:pt x="7" y="83"/>
                  </a:lnTo>
                  <a:lnTo>
                    <a:pt x="4" y="94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0" y="94"/>
                  </a:lnTo>
                  <a:lnTo>
                    <a:pt x="4" y="97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412">
              <a:extLst>
                <a:ext uri="{FF2B5EF4-FFF2-40B4-BE49-F238E27FC236}">
                  <a16:creationId xmlns:a16="http://schemas.microsoft.com/office/drawing/2014/main" id="{5BEF1B2F-C0E0-443C-A909-677BCEA26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284"/>
              <a:ext cx="18" cy="11"/>
            </a:xfrm>
            <a:custGeom>
              <a:avLst/>
              <a:gdLst>
                <a:gd name="T0" fmla="*/ 14 w 18"/>
                <a:gd name="T1" fmla="*/ 4 h 11"/>
                <a:gd name="T2" fmla="*/ 14 w 18"/>
                <a:gd name="T3" fmla="*/ 0 h 11"/>
                <a:gd name="T4" fmla="*/ 11 w 18"/>
                <a:gd name="T5" fmla="*/ 4 h 11"/>
                <a:gd name="T6" fmla="*/ 7 w 18"/>
                <a:gd name="T7" fmla="*/ 4 h 11"/>
                <a:gd name="T8" fmla="*/ 0 w 18"/>
                <a:gd name="T9" fmla="*/ 7 h 11"/>
                <a:gd name="T10" fmla="*/ 3 w 18"/>
                <a:gd name="T11" fmla="*/ 11 h 11"/>
                <a:gd name="T12" fmla="*/ 14 w 18"/>
                <a:gd name="T13" fmla="*/ 11 h 11"/>
                <a:gd name="T14" fmla="*/ 18 w 18"/>
                <a:gd name="T15" fmla="*/ 7 h 11"/>
                <a:gd name="T16" fmla="*/ 14 w 18"/>
                <a:gd name="T17" fmla="*/ 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1"/>
                <a:gd name="T29" fmla="*/ 18 w 18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1">
                  <a:moveTo>
                    <a:pt x="14" y="4"/>
                  </a:moveTo>
                  <a:lnTo>
                    <a:pt x="14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413">
              <a:extLst>
                <a:ext uri="{FF2B5EF4-FFF2-40B4-BE49-F238E27FC236}">
                  <a16:creationId xmlns:a16="http://schemas.microsoft.com/office/drawing/2014/main" id="{01B0AC35-245D-414F-B73D-E5438B835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212"/>
              <a:ext cx="36" cy="79"/>
            </a:xfrm>
            <a:custGeom>
              <a:avLst/>
              <a:gdLst>
                <a:gd name="T0" fmla="*/ 36 w 36"/>
                <a:gd name="T1" fmla="*/ 11 h 79"/>
                <a:gd name="T2" fmla="*/ 29 w 36"/>
                <a:gd name="T3" fmla="*/ 11 h 79"/>
                <a:gd name="T4" fmla="*/ 0 w 36"/>
                <a:gd name="T5" fmla="*/ 76 h 79"/>
                <a:gd name="T6" fmla="*/ 4 w 36"/>
                <a:gd name="T7" fmla="*/ 79 h 79"/>
                <a:gd name="T8" fmla="*/ 36 w 36"/>
                <a:gd name="T9" fmla="*/ 15 h 79"/>
                <a:gd name="T10" fmla="*/ 29 w 36"/>
                <a:gd name="T11" fmla="*/ 15 h 79"/>
                <a:gd name="T12" fmla="*/ 36 w 36"/>
                <a:gd name="T13" fmla="*/ 11 h 79"/>
                <a:gd name="T14" fmla="*/ 33 w 36"/>
                <a:gd name="T15" fmla="*/ 0 h 79"/>
                <a:gd name="T16" fmla="*/ 29 w 36"/>
                <a:gd name="T17" fmla="*/ 11 h 79"/>
                <a:gd name="T18" fmla="*/ 36 w 36"/>
                <a:gd name="T19" fmla="*/ 11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79"/>
                <a:gd name="T32" fmla="*/ 36 w 36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79">
                  <a:moveTo>
                    <a:pt x="36" y="11"/>
                  </a:moveTo>
                  <a:lnTo>
                    <a:pt x="29" y="11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36" y="15"/>
                  </a:lnTo>
                  <a:lnTo>
                    <a:pt x="29" y="15"/>
                  </a:lnTo>
                  <a:lnTo>
                    <a:pt x="36" y="11"/>
                  </a:lnTo>
                  <a:lnTo>
                    <a:pt x="33" y="0"/>
                  </a:lnTo>
                  <a:lnTo>
                    <a:pt x="29" y="11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414">
              <a:extLst>
                <a:ext uri="{FF2B5EF4-FFF2-40B4-BE49-F238E27FC236}">
                  <a16:creationId xmlns:a16="http://schemas.microsoft.com/office/drawing/2014/main" id="{B1138150-E97D-4225-99BE-31585CC2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223"/>
              <a:ext cx="18" cy="72"/>
            </a:xfrm>
            <a:custGeom>
              <a:avLst/>
              <a:gdLst>
                <a:gd name="T0" fmla="*/ 7 w 18"/>
                <a:gd name="T1" fmla="*/ 72 h 72"/>
                <a:gd name="T2" fmla="*/ 11 w 18"/>
                <a:gd name="T3" fmla="*/ 58 h 72"/>
                <a:gd name="T4" fmla="*/ 15 w 18"/>
                <a:gd name="T5" fmla="*/ 36 h 72"/>
                <a:gd name="T6" fmla="*/ 18 w 18"/>
                <a:gd name="T7" fmla="*/ 18 h 72"/>
                <a:gd name="T8" fmla="*/ 18 w 18"/>
                <a:gd name="T9" fmla="*/ 0 h 72"/>
                <a:gd name="T10" fmla="*/ 11 w 18"/>
                <a:gd name="T11" fmla="*/ 4 h 72"/>
                <a:gd name="T12" fmla="*/ 11 w 18"/>
                <a:gd name="T13" fmla="*/ 18 h 72"/>
                <a:gd name="T14" fmla="*/ 7 w 18"/>
                <a:gd name="T15" fmla="*/ 36 h 72"/>
                <a:gd name="T16" fmla="*/ 4 w 18"/>
                <a:gd name="T17" fmla="*/ 54 h 72"/>
                <a:gd name="T18" fmla="*/ 0 w 18"/>
                <a:gd name="T19" fmla="*/ 72 h 72"/>
                <a:gd name="T20" fmla="*/ 7 w 18"/>
                <a:gd name="T21" fmla="*/ 72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72"/>
                <a:gd name="T35" fmla="*/ 18 w 18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72">
                  <a:moveTo>
                    <a:pt x="7" y="72"/>
                  </a:moveTo>
                  <a:lnTo>
                    <a:pt x="11" y="58"/>
                  </a:lnTo>
                  <a:lnTo>
                    <a:pt x="15" y="36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18"/>
                  </a:lnTo>
                  <a:lnTo>
                    <a:pt x="7" y="36"/>
                  </a:lnTo>
                  <a:lnTo>
                    <a:pt x="4" y="54"/>
                  </a:lnTo>
                  <a:lnTo>
                    <a:pt x="0" y="72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415">
              <a:extLst>
                <a:ext uri="{FF2B5EF4-FFF2-40B4-BE49-F238E27FC236}">
                  <a16:creationId xmlns:a16="http://schemas.microsoft.com/office/drawing/2014/main" id="{63278764-9F0F-463E-B59A-15CE66AA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2295"/>
              <a:ext cx="36" cy="50"/>
            </a:xfrm>
            <a:custGeom>
              <a:avLst/>
              <a:gdLst>
                <a:gd name="T0" fmla="*/ 4 w 36"/>
                <a:gd name="T1" fmla="*/ 50 h 50"/>
                <a:gd name="T2" fmla="*/ 8 w 36"/>
                <a:gd name="T3" fmla="*/ 50 h 50"/>
                <a:gd name="T4" fmla="*/ 11 w 36"/>
                <a:gd name="T5" fmla="*/ 43 h 50"/>
                <a:gd name="T6" fmla="*/ 15 w 36"/>
                <a:gd name="T7" fmla="*/ 40 h 50"/>
                <a:gd name="T8" fmla="*/ 22 w 36"/>
                <a:gd name="T9" fmla="*/ 36 h 50"/>
                <a:gd name="T10" fmla="*/ 26 w 36"/>
                <a:gd name="T11" fmla="*/ 29 h 50"/>
                <a:gd name="T12" fmla="*/ 29 w 36"/>
                <a:gd name="T13" fmla="*/ 22 h 50"/>
                <a:gd name="T14" fmla="*/ 33 w 36"/>
                <a:gd name="T15" fmla="*/ 18 h 50"/>
                <a:gd name="T16" fmla="*/ 36 w 36"/>
                <a:gd name="T17" fmla="*/ 11 h 50"/>
                <a:gd name="T18" fmla="*/ 36 w 36"/>
                <a:gd name="T19" fmla="*/ 0 h 50"/>
                <a:gd name="T20" fmla="*/ 29 w 36"/>
                <a:gd name="T21" fmla="*/ 0 h 50"/>
                <a:gd name="T22" fmla="*/ 29 w 36"/>
                <a:gd name="T23" fmla="*/ 7 h 50"/>
                <a:gd name="T24" fmla="*/ 26 w 36"/>
                <a:gd name="T25" fmla="*/ 14 h 50"/>
                <a:gd name="T26" fmla="*/ 22 w 36"/>
                <a:gd name="T27" fmla="*/ 18 h 50"/>
                <a:gd name="T28" fmla="*/ 22 w 36"/>
                <a:gd name="T29" fmla="*/ 25 h 50"/>
                <a:gd name="T30" fmla="*/ 15 w 36"/>
                <a:gd name="T31" fmla="*/ 29 h 50"/>
                <a:gd name="T32" fmla="*/ 11 w 36"/>
                <a:gd name="T33" fmla="*/ 36 h 50"/>
                <a:gd name="T34" fmla="*/ 8 w 36"/>
                <a:gd name="T35" fmla="*/ 40 h 50"/>
                <a:gd name="T36" fmla="*/ 0 w 36"/>
                <a:gd name="T37" fmla="*/ 43 h 50"/>
                <a:gd name="T38" fmla="*/ 4 w 36"/>
                <a:gd name="T39" fmla="*/ 43 h 50"/>
                <a:gd name="T40" fmla="*/ 4 w 36"/>
                <a:gd name="T41" fmla="*/ 50 h 50"/>
                <a:gd name="T42" fmla="*/ 8 w 36"/>
                <a:gd name="T43" fmla="*/ 50 h 50"/>
                <a:gd name="T44" fmla="*/ 4 w 36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50"/>
                <a:gd name="T71" fmla="*/ 36 w 36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50">
                  <a:moveTo>
                    <a:pt x="4" y="50"/>
                  </a:moveTo>
                  <a:lnTo>
                    <a:pt x="8" y="50"/>
                  </a:lnTo>
                  <a:lnTo>
                    <a:pt x="11" y="43"/>
                  </a:lnTo>
                  <a:lnTo>
                    <a:pt x="15" y="40"/>
                  </a:lnTo>
                  <a:lnTo>
                    <a:pt x="22" y="36"/>
                  </a:lnTo>
                  <a:lnTo>
                    <a:pt x="26" y="29"/>
                  </a:lnTo>
                  <a:lnTo>
                    <a:pt x="29" y="22"/>
                  </a:lnTo>
                  <a:lnTo>
                    <a:pt x="33" y="18"/>
                  </a:lnTo>
                  <a:lnTo>
                    <a:pt x="36" y="1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22" y="25"/>
                  </a:lnTo>
                  <a:lnTo>
                    <a:pt x="15" y="29"/>
                  </a:lnTo>
                  <a:lnTo>
                    <a:pt x="11" y="36"/>
                  </a:lnTo>
                  <a:lnTo>
                    <a:pt x="8" y="40"/>
                  </a:lnTo>
                  <a:lnTo>
                    <a:pt x="0" y="43"/>
                  </a:lnTo>
                  <a:lnTo>
                    <a:pt x="4" y="43"/>
                  </a:lnTo>
                  <a:lnTo>
                    <a:pt x="4" y="50"/>
                  </a:lnTo>
                  <a:lnTo>
                    <a:pt x="8" y="50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416">
              <a:extLst>
                <a:ext uri="{FF2B5EF4-FFF2-40B4-BE49-F238E27FC236}">
                  <a16:creationId xmlns:a16="http://schemas.microsoft.com/office/drawing/2014/main" id="{61474343-27BF-403B-AAD7-8341F0108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335"/>
              <a:ext cx="137" cy="14"/>
            </a:xfrm>
            <a:custGeom>
              <a:avLst/>
              <a:gdLst>
                <a:gd name="T0" fmla="*/ 0 w 137"/>
                <a:gd name="T1" fmla="*/ 3 h 14"/>
                <a:gd name="T2" fmla="*/ 0 w 137"/>
                <a:gd name="T3" fmla="*/ 7 h 14"/>
                <a:gd name="T4" fmla="*/ 18 w 137"/>
                <a:gd name="T5" fmla="*/ 7 h 14"/>
                <a:gd name="T6" fmla="*/ 26 w 137"/>
                <a:gd name="T7" fmla="*/ 10 h 14"/>
                <a:gd name="T8" fmla="*/ 51 w 137"/>
                <a:gd name="T9" fmla="*/ 10 h 14"/>
                <a:gd name="T10" fmla="*/ 62 w 137"/>
                <a:gd name="T11" fmla="*/ 14 h 14"/>
                <a:gd name="T12" fmla="*/ 112 w 137"/>
                <a:gd name="T13" fmla="*/ 14 h 14"/>
                <a:gd name="T14" fmla="*/ 119 w 137"/>
                <a:gd name="T15" fmla="*/ 10 h 14"/>
                <a:gd name="T16" fmla="*/ 137 w 137"/>
                <a:gd name="T17" fmla="*/ 10 h 14"/>
                <a:gd name="T18" fmla="*/ 137 w 137"/>
                <a:gd name="T19" fmla="*/ 3 h 14"/>
                <a:gd name="T20" fmla="*/ 119 w 137"/>
                <a:gd name="T21" fmla="*/ 3 h 14"/>
                <a:gd name="T22" fmla="*/ 112 w 137"/>
                <a:gd name="T23" fmla="*/ 7 h 14"/>
                <a:gd name="T24" fmla="*/ 76 w 137"/>
                <a:gd name="T25" fmla="*/ 7 h 14"/>
                <a:gd name="T26" fmla="*/ 69 w 137"/>
                <a:gd name="T27" fmla="*/ 3 h 14"/>
                <a:gd name="T28" fmla="*/ 26 w 137"/>
                <a:gd name="T29" fmla="*/ 3 h 14"/>
                <a:gd name="T30" fmla="*/ 18 w 137"/>
                <a:gd name="T31" fmla="*/ 0 h 14"/>
                <a:gd name="T32" fmla="*/ 0 w 137"/>
                <a:gd name="T33" fmla="*/ 0 h 14"/>
                <a:gd name="T34" fmla="*/ 4 w 137"/>
                <a:gd name="T35" fmla="*/ 0 h 14"/>
                <a:gd name="T36" fmla="*/ 0 w 137"/>
                <a:gd name="T37" fmla="*/ 3 h 14"/>
                <a:gd name="T38" fmla="*/ 0 w 137"/>
                <a:gd name="T39" fmla="*/ 7 h 14"/>
                <a:gd name="T40" fmla="*/ 0 w 137"/>
                <a:gd name="T41" fmla="*/ 3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14"/>
                <a:gd name="T65" fmla="*/ 137 w 137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14">
                  <a:moveTo>
                    <a:pt x="0" y="3"/>
                  </a:moveTo>
                  <a:lnTo>
                    <a:pt x="0" y="7"/>
                  </a:lnTo>
                  <a:lnTo>
                    <a:pt x="18" y="7"/>
                  </a:lnTo>
                  <a:lnTo>
                    <a:pt x="26" y="10"/>
                  </a:lnTo>
                  <a:lnTo>
                    <a:pt x="51" y="10"/>
                  </a:lnTo>
                  <a:lnTo>
                    <a:pt x="62" y="14"/>
                  </a:lnTo>
                  <a:lnTo>
                    <a:pt x="112" y="14"/>
                  </a:lnTo>
                  <a:lnTo>
                    <a:pt x="119" y="10"/>
                  </a:lnTo>
                  <a:lnTo>
                    <a:pt x="137" y="10"/>
                  </a:lnTo>
                  <a:lnTo>
                    <a:pt x="137" y="3"/>
                  </a:lnTo>
                  <a:lnTo>
                    <a:pt x="119" y="3"/>
                  </a:lnTo>
                  <a:lnTo>
                    <a:pt x="112" y="7"/>
                  </a:lnTo>
                  <a:lnTo>
                    <a:pt x="76" y="7"/>
                  </a:lnTo>
                  <a:lnTo>
                    <a:pt x="69" y="3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417">
              <a:extLst>
                <a:ext uri="{FF2B5EF4-FFF2-40B4-BE49-F238E27FC236}">
                  <a16:creationId xmlns:a16="http://schemas.microsoft.com/office/drawing/2014/main" id="{E1F68BF7-E7B6-4B8C-BBDA-40446FD5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162"/>
              <a:ext cx="86" cy="176"/>
            </a:xfrm>
            <a:custGeom>
              <a:avLst/>
              <a:gdLst>
                <a:gd name="T0" fmla="*/ 7 w 86"/>
                <a:gd name="T1" fmla="*/ 0 h 176"/>
                <a:gd name="T2" fmla="*/ 3 w 86"/>
                <a:gd name="T3" fmla="*/ 14 h 176"/>
                <a:gd name="T4" fmla="*/ 0 w 86"/>
                <a:gd name="T5" fmla="*/ 29 h 176"/>
                <a:gd name="T6" fmla="*/ 0 w 86"/>
                <a:gd name="T7" fmla="*/ 54 h 176"/>
                <a:gd name="T8" fmla="*/ 3 w 86"/>
                <a:gd name="T9" fmla="*/ 65 h 176"/>
                <a:gd name="T10" fmla="*/ 7 w 86"/>
                <a:gd name="T11" fmla="*/ 79 h 176"/>
                <a:gd name="T12" fmla="*/ 10 w 86"/>
                <a:gd name="T13" fmla="*/ 90 h 176"/>
                <a:gd name="T14" fmla="*/ 14 w 86"/>
                <a:gd name="T15" fmla="*/ 101 h 176"/>
                <a:gd name="T16" fmla="*/ 21 w 86"/>
                <a:gd name="T17" fmla="*/ 111 h 176"/>
                <a:gd name="T18" fmla="*/ 28 w 86"/>
                <a:gd name="T19" fmla="*/ 122 h 176"/>
                <a:gd name="T20" fmla="*/ 36 w 86"/>
                <a:gd name="T21" fmla="*/ 133 h 176"/>
                <a:gd name="T22" fmla="*/ 72 w 86"/>
                <a:gd name="T23" fmla="*/ 169 h 176"/>
                <a:gd name="T24" fmla="*/ 82 w 86"/>
                <a:gd name="T25" fmla="*/ 176 h 176"/>
                <a:gd name="T26" fmla="*/ 86 w 86"/>
                <a:gd name="T27" fmla="*/ 173 h 176"/>
                <a:gd name="T28" fmla="*/ 75 w 86"/>
                <a:gd name="T29" fmla="*/ 165 h 176"/>
                <a:gd name="T30" fmla="*/ 68 w 86"/>
                <a:gd name="T31" fmla="*/ 155 h 176"/>
                <a:gd name="T32" fmla="*/ 57 w 86"/>
                <a:gd name="T33" fmla="*/ 147 h 176"/>
                <a:gd name="T34" fmla="*/ 50 w 86"/>
                <a:gd name="T35" fmla="*/ 137 h 176"/>
                <a:gd name="T36" fmla="*/ 43 w 86"/>
                <a:gd name="T37" fmla="*/ 129 h 176"/>
                <a:gd name="T38" fmla="*/ 36 w 86"/>
                <a:gd name="T39" fmla="*/ 119 h 176"/>
                <a:gd name="T40" fmla="*/ 28 w 86"/>
                <a:gd name="T41" fmla="*/ 108 h 176"/>
                <a:gd name="T42" fmla="*/ 21 w 86"/>
                <a:gd name="T43" fmla="*/ 97 h 176"/>
                <a:gd name="T44" fmla="*/ 18 w 86"/>
                <a:gd name="T45" fmla="*/ 86 h 176"/>
                <a:gd name="T46" fmla="*/ 10 w 86"/>
                <a:gd name="T47" fmla="*/ 75 h 176"/>
                <a:gd name="T48" fmla="*/ 10 w 86"/>
                <a:gd name="T49" fmla="*/ 65 h 176"/>
                <a:gd name="T50" fmla="*/ 7 w 86"/>
                <a:gd name="T51" fmla="*/ 54 h 176"/>
                <a:gd name="T52" fmla="*/ 7 w 86"/>
                <a:gd name="T53" fmla="*/ 29 h 176"/>
                <a:gd name="T54" fmla="*/ 10 w 86"/>
                <a:gd name="T55" fmla="*/ 18 h 176"/>
                <a:gd name="T56" fmla="*/ 14 w 86"/>
                <a:gd name="T57" fmla="*/ 3 h 176"/>
                <a:gd name="T58" fmla="*/ 10 w 86"/>
                <a:gd name="T59" fmla="*/ 7 h 176"/>
                <a:gd name="T60" fmla="*/ 7 w 86"/>
                <a:gd name="T61" fmla="*/ 0 h 1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76"/>
                <a:gd name="T95" fmla="*/ 86 w 86"/>
                <a:gd name="T96" fmla="*/ 176 h 1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76">
                  <a:moveTo>
                    <a:pt x="7" y="0"/>
                  </a:moveTo>
                  <a:lnTo>
                    <a:pt x="3" y="14"/>
                  </a:lnTo>
                  <a:lnTo>
                    <a:pt x="0" y="29"/>
                  </a:lnTo>
                  <a:lnTo>
                    <a:pt x="0" y="54"/>
                  </a:lnTo>
                  <a:lnTo>
                    <a:pt x="3" y="65"/>
                  </a:lnTo>
                  <a:lnTo>
                    <a:pt x="7" y="79"/>
                  </a:lnTo>
                  <a:lnTo>
                    <a:pt x="10" y="90"/>
                  </a:lnTo>
                  <a:lnTo>
                    <a:pt x="14" y="101"/>
                  </a:lnTo>
                  <a:lnTo>
                    <a:pt x="21" y="111"/>
                  </a:lnTo>
                  <a:lnTo>
                    <a:pt x="28" y="122"/>
                  </a:lnTo>
                  <a:lnTo>
                    <a:pt x="36" y="133"/>
                  </a:lnTo>
                  <a:lnTo>
                    <a:pt x="72" y="169"/>
                  </a:lnTo>
                  <a:lnTo>
                    <a:pt x="82" y="176"/>
                  </a:lnTo>
                  <a:lnTo>
                    <a:pt x="86" y="173"/>
                  </a:lnTo>
                  <a:lnTo>
                    <a:pt x="75" y="165"/>
                  </a:lnTo>
                  <a:lnTo>
                    <a:pt x="68" y="155"/>
                  </a:lnTo>
                  <a:lnTo>
                    <a:pt x="57" y="147"/>
                  </a:lnTo>
                  <a:lnTo>
                    <a:pt x="50" y="137"/>
                  </a:lnTo>
                  <a:lnTo>
                    <a:pt x="43" y="129"/>
                  </a:lnTo>
                  <a:lnTo>
                    <a:pt x="36" y="119"/>
                  </a:lnTo>
                  <a:lnTo>
                    <a:pt x="28" y="108"/>
                  </a:lnTo>
                  <a:lnTo>
                    <a:pt x="21" y="97"/>
                  </a:lnTo>
                  <a:lnTo>
                    <a:pt x="18" y="86"/>
                  </a:lnTo>
                  <a:lnTo>
                    <a:pt x="10" y="75"/>
                  </a:lnTo>
                  <a:lnTo>
                    <a:pt x="10" y="65"/>
                  </a:lnTo>
                  <a:lnTo>
                    <a:pt x="7" y="54"/>
                  </a:lnTo>
                  <a:lnTo>
                    <a:pt x="7" y="29"/>
                  </a:lnTo>
                  <a:lnTo>
                    <a:pt x="10" y="18"/>
                  </a:lnTo>
                  <a:lnTo>
                    <a:pt x="14" y="3"/>
                  </a:lnTo>
                  <a:lnTo>
                    <a:pt x="1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418">
              <a:extLst>
                <a:ext uri="{FF2B5EF4-FFF2-40B4-BE49-F238E27FC236}">
                  <a16:creationId xmlns:a16="http://schemas.microsoft.com/office/drawing/2014/main" id="{9C523282-1FC8-473B-BAC4-18016150B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133"/>
              <a:ext cx="11" cy="36"/>
            </a:xfrm>
            <a:custGeom>
              <a:avLst/>
              <a:gdLst>
                <a:gd name="T0" fmla="*/ 0 w 11"/>
                <a:gd name="T1" fmla="*/ 4 h 36"/>
                <a:gd name="T2" fmla="*/ 0 w 11"/>
                <a:gd name="T3" fmla="*/ 11 h 36"/>
                <a:gd name="T4" fmla="*/ 3 w 11"/>
                <a:gd name="T5" fmla="*/ 18 h 36"/>
                <a:gd name="T6" fmla="*/ 3 w 11"/>
                <a:gd name="T7" fmla="*/ 25 h 36"/>
                <a:gd name="T8" fmla="*/ 0 w 11"/>
                <a:gd name="T9" fmla="*/ 29 h 36"/>
                <a:gd name="T10" fmla="*/ 3 w 11"/>
                <a:gd name="T11" fmla="*/ 36 h 36"/>
                <a:gd name="T12" fmla="*/ 11 w 11"/>
                <a:gd name="T13" fmla="*/ 25 h 36"/>
                <a:gd name="T14" fmla="*/ 11 w 11"/>
                <a:gd name="T15" fmla="*/ 18 h 36"/>
                <a:gd name="T16" fmla="*/ 7 w 11"/>
                <a:gd name="T17" fmla="*/ 11 h 36"/>
                <a:gd name="T18" fmla="*/ 7 w 11"/>
                <a:gd name="T19" fmla="*/ 4 h 36"/>
                <a:gd name="T20" fmla="*/ 3 w 11"/>
                <a:gd name="T21" fmla="*/ 0 h 36"/>
                <a:gd name="T22" fmla="*/ 7 w 11"/>
                <a:gd name="T23" fmla="*/ 4 h 36"/>
                <a:gd name="T24" fmla="*/ 3 w 11"/>
                <a:gd name="T25" fmla="*/ 0 h 36"/>
                <a:gd name="T26" fmla="*/ 0 w 11"/>
                <a:gd name="T27" fmla="*/ 4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6"/>
                <a:gd name="T44" fmla="*/ 11 w 11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6">
                  <a:moveTo>
                    <a:pt x="0" y="4"/>
                  </a:moveTo>
                  <a:lnTo>
                    <a:pt x="0" y="11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0" y="29"/>
                  </a:lnTo>
                  <a:lnTo>
                    <a:pt x="3" y="36"/>
                  </a:lnTo>
                  <a:lnTo>
                    <a:pt x="11" y="25"/>
                  </a:lnTo>
                  <a:lnTo>
                    <a:pt x="11" y="18"/>
                  </a:lnTo>
                  <a:lnTo>
                    <a:pt x="7" y="11"/>
                  </a:lnTo>
                  <a:lnTo>
                    <a:pt x="7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419">
              <a:extLst>
                <a:ext uri="{FF2B5EF4-FFF2-40B4-BE49-F238E27FC236}">
                  <a16:creationId xmlns:a16="http://schemas.microsoft.com/office/drawing/2014/main" id="{011E0CCE-C9E5-4816-B7C3-3AB68E1C2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01"/>
              <a:ext cx="39" cy="36"/>
            </a:xfrm>
            <a:custGeom>
              <a:avLst/>
              <a:gdLst>
                <a:gd name="T0" fmla="*/ 0 w 39"/>
                <a:gd name="T1" fmla="*/ 0 h 36"/>
                <a:gd name="T2" fmla="*/ 0 w 39"/>
                <a:gd name="T3" fmla="*/ 7 h 36"/>
                <a:gd name="T4" fmla="*/ 11 w 39"/>
                <a:gd name="T5" fmla="*/ 18 h 36"/>
                <a:gd name="T6" fmla="*/ 18 w 39"/>
                <a:gd name="T7" fmla="*/ 21 h 36"/>
                <a:gd name="T8" fmla="*/ 25 w 39"/>
                <a:gd name="T9" fmla="*/ 28 h 36"/>
                <a:gd name="T10" fmla="*/ 32 w 39"/>
                <a:gd name="T11" fmla="*/ 32 h 36"/>
                <a:gd name="T12" fmla="*/ 36 w 39"/>
                <a:gd name="T13" fmla="*/ 36 h 36"/>
                <a:gd name="T14" fmla="*/ 39 w 39"/>
                <a:gd name="T15" fmla="*/ 32 h 36"/>
                <a:gd name="T16" fmla="*/ 36 w 39"/>
                <a:gd name="T17" fmla="*/ 28 h 36"/>
                <a:gd name="T18" fmla="*/ 32 w 39"/>
                <a:gd name="T19" fmla="*/ 21 h 36"/>
                <a:gd name="T20" fmla="*/ 25 w 39"/>
                <a:gd name="T21" fmla="*/ 18 h 36"/>
                <a:gd name="T22" fmla="*/ 18 w 39"/>
                <a:gd name="T23" fmla="*/ 10 h 36"/>
                <a:gd name="T24" fmla="*/ 11 w 39"/>
                <a:gd name="T25" fmla="*/ 7 h 36"/>
                <a:gd name="T26" fmla="*/ 11 w 39"/>
                <a:gd name="T27" fmla="*/ 3 h 36"/>
                <a:gd name="T28" fmla="*/ 7 w 39"/>
                <a:gd name="T29" fmla="*/ 0 h 36"/>
                <a:gd name="T30" fmla="*/ 0 w 39"/>
                <a:gd name="T31" fmla="*/ 0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36"/>
                <a:gd name="T50" fmla="*/ 39 w 39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36">
                  <a:moveTo>
                    <a:pt x="0" y="0"/>
                  </a:moveTo>
                  <a:lnTo>
                    <a:pt x="0" y="7"/>
                  </a:lnTo>
                  <a:lnTo>
                    <a:pt x="11" y="18"/>
                  </a:lnTo>
                  <a:lnTo>
                    <a:pt x="18" y="21"/>
                  </a:lnTo>
                  <a:lnTo>
                    <a:pt x="25" y="28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9" y="32"/>
                  </a:lnTo>
                  <a:lnTo>
                    <a:pt x="36" y="28"/>
                  </a:lnTo>
                  <a:lnTo>
                    <a:pt x="32" y="21"/>
                  </a:lnTo>
                  <a:lnTo>
                    <a:pt x="25" y="18"/>
                  </a:lnTo>
                  <a:lnTo>
                    <a:pt x="18" y="10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420">
              <a:extLst>
                <a:ext uri="{FF2B5EF4-FFF2-40B4-BE49-F238E27FC236}">
                  <a16:creationId xmlns:a16="http://schemas.microsoft.com/office/drawing/2014/main" id="{AC8EA389-00AA-40CC-93B0-CF4A8E9EF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065"/>
              <a:ext cx="21" cy="36"/>
            </a:xfrm>
            <a:custGeom>
              <a:avLst/>
              <a:gdLst>
                <a:gd name="T0" fmla="*/ 18 w 21"/>
                <a:gd name="T1" fmla="*/ 0 h 36"/>
                <a:gd name="T2" fmla="*/ 14 w 21"/>
                <a:gd name="T3" fmla="*/ 3 h 36"/>
                <a:gd name="T4" fmla="*/ 11 w 21"/>
                <a:gd name="T5" fmla="*/ 10 h 36"/>
                <a:gd name="T6" fmla="*/ 3 w 21"/>
                <a:gd name="T7" fmla="*/ 18 h 36"/>
                <a:gd name="T8" fmla="*/ 0 w 21"/>
                <a:gd name="T9" fmla="*/ 25 h 36"/>
                <a:gd name="T10" fmla="*/ 0 w 21"/>
                <a:gd name="T11" fmla="*/ 36 h 36"/>
                <a:gd name="T12" fmla="*/ 7 w 21"/>
                <a:gd name="T13" fmla="*/ 36 h 36"/>
                <a:gd name="T14" fmla="*/ 7 w 21"/>
                <a:gd name="T15" fmla="*/ 28 h 36"/>
                <a:gd name="T16" fmla="*/ 11 w 21"/>
                <a:gd name="T17" fmla="*/ 21 h 36"/>
                <a:gd name="T18" fmla="*/ 18 w 21"/>
                <a:gd name="T19" fmla="*/ 14 h 36"/>
                <a:gd name="T20" fmla="*/ 21 w 21"/>
                <a:gd name="T21" fmla="*/ 7 h 36"/>
                <a:gd name="T22" fmla="*/ 18 w 21"/>
                <a:gd name="T23" fmla="*/ 7 h 36"/>
                <a:gd name="T24" fmla="*/ 18 w 21"/>
                <a:gd name="T25" fmla="*/ 0 h 36"/>
                <a:gd name="T26" fmla="*/ 14 w 21"/>
                <a:gd name="T27" fmla="*/ 3 h 36"/>
                <a:gd name="T28" fmla="*/ 18 w 2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36"/>
                <a:gd name="T47" fmla="*/ 21 w 21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36">
                  <a:moveTo>
                    <a:pt x="18" y="0"/>
                  </a:moveTo>
                  <a:lnTo>
                    <a:pt x="14" y="3"/>
                  </a:lnTo>
                  <a:lnTo>
                    <a:pt x="11" y="10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11" y="21"/>
                  </a:lnTo>
                  <a:lnTo>
                    <a:pt x="18" y="14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14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421">
              <a:extLst>
                <a:ext uri="{FF2B5EF4-FFF2-40B4-BE49-F238E27FC236}">
                  <a16:creationId xmlns:a16="http://schemas.microsoft.com/office/drawing/2014/main" id="{0D46EBF6-FE86-4F2B-A48B-3AA909E6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061"/>
              <a:ext cx="65" cy="18"/>
            </a:xfrm>
            <a:custGeom>
              <a:avLst/>
              <a:gdLst>
                <a:gd name="T0" fmla="*/ 65 w 65"/>
                <a:gd name="T1" fmla="*/ 14 h 18"/>
                <a:gd name="T2" fmla="*/ 61 w 65"/>
                <a:gd name="T3" fmla="*/ 14 h 18"/>
                <a:gd name="T4" fmla="*/ 54 w 65"/>
                <a:gd name="T5" fmla="*/ 11 h 18"/>
                <a:gd name="T6" fmla="*/ 47 w 65"/>
                <a:gd name="T7" fmla="*/ 7 h 18"/>
                <a:gd name="T8" fmla="*/ 39 w 65"/>
                <a:gd name="T9" fmla="*/ 7 h 18"/>
                <a:gd name="T10" fmla="*/ 32 w 65"/>
                <a:gd name="T11" fmla="*/ 4 h 18"/>
                <a:gd name="T12" fmla="*/ 21 w 65"/>
                <a:gd name="T13" fmla="*/ 0 h 18"/>
                <a:gd name="T14" fmla="*/ 7 w 65"/>
                <a:gd name="T15" fmla="*/ 0 h 18"/>
                <a:gd name="T16" fmla="*/ 0 w 65"/>
                <a:gd name="T17" fmla="*/ 4 h 18"/>
                <a:gd name="T18" fmla="*/ 0 w 65"/>
                <a:gd name="T19" fmla="*/ 11 h 18"/>
                <a:gd name="T20" fmla="*/ 7 w 65"/>
                <a:gd name="T21" fmla="*/ 7 h 18"/>
                <a:gd name="T22" fmla="*/ 21 w 65"/>
                <a:gd name="T23" fmla="*/ 7 h 18"/>
                <a:gd name="T24" fmla="*/ 29 w 65"/>
                <a:gd name="T25" fmla="*/ 11 h 18"/>
                <a:gd name="T26" fmla="*/ 36 w 65"/>
                <a:gd name="T27" fmla="*/ 14 h 18"/>
                <a:gd name="T28" fmla="*/ 43 w 65"/>
                <a:gd name="T29" fmla="*/ 14 h 18"/>
                <a:gd name="T30" fmla="*/ 54 w 65"/>
                <a:gd name="T31" fmla="*/ 18 h 18"/>
                <a:gd name="T32" fmla="*/ 61 w 65"/>
                <a:gd name="T33" fmla="*/ 18 h 18"/>
                <a:gd name="T34" fmla="*/ 57 w 65"/>
                <a:gd name="T35" fmla="*/ 18 h 18"/>
                <a:gd name="T36" fmla="*/ 65 w 65"/>
                <a:gd name="T37" fmla="*/ 14 h 18"/>
                <a:gd name="T38" fmla="*/ 61 w 65"/>
                <a:gd name="T39" fmla="*/ 14 h 18"/>
                <a:gd name="T40" fmla="*/ 65 w 65"/>
                <a:gd name="T41" fmla="*/ 14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8"/>
                <a:gd name="T65" fmla="*/ 65 w 65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8">
                  <a:moveTo>
                    <a:pt x="65" y="14"/>
                  </a:moveTo>
                  <a:lnTo>
                    <a:pt x="61" y="14"/>
                  </a:lnTo>
                  <a:lnTo>
                    <a:pt x="54" y="11"/>
                  </a:lnTo>
                  <a:lnTo>
                    <a:pt x="47" y="7"/>
                  </a:lnTo>
                  <a:lnTo>
                    <a:pt x="39" y="7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7" y="7"/>
                  </a:lnTo>
                  <a:lnTo>
                    <a:pt x="21" y="7"/>
                  </a:lnTo>
                  <a:lnTo>
                    <a:pt x="29" y="11"/>
                  </a:lnTo>
                  <a:lnTo>
                    <a:pt x="36" y="14"/>
                  </a:lnTo>
                  <a:lnTo>
                    <a:pt x="43" y="14"/>
                  </a:lnTo>
                  <a:lnTo>
                    <a:pt x="54" y="18"/>
                  </a:lnTo>
                  <a:lnTo>
                    <a:pt x="61" y="18"/>
                  </a:lnTo>
                  <a:lnTo>
                    <a:pt x="57" y="18"/>
                  </a:lnTo>
                  <a:lnTo>
                    <a:pt x="65" y="14"/>
                  </a:lnTo>
                  <a:lnTo>
                    <a:pt x="61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422">
              <a:extLst>
                <a:ext uri="{FF2B5EF4-FFF2-40B4-BE49-F238E27FC236}">
                  <a16:creationId xmlns:a16="http://schemas.microsoft.com/office/drawing/2014/main" id="{D21E97F3-47F7-4F52-AF2F-4F7AF8A7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075"/>
              <a:ext cx="22" cy="29"/>
            </a:xfrm>
            <a:custGeom>
              <a:avLst/>
              <a:gdLst>
                <a:gd name="T0" fmla="*/ 18 w 22"/>
                <a:gd name="T1" fmla="*/ 22 h 29"/>
                <a:gd name="T2" fmla="*/ 18 w 22"/>
                <a:gd name="T3" fmla="*/ 29 h 29"/>
                <a:gd name="T4" fmla="*/ 22 w 22"/>
                <a:gd name="T5" fmla="*/ 22 h 29"/>
                <a:gd name="T6" fmla="*/ 18 w 22"/>
                <a:gd name="T7" fmla="*/ 11 h 29"/>
                <a:gd name="T8" fmla="*/ 8 w 22"/>
                <a:gd name="T9" fmla="*/ 0 h 29"/>
                <a:gd name="T10" fmla="*/ 0 w 22"/>
                <a:gd name="T11" fmla="*/ 4 h 29"/>
                <a:gd name="T12" fmla="*/ 11 w 22"/>
                <a:gd name="T13" fmla="*/ 15 h 29"/>
                <a:gd name="T14" fmla="*/ 15 w 22"/>
                <a:gd name="T15" fmla="*/ 22 h 29"/>
                <a:gd name="T16" fmla="*/ 11 w 22"/>
                <a:gd name="T17" fmla="*/ 26 h 29"/>
                <a:gd name="T18" fmla="*/ 15 w 22"/>
                <a:gd name="T19" fmla="*/ 29 h 29"/>
                <a:gd name="T20" fmla="*/ 11 w 22"/>
                <a:gd name="T21" fmla="*/ 26 h 29"/>
                <a:gd name="T22" fmla="*/ 15 w 22"/>
                <a:gd name="T23" fmla="*/ 29 h 29"/>
                <a:gd name="T24" fmla="*/ 18 w 22"/>
                <a:gd name="T25" fmla="*/ 2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9"/>
                <a:gd name="T41" fmla="*/ 22 w 22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9">
                  <a:moveTo>
                    <a:pt x="18" y="22"/>
                  </a:moveTo>
                  <a:lnTo>
                    <a:pt x="18" y="29"/>
                  </a:lnTo>
                  <a:lnTo>
                    <a:pt x="22" y="22"/>
                  </a:lnTo>
                  <a:lnTo>
                    <a:pt x="18" y="11"/>
                  </a:lnTo>
                  <a:lnTo>
                    <a:pt x="8" y="0"/>
                  </a:lnTo>
                  <a:lnTo>
                    <a:pt x="0" y="4"/>
                  </a:lnTo>
                  <a:lnTo>
                    <a:pt x="11" y="15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423">
              <a:extLst>
                <a:ext uri="{FF2B5EF4-FFF2-40B4-BE49-F238E27FC236}">
                  <a16:creationId xmlns:a16="http://schemas.microsoft.com/office/drawing/2014/main" id="{E618BE63-564A-4107-BF97-E817C52B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097"/>
              <a:ext cx="61" cy="79"/>
            </a:xfrm>
            <a:custGeom>
              <a:avLst/>
              <a:gdLst>
                <a:gd name="T0" fmla="*/ 61 w 61"/>
                <a:gd name="T1" fmla="*/ 36 h 79"/>
                <a:gd name="T2" fmla="*/ 25 w 61"/>
                <a:gd name="T3" fmla="*/ 79 h 79"/>
                <a:gd name="T4" fmla="*/ 0 w 61"/>
                <a:gd name="T5" fmla="*/ 40 h 79"/>
                <a:gd name="T6" fmla="*/ 3 w 61"/>
                <a:gd name="T7" fmla="*/ 29 h 79"/>
                <a:gd name="T8" fmla="*/ 7 w 61"/>
                <a:gd name="T9" fmla="*/ 18 h 79"/>
                <a:gd name="T10" fmla="*/ 10 w 61"/>
                <a:gd name="T11" fmla="*/ 11 h 79"/>
                <a:gd name="T12" fmla="*/ 14 w 61"/>
                <a:gd name="T13" fmla="*/ 0 h 79"/>
                <a:gd name="T14" fmla="*/ 21 w 61"/>
                <a:gd name="T15" fmla="*/ 4 h 79"/>
                <a:gd name="T16" fmla="*/ 28 w 61"/>
                <a:gd name="T17" fmla="*/ 7 h 79"/>
                <a:gd name="T18" fmla="*/ 36 w 61"/>
                <a:gd name="T19" fmla="*/ 11 h 79"/>
                <a:gd name="T20" fmla="*/ 43 w 61"/>
                <a:gd name="T21" fmla="*/ 14 h 79"/>
                <a:gd name="T22" fmla="*/ 46 w 61"/>
                <a:gd name="T23" fmla="*/ 18 h 79"/>
                <a:gd name="T24" fmla="*/ 54 w 61"/>
                <a:gd name="T25" fmla="*/ 22 h 79"/>
                <a:gd name="T26" fmla="*/ 57 w 61"/>
                <a:gd name="T27" fmla="*/ 29 h 79"/>
                <a:gd name="T28" fmla="*/ 61 w 61"/>
                <a:gd name="T29" fmla="*/ 36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79"/>
                <a:gd name="T47" fmla="*/ 61 w 61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79">
                  <a:moveTo>
                    <a:pt x="61" y="36"/>
                  </a:moveTo>
                  <a:lnTo>
                    <a:pt x="25" y="79"/>
                  </a:lnTo>
                  <a:lnTo>
                    <a:pt x="0" y="40"/>
                  </a:lnTo>
                  <a:lnTo>
                    <a:pt x="3" y="29"/>
                  </a:lnTo>
                  <a:lnTo>
                    <a:pt x="7" y="18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21" y="4"/>
                  </a:lnTo>
                  <a:lnTo>
                    <a:pt x="28" y="7"/>
                  </a:lnTo>
                  <a:lnTo>
                    <a:pt x="36" y="11"/>
                  </a:lnTo>
                  <a:lnTo>
                    <a:pt x="43" y="14"/>
                  </a:lnTo>
                  <a:lnTo>
                    <a:pt x="46" y="18"/>
                  </a:lnTo>
                  <a:lnTo>
                    <a:pt x="54" y="22"/>
                  </a:lnTo>
                  <a:lnTo>
                    <a:pt x="57" y="29"/>
                  </a:lnTo>
                  <a:lnTo>
                    <a:pt x="6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424">
              <a:extLst>
                <a:ext uri="{FF2B5EF4-FFF2-40B4-BE49-F238E27FC236}">
                  <a16:creationId xmlns:a16="http://schemas.microsoft.com/office/drawing/2014/main" id="{6FB9CC69-1211-48EF-8D63-D6F7718F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129"/>
              <a:ext cx="43" cy="54"/>
            </a:xfrm>
            <a:custGeom>
              <a:avLst/>
              <a:gdLst>
                <a:gd name="T0" fmla="*/ 0 w 43"/>
                <a:gd name="T1" fmla="*/ 51 h 54"/>
                <a:gd name="T2" fmla="*/ 7 w 43"/>
                <a:gd name="T3" fmla="*/ 51 h 54"/>
                <a:gd name="T4" fmla="*/ 43 w 43"/>
                <a:gd name="T5" fmla="*/ 4 h 54"/>
                <a:gd name="T6" fmla="*/ 36 w 43"/>
                <a:gd name="T7" fmla="*/ 0 h 54"/>
                <a:gd name="T8" fmla="*/ 0 w 43"/>
                <a:gd name="T9" fmla="*/ 47 h 54"/>
                <a:gd name="T10" fmla="*/ 7 w 43"/>
                <a:gd name="T11" fmla="*/ 47 h 54"/>
                <a:gd name="T12" fmla="*/ 0 w 43"/>
                <a:gd name="T13" fmla="*/ 51 h 54"/>
                <a:gd name="T14" fmla="*/ 4 w 43"/>
                <a:gd name="T15" fmla="*/ 54 h 54"/>
                <a:gd name="T16" fmla="*/ 7 w 43"/>
                <a:gd name="T17" fmla="*/ 51 h 54"/>
                <a:gd name="T18" fmla="*/ 0 w 43"/>
                <a:gd name="T19" fmla="*/ 5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54"/>
                <a:gd name="T32" fmla="*/ 43 w 43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54">
                  <a:moveTo>
                    <a:pt x="0" y="51"/>
                  </a:moveTo>
                  <a:lnTo>
                    <a:pt x="7" y="51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0" y="51"/>
                  </a:lnTo>
                  <a:lnTo>
                    <a:pt x="4" y="54"/>
                  </a:lnTo>
                  <a:lnTo>
                    <a:pt x="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425">
              <a:extLst>
                <a:ext uri="{FF2B5EF4-FFF2-40B4-BE49-F238E27FC236}">
                  <a16:creationId xmlns:a16="http://schemas.microsoft.com/office/drawing/2014/main" id="{A3816F6F-9403-441C-98F9-73318B5C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137"/>
              <a:ext cx="32" cy="43"/>
            </a:xfrm>
            <a:custGeom>
              <a:avLst/>
              <a:gdLst>
                <a:gd name="T0" fmla="*/ 0 w 32"/>
                <a:gd name="T1" fmla="*/ 0 h 43"/>
                <a:gd name="T2" fmla="*/ 0 w 32"/>
                <a:gd name="T3" fmla="*/ 3 h 43"/>
                <a:gd name="T4" fmla="*/ 25 w 32"/>
                <a:gd name="T5" fmla="*/ 43 h 43"/>
                <a:gd name="T6" fmla="*/ 32 w 32"/>
                <a:gd name="T7" fmla="*/ 39 h 43"/>
                <a:gd name="T8" fmla="*/ 7 w 32"/>
                <a:gd name="T9" fmla="*/ 0 h 43"/>
                <a:gd name="T10" fmla="*/ 0 w 32"/>
                <a:gd name="T11" fmla="*/ 0 h 43"/>
                <a:gd name="T12" fmla="*/ 0 w 32"/>
                <a:gd name="T13" fmla="*/ 3 h 43"/>
                <a:gd name="T14" fmla="*/ 0 w 32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3"/>
                <a:gd name="T26" fmla="*/ 32 w 3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3">
                  <a:moveTo>
                    <a:pt x="0" y="0"/>
                  </a:moveTo>
                  <a:lnTo>
                    <a:pt x="0" y="3"/>
                  </a:lnTo>
                  <a:lnTo>
                    <a:pt x="25" y="43"/>
                  </a:lnTo>
                  <a:lnTo>
                    <a:pt x="32" y="3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426">
              <a:extLst>
                <a:ext uri="{FF2B5EF4-FFF2-40B4-BE49-F238E27FC236}">
                  <a16:creationId xmlns:a16="http://schemas.microsoft.com/office/drawing/2014/main" id="{7D9F51B1-8798-4F02-BF2F-4E0E9380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093"/>
              <a:ext cx="22" cy="44"/>
            </a:xfrm>
            <a:custGeom>
              <a:avLst/>
              <a:gdLst>
                <a:gd name="T0" fmla="*/ 22 w 22"/>
                <a:gd name="T1" fmla="*/ 0 h 44"/>
                <a:gd name="T2" fmla="*/ 18 w 22"/>
                <a:gd name="T3" fmla="*/ 4 h 44"/>
                <a:gd name="T4" fmla="*/ 11 w 22"/>
                <a:gd name="T5" fmla="*/ 15 h 44"/>
                <a:gd name="T6" fmla="*/ 7 w 22"/>
                <a:gd name="T7" fmla="*/ 22 h 44"/>
                <a:gd name="T8" fmla="*/ 4 w 22"/>
                <a:gd name="T9" fmla="*/ 33 h 44"/>
                <a:gd name="T10" fmla="*/ 0 w 22"/>
                <a:gd name="T11" fmla="*/ 44 h 44"/>
                <a:gd name="T12" fmla="*/ 7 w 22"/>
                <a:gd name="T13" fmla="*/ 44 h 44"/>
                <a:gd name="T14" fmla="*/ 11 w 22"/>
                <a:gd name="T15" fmla="*/ 36 h 44"/>
                <a:gd name="T16" fmla="*/ 14 w 22"/>
                <a:gd name="T17" fmla="*/ 26 h 44"/>
                <a:gd name="T18" fmla="*/ 18 w 22"/>
                <a:gd name="T19" fmla="*/ 15 h 44"/>
                <a:gd name="T20" fmla="*/ 22 w 22"/>
                <a:gd name="T21" fmla="*/ 4 h 44"/>
                <a:gd name="T22" fmla="*/ 18 w 22"/>
                <a:gd name="T23" fmla="*/ 8 h 44"/>
                <a:gd name="T24" fmla="*/ 22 w 22"/>
                <a:gd name="T25" fmla="*/ 0 h 44"/>
                <a:gd name="T26" fmla="*/ 18 w 22"/>
                <a:gd name="T27" fmla="*/ 0 h 44"/>
                <a:gd name="T28" fmla="*/ 18 w 22"/>
                <a:gd name="T29" fmla="*/ 4 h 44"/>
                <a:gd name="T30" fmla="*/ 22 w 22"/>
                <a:gd name="T31" fmla="*/ 0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44"/>
                <a:gd name="T50" fmla="*/ 22 w 22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44">
                  <a:moveTo>
                    <a:pt x="22" y="0"/>
                  </a:moveTo>
                  <a:lnTo>
                    <a:pt x="18" y="4"/>
                  </a:lnTo>
                  <a:lnTo>
                    <a:pt x="11" y="15"/>
                  </a:lnTo>
                  <a:lnTo>
                    <a:pt x="7" y="22"/>
                  </a:lnTo>
                  <a:lnTo>
                    <a:pt x="4" y="33"/>
                  </a:lnTo>
                  <a:lnTo>
                    <a:pt x="0" y="44"/>
                  </a:lnTo>
                  <a:lnTo>
                    <a:pt x="7" y="44"/>
                  </a:lnTo>
                  <a:lnTo>
                    <a:pt x="11" y="36"/>
                  </a:lnTo>
                  <a:lnTo>
                    <a:pt x="14" y="26"/>
                  </a:lnTo>
                  <a:lnTo>
                    <a:pt x="18" y="15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427">
              <a:extLst>
                <a:ext uri="{FF2B5EF4-FFF2-40B4-BE49-F238E27FC236}">
                  <a16:creationId xmlns:a16="http://schemas.microsoft.com/office/drawing/2014/main" id="{79A34F52-0AC7-4405-BF85-8CDEB2AB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093"/>
              <a:ext cx="54" cy="40"/>
            </a:xfrm>
            <a:custGeom>
              <a:avLst/>
              <a:gdLst>
                <a:gd name="T0" fmla="*/ 50 w 54"/>
                <a:gd name="T1" fmla="*/ 40 h 40"/>
                <a:gd name="T2" fmla="*/ 50 w 54"/>
                <a:gd name="T3" fmla="*/ 36 h 40"/>
                <a:gd name="T4" fmla="*/ 47 w 54"/>
                <a:gd name="T5" fmla="*/ 29 h 40"/>
                <a:gd name="T6" fmla="*/ 40 w 54"/>
                <a:gd name="T7" fmla="*/ 26 h 40"/>
                <a:gd name="T8" fmla="*/ 29 w 54"/>
                <a:gd name="T9" fmla="*/ 15 h 40"/>
                <a:gd name="T10" fmla="*/ 22 w 54"/>
                <a:gd name="T11" fmla="*/ 11 h 40"/>
                <a:gd name="T12" fmla="*/ 18 w 54"/>
                <a:gd name="T13" fmla="*/ 8 h 40"/>
                <a:gd name="T14" fmla="*/ 11 w 54"/>
                <a:gd name="T15" fmla="*/ 4 h 40"/>
                <a:gd name="T16" fmla="*/ 4 w 54"/>
                <a:gd name="T17" fmla="*/ 0 h 40"/>
                <a:gd name="T18" fmla="*/ 0 w 54"/>
                <a:gd name="T19" fmla="*/ 8 h 40"/>
                <a:gd name="T20" fmla="*/ 7 w 54"/>
                <a:gd name="T21" fmla="*/ 11 h 40"/>
                <a:gd name="T22" fmla="*/ 14 w 54"/>
                <a:gd name="T23" fmla="*/ 15 h 40"/>
                <a:gd name="T24" fmla="*/ 18 w 54"/>
                <a:gd name="T25" fmla="*/ 18 h 40"/>
                <a:gd name="T26" fmla="*/ 25 w 54"/>
                <a:gd name="T27" fmla="*/ 22 h 40"/>
                <a:gd name="T28" fmla="*/ 32 w 54"/>
                <a:gd name="T29" fmla="*/ 26 h 40"/>
                <a:gd name="T30" fmla="*/ 36 w 54"/>
                <a:gd name="T31" fmla="*/ 29 h 40"/>
                <a:gd name="T32" fmla="*/ 40 w 54"/>
                <a:gd name="T33" fmla="*/ 36 h 40"/>
                <a:gd name="T34" fmla="*/ 43 w 54"/>
                <a:gd name="T35" fmla="*/ 40 h 40"/>
                <a:gd name="T36" fmla="*/ 43 w 54"/>
                <a:gd name="T37" fmla="*/ 36 h 40"/>
                <a:gd name="T38" fmla="*/ 50 w 54"/>
                <a:gd name="T39" fmla="*/ 40 h 40"/>
                <a:gd name="T40" fmla="*/ 54 w 54"/>
                <a:gd name="T41" fmla="*/ 40 h 40"/>
                <a:gd name="T42" fmla="*/ 50 w 54"/>
                <a:gd name="T43" fmla="*/ 36 h 40"/>
                <a:gd name="T44" fmla="*/ 50 w 54"/>
                <a:gd name="T45" fmla="*/ 40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"/>
                <a:gd name="T70" fmla="*/ 0 h 40"/>
                <a:gd name="T71" fmla="*/ 54 w 54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" h="40">
                  <a:moveTo>
                    <a:pt x="50" y="40"/>
                  </a:moveTo>
                  <a:lnTo>
                    <a:pt x="50" y="36"/>
                  </a:lnTo>
                  <a:lnTo>
                    <a:pt x="47" y="29"/>
                  </a:lnTo>
                  <a:lnTo>
                    <a:pt x="40" y="26"/>
                  </a:lnTo>
                  <a:lnTo>
                    <a:pt x="29" y="15"/>
                  </a:lnTo>
                  <a:lnTo>
                    <a:pt x="22" y="11"/>
                  </a:lnTo>
                  <a:lnTo>
                    <a:pt x="18" y="8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4" y="15"/>
                  </a:lnTo>
                  <a:lnTo>
                    <a:pt x="18" y="18"/>
                  </a:lnTo>
                  <a:lnTo>
                    <a:pt x="25" y="22"/>
                  </a:lnTo>
                  <a:lnTo>
                    <a:pt x="32" y="26"/>
                  </a:lnTo>
                  <a:lnTo>
                    <a:pt x="36" y="29"/>
                  </a:lnTo>
                  <a:lnTo>
                    <a:pt x="40" y="36"/>
                  </a:lnTo>
                  <a:lnTo>
                    <a:pt x="43" y="40"/>
                  </a:lnTo>
                  <a:lnTo>
                    <a:pt x="43" y="36"/>
                  </a:lnTo>
                  <a:lnTo>
                    <a:pt x="50" y="40"/>
                  </a:lnTo>
                  <a:lnTo>
                    <a:pt x="54" y="40"/>
                  </a:lnTo>
                  <a:lnTo>
                    <a:pt x="50" y="36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428">
              <a:extLst>
                <a:ext uri="{FF2B5EF4-FFF2-40B4-BE49-F238E27FC236}">
                  <a16:creationId xmlns:a16="http://schemas.microsoft.com/office/drawing/2014/main" id="{A4F785A5-99F1-4AD0-A91D-DB71123CC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144"/>
              <a:ext cx="313" cy="461"/>
            </a:xfrm>
            <a:custGeom>
              <a:avLst/>
              <a:gdLst>
                <a:gd name="T0" fmla="*/ 313 w 313"/>
                <a:gd name="T1" fmla="*/ 353 h 461"/>
                <a:gd name="T2" fmla="*/ 306 w 313"/>
                <a:gd name="T3" fmla="*/ 356 h 461"/>
                <a:gd name="T4" fmla="*/ 302 w 313"/>
                <a:gd name="T5" fmla="*/ 363 h 461"/>
                <a:gd name="T6" fmla="*/ 295 w 313"/>
                <a:gd name="T7" fmla="*/ 374 h 461"/>
                <a:gd name="T8" fmla="*/ 270 w 313"/>
                <a:gd name="T9" fmla="*/ 403 h 461"/>
                <a:gd name="T10" fmla="*/ 241 w 313"/>
                <a:gd name="T11" fmla="*/ 435 h 461"/>
                <a:gd name="T12" fmla="*/ 216 w 313"/>
                <a:gd name="T13" fmla="*/ 450 h 461"/>
                <a:gd name="T14" fmla="*/ 126 w 313"/>
                <a:gd name="T15" fmla="*/ 378 h 461"/>
                <a:gd name="T16" fmla="*/ 119 w 313"/>
                <a:gd name="T17" fmla="*/ 389 h 461"/>
                <a:gd name="T18" fmla="*/ 111 w 313"/>
                <a:gd name="T19" fmla="*/ 403 h 461"/>
                <a:gd name="T20" fmla="*/ 104 w 313"/>
                <a:gd name="T21" fmla="*/ 414 h 461"/>
                <a:gd name="T22" fmla="*/ 97 w 313"/>
                <a:gd name="T23" fmla="*/ 425 h 461"/>
                <a:gd name="T24" fmla="*/ 94 w 313"/>
                <a:gd name="T25" fmla="*/ 432 h 461"/>
                <a:gd name="T26" fmla="*/ 83 w 313"/>
                <a:gd name="T27" fmla="*/ 446 h 461"/>
                <a:gd name="T28" fmla="*/ 79 w 313"/>
                <a:gd name="T29" fmla="*/ 457 h 461"/>
                <a:gd name="T30" fmla="*/ 61 w 313"/>
                <a:gd name="T31" fmla="*/ 457 h 461"/>
                <a:gd name="T32" fmla="*/ 43 w 313"/>
                <a:gd name="T33" fmla="*/ 443 h 461"/>
                <a:gd name="T34" fmla="*/ 25 w 313"/>
                <a:gd name="T35" fmla="*/ 425 h 461"/>
                <a:gd name="T36" fmla="*/ 7 w 313"/>
                <a:gd name="T37" fmla="*/ 407 h 461"/>
                <a:gd name="T38" fmla="*/ 4 w 313"/>
                <a:gd name="T39" fmla="*/ 360 h 461"/>
                <a:gd name="T40" fmla="*/ 11 w 313"/>
                <a:gd name="T41" fmla="*/ 349 h 461"/>
                <a:gd name="T42" fmla="*/ 14 w 313"/>
                <a:gd name="T43" fmla="*/ 320 h 461"/>
                <a:gd name="T44" fmla="*/ 54 w 313"/>
                <a:gd name="T45" fmla="*/ 212 h 461"/>
                <a:gd name="T46" fmla="*/ 122 w 313"/>
                <a:gd name="T47" fmla="*/ 209 h 461"/>
                <a:gd name="T48" fmla="*/ 137 w 313"/>
                <a:gd name="T49" fmla="*/ 205 h 461"/>
                <a:gd name="T50" fmla="*/ 151 w 313"/>
                <a:gd name="T51" fmla="*/ 198 h 461"/>
                <a:gd name="T52" fmla="*/ 165 w 313"/>
                <a:gd name="T53" fmla="*/ 180 h 461"/>
                <a:gd name="T54" fmla="*/ 169 w 313"/>
                <a:gd name="T55" fmla="*/ 155 h 461"/>
                <a:gd name="T56" fmla="*/ 180 w 313"/>
                <a:gd name="T57" fmla="*/ 126 h 461"/>
                <a:gd name="T58" fmla="*/ 198 w 313"/>
                <a:gd name="T59" fmla="*/ 101 h 461"/>
                <a:gd name="T60" fmla="*/ 216 w 313"/>
                <a:gd name="T61" fmla="*/ 75 h 461"/>
                <a:gd name="T62" fmla="*/ 241 w 313"/>
                <a:gd name="T63" fmla="*/ 47 h 461"/>
                <a:gd name="T64" fmla="*/ 245 w 313"/>
                <a:gd name="T65" fmla="*/ 39 h 461"/>
                <a:gd name="T66" fmla="*/ 273 w 313"/>
                <a:gd name="T67" fmla="*/ 0 h 461"/>
                <a:gd name="T68" fmla="*/ 270 w 313"/>
                <a:gd name="T69" fmla="*/ 39 h 461"/>
                <a:gd name="T70" fmla="*/ 273 w 313"/>
                <a:gd name="T71" fmla="*/ 79 h 461"/>
                <a:gd name="T72" fmla="*/ 281 w 313"/>
                <a:gd name="T73" fmla="*/ 122 h 461"/>
                <a:gd name="T74" fmla="*/ 291 w 313"/>
                <a:gd name="T75" fmla="*/ 162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461"/>
                <a:gd name="T116" fmla="*/ 313 w 313"/>
                <a:gd name="T117" fmla="*/ 461 h 4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461">
                  <a:moveTo>
                    <a:pt x="291" y="162"/>
                  </a:moveTo>
                  <a:lnTo>
                    <a:pt x="313" y="353"/>
                  </a:lnTo>
                  <a:lnTo>
                    <a:pt x="309" y="356"/>
                  </a:lnTo>
                  <a:lnTo>
                    <a:pt x="306" y="356"/>
                  </a:lnTo>
                  <a:lnTo>
                    <a:pt x="302" y="360"/>
                  </a:lnTo>
                  <a:lnTo>
                    <a:pt x="302" y="363"/>
                  </a:lnTo>
                  <a:lnTo>
                    <a:pt x="295" y="371"/>
                  </a:lnTo>
                  <a:lnTo>
                    <a:pt x="295" y="374"/>
                  </a:lnTo>
                  <a:lnTo>
                    <a:pt x="281" y="389"/>
                  </a:lnTo>
                  <a:lnTo>
                    <a:pt x="270" y="403"/>
                  </a:lnTo>
                  <a:lnTo>
                    <a:pt x="263" y="414"/>
                  </a:lnTo>
                  <a:lnTo>
                    <a:pt x="241" y="435"/>
                  </a:lnTo>
                  <a:lnTo>
                    <a:pt x="230" y="443"/>
                  </a:lnTo>
                  <a:lnTo>
                    <a:pt x="216" y="450"/>
                  </a:lnTo>
                  <a:lnTo>
                    <a:pt x="205" y="453"/>
                  </a:lnTo>
                  <a:lnTo>
                    <a:pt x="126" y="378"/>
                  </a:lnTo>
                  <a:lnTo>
                    <a:pt x="122" y="385"/>
                  </a:lnTo>
                  <a:lnTo>
                    <a:pt x="119" y="389"/>
                  </a:lnTo>
                  <a:lnTo>
                    <a:pt x="115" y="396"/>
                  </a:lnTo>
                  <a:lnTo>
                    <a:pt x="111" y="403"/>
                  </a:lnTo>
                  <a:lnTo>
                    <a:pt x="108" y="407"/>
                  </a:lnTo>
                  <a:lnTo>
                    <a:pt x="104" y="414"/>
                  </a:lnTo>
                  <a:lnTo>
                    <a:pt x="104" y="417"/>
                  </a:lnTo>
                  <a:lnTo>
                    <a:pt x="97" y="425"/>
                  </a:lnTo>
                  <a:lnTo>
                    <a:pt x="97" y="428"/>
                  </a:lnTo>
                  <a:lnTo>
                    <a:pt x="94" y="432"/>
                  </a:lnTo>
                  <a:lnTo>
                    <a:pt x="90" y="439"/>
                  </a:lnTo>
                  <a:lnTo>
                    <a:pt x="83" y="446"/>
                  </a:lnTo>
                  <a:lnTo>
                    <a:pt x="83" y="450"/>
                  </a:lnTo>
                  <a:lnTo>
                    <a:pt x="79" y="457"/>
                  </a:lnTo>
                  <a:lnTo>
                    <a:pt x="72" y="461"/>
                  </a:lnTo>
                  <a:lnTo>
                    <a:pt x="61" y="457"/>
                  </a:lnTo>
                  <a:lnTo>
                    <a:pt x="54" y="450"/>
                  </a:lnTo>
                  <a:lnTo>
                    <a:pt x="43" y="443"/>
                  </a:lnTo>
                  <a:lnTo>
                    <a:pt x="32" y="435"/>
                  </a:lnTo>
                  <a:lnTo>
                    <a:pt x="25" y="425"/>
                  </a:lnTo>
                  <a:lnTo>
                    <a:pt x="18" y="414"/>
                  </a:lnTo>
                  <a:lnTo>
                    <a:pt x="7" y="407"/>
                  </a:lnTo>
                  <a:lnTo>
                    <a:pt x="0" y="396"/>
                  </a:lnTo>
                  <a:lnTo>
                    <a:pt x="4" y="360"/>
                  </a:lnTo>
                  <a:lnTo>
                    <a:pt x="11" y="360"/>
                  </a:lnTo>
                  <a:lnTo>
                    <a:pt x="11" y="349"/>
                  </a:lnTo>
                  <a:lnTo>
                    <a:pt x="14" y="338"/>
                  </a:lnTo>
                  <a:lnTo>
                    <a:pt x="14" y="320"/>
                  </a:lnTo>
                  <a:lnTo>
                    <a:pt x="25" y="320"/>
                  </a:lnTo>
                  <a:lnTo>
                    <a:pt x="54" y="212"/>
                  </a:lnTo>
                  <a:lnTo>
                    <a:pt x="115" y="212"/>
                  </a:lnTo>
                  <a:lnTo>
                    <a:pt x="122" y="209"/>
                  </a:lnTo>
                  <a:lnTo>
                    <a:pt x="129" y="209"/>
                  </a:lnTo>
                  <a:lnTo>
                    <a:pt x="137" y="205"/>
                  </a:lnTo>
                  <a:lnTo>
                    <a:pt x="144" y="201"/>
                  </a:lnTo>
                  <a:lnTo>
                    <a:pt x="151" y="198"/>
                  </a:lnTo>
                  <a:lnTo>
                    <a:pt x="162" y="187"/>
                  </a:lnTo>
                  <a:lnTo>
                    <a:pt x="165" y="180"/>
                  </a:lnTo>
                  <a:lnTo>
                    <a:pt x="169" y="169"/>
                  </a:lnTo>
                  <a:lnTo>
                    <a:pt x="169" y="155"/>
                  </a:lnTo>
                  <a:lnTo>
                    <a:pt x="173" y="140"/>
                  </a:lnTo>
                  <a:lnTo>
                    <a:pt x="180" y="126"/>
                  </a:lnTo>
                  <a:lnTo>
                    <a:pt x="187" y="111"/>
                  </a:lnTo>
                  <a:lnTo>
                    <a:pt x="198" y="101"/>
                  </a:lnTo>
                  <a:lnTo>
                    <a:pt x="205" y="90"/>
                  </a:lnTo>
                  <a:lnTo>
                    <a:pt x="216" y="75"/>
                  </a:lnTo>
                  <a:lnTo>
                    <a:pt x="223" y="65"/>
                  </a:lnTo>
                  <a:lnTo>
                    <a:pt x="241" y="47"/>
                  </a:lnTo>
                  <a:lnTo>
                    <a:pt x="241" y="43"/>
                  </a:lnTo>
                  <a:lnTo>
                    <a:pt x="245" y="39"/>
                  </a:lnTo>
                  <a:lnTo>
                    <a:pt x="248" y="32"/>
                  </a:lnTo>
                  <a:lnTo>
                    <a:pt x="273" y="0"/>
                  </a:lnTo>
                  <a:lnTo>
                    <a:pt x="273" y="18"/>
                  </a:lnTo>
                  <a:lnTo>
                    <a:pt x="270" y="39"/>
                  </a:lnTo>
                  <a:lnTo>
                    <a:pt x="270" y="61"/>
                  </a:lnTo>
                  <a:lnTo>
                    <a:pt x="273" y="79"/>
                  </a:lnTo>
                  <a:lnTo>
                    <a:pt x="277" y="101"/>
                  </a:lnTo>
                  <a:lnTo>
                    <a:pt x="281" y="122"/>
                  </a:lnTo>
                  <a:lnTo>
                    <a:pt x="284" y="140"/>
                  </a:lnTo>
                  <a:lnTo>
                    <a:pt x="291" y="16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429">
              <a:extLst>
                <a:ext uri="{FF2B5EF4-FFF2-40B4-BE49-F238E27FC236}">
                  <a16:creationId xmlns:a16="http://schemas.microsoft.com/office/drawing/2014/main" id="{5792153E-A591-4AB4-9A7E-777153385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306"/>
              <a:ext cx="29" cy="194"/>
            </a:xfrm>
            <a:custGeom>
              <a:avLst/>
              <a:gdLst>
                <a:gd name="T0" fmla="*/ 25 w 29"/>
                <a:gd name="T1" fmla="*/ 194 h 194"/>
                <a:gd name="T2" fmla="*/ 29 w 29"/>
                <a:gd name="T3" fmla="*/ 191 h 194"/>
                <a:gd name="T4" fmla="*/ 7 w 29"/>
                <a:gd name="T5" fmla="*/ 0 h 194"/>
                <a:gd name="T6" fmla="*/ 0 w 29"/>
                <a:gd name="T7" fmla="*/ 0 h 194"/>
                <a:gd name="T8" fmla="*/ 21 w 29"/>
                <a:gd name="T9" fmla="*/ 191 h 194"/>
                <a:gd name="T10" fmla="*/ 25 w 29"/>
                <a:gd name="T11" fmla="*/ 187 h 194"/>
                <a:gd name="T12" fmla="*/ 25 w 29"/>
                <a:gd name="T13" fmla="*/ 194 h 194"/>
                <a:gd name="T14" fmla="*/ 29 w 29"/>
                <a:gd name="T15" fmla="*/ 194 h 194"/>
                <a:gd name="T16" fmla="*/ 29 w 29"/>
                <a:gd name="T17" fmla="*/ 191 h 194"/>
                <a:gd name="T18" fmla="*/ 25 w 29"/>
                <a:gd name="T19" fmla="*/ 194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94"/>
                <a:gd name="T32" fmla="*/ 29 w 29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94">
                  <a:moveTo>
                    <a:pt x="25" y="194"/>
                  </a:moveTo>
                  <a:lnTo>
                    <a:pt x="29" y="191"/>
                  </a:lnTo>
                  <a:lnTo>
                    <a:pt x="7" y="0"/>
                  </a:lnTo>
                  <a:lnTo>
                    <a:pt x="0" y="0"/>
                  </a:lnTo>
                  <a:lnTo>
                    <a:pt x="21" y="191"/>
                  </a:lnTo>
                  <a:lnTo>
                    <a:pt x="25" y="187"/>
                  </a:lnTo>
                  <a:lnTo>
                    <a:pt x="25" y="194"/>
                  </a:lnTo>
                  <a:lnTo>
                    <a:pt x="29" y="194"/>
                  </a:lnTo>
                  <a:lnTo>
                    <a:pt x="29" y="191"/>
                  </a:lnTo>
                  <a:lnTo>
                    <a:pt x="25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430">
              <a:extLst>
                <a:ext uri="{FF2B5EF4-FFF2-40B4-BE49-F238E27FC236}">
                  <a16:creationId xmlns:a16="http://schemas.microsoft.com/office/drawing/2014/main" id="{475EE8A4-1438-482C-A374-877838604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493"/>
              <a:ext cx="25" cy="32"/>
            </a:xfrm>
            <a:custGeom>
              <a:avLst/>
              <a:gdLst>
                <a:gd name="T0" fmla="*/ 7 w 25"/>
                <a:gd name="T1" fmla="*/ 32 h 32"/>
                <a:gd name="T2" fmla="*/ 7 w 25"/>
                <a:gd name="T3" fmla="*/ 29 h 32"/>
                <a:gd name="T4" fmla="*/ 14 w 25"/>
                <a:gd name="T5" fmla="*/ 22 h 32"/>
                <a:gd name="T6" fmla="*/ 14 w 25"/>
                <a:gd name="T7" fmla="*/ 18 h 32"/>
                <a:gd name="T8" fmla="*/ 18 w 25"/>
                <a:gd name="T9" fmla="*/ 14 h 32"/>
                <a:gd name="T10" fmla="*/ 18 w 25"/>
                <a:gd name="T11" fmla="*/ 11 h 32"/>
                <a:gd name="T12" fmla="*/ 21 w 25"/>
                <a:gd name="T13" fmla="*/ 11 h 32"/>
                <a:gd name="T14" fmla="*/ 25 w 25"/>
                <a:gd name="T15" fmla="*/ 7 h 32"/>
                <a:gd name="T16" fmla="*/ 25 w 25"/>
                <a:gd name="T17" fmla="*/ 0 h 32"/>
                <a:gd name="T18" fmla="*/ 18 w 25"/>
                <a:gd name="T19" fmla="*/ 4 h 32"/>
                <a:gd name="T20" fmla="*/ 11 w 25"/>
                <a:gd name="T21" fmla="*/ 11 h 32"/>
                <a:gd name="T22" fmla="*/ 11 w 25"/>
                <a:gd name="T23" fmla="*/ 14 h 32"/>
                <a:gd name="T24" fmla="*/ 3 w 25"/>
                <a:gd name="T25" fmla="*/ 22 h 32"/>
                <a:gd name="T26" fmla="*/ 3 w 25"/>
                <a:gd name="T27" fmla="*/ 25 h 32"/>
                <a:gd name="T28" fmla="*/ 0 w 25"/>
                <a:gd name="T29" fmla="*/ 29 h 32"/>
                <a:gd name="T30" fmla="*/ 7 w 25"/>
                <a:gd name="T31" fmla="*/ 3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32"/>
                <a:gd name="T50" fmla="*/ 25 w 25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32">
                  <a:moveTo>
                    <a:pt x="7" y="32"/>
                  </a:moveTo>
                  <a:lnTo>
                    <a:pt x="7" y="29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0" y="29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431">
              <a:extLst>
                <a:ext uri="{FF2B5EF4-FFF2-40B4-BE49-F238E27FC236}">
                  <a16:creationId xmlns:a16="http://schemas.microsoft.com/office/drawing/2014/main" id="{2B7FD5EB-1031-4A6D-969D-4FCD03FD8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522"/>
              <a:ext cx="94" cy="83"/>
            </a:xfrm>
            <a:custGeom>
              <a:avLst/>
              <a:gdLst>
                <a:gd name="T0" fmla="*/ 0 w 94"/>
                <a:gd name="T1" fmla="*/ 79 h 83"/>
                <a:gd name="T2" fmla="*/ 4 w 94"/>
                <a:gd name="T3" fmla="*/ 83 h 83"/>
                <a:gd name="T4" fmla="*/ 18 w 94"/>
                <a:gd name="T5" fmla="*/ 75 h 83"/>
                <a:gd name="T6" fmla="*/ 29 w 94"/>
                <a:gd name="T7" fmla="*/ 68 h 83"/>
                <a:gd name="T8" fmla="*/ 40 w 94"/>
                <a:gd name="T9" fmla="*/ 61 h 83"/>
                <a:gd name="T10" fmla="*/ 54 w 94"/>
                <a:gd name="T11" fmla="*/ 50 h 83"/>
                <a:gd name="T12" fmla="*/ 62 w 94"/>
                <a:gd name="T13" fmla="*/ 36 h 83"/>
                <a:gd name="T14" fmla="*/ 94 w 94"/>
                <a:gd name="T15" fmla="*/ 3 h 83"/>
                <a:gd name="T16" fmla="*/ 87 w 94"/>
                <a:gd name="T17" fmla="*/ 0 h 83"/>
                <a:gd name="T18" fmla="*/ 76 w 94"/>
                <a:gd name="T19" fmla="*/ 11 h 83"/>
                <a:gd name="T20" fmla="*/ 69 w 94"/>
                <a:gd name="T21" fmla="*/ 21 h 83"/>
                <a:gd name="T22" fmla="*/ 36 w 94"/>
                <a:gd name="T23" fmla="*/ 54 h 83"/>
                <a:gd name="T24" fmla="*/ 26 w 94"/>
                <a:gd name="T25" fmla="*/ 61 h 83"/>
                <a:gd name="T26" fmla="*/ 15 w 94"/>
                <a:gd name="T27" fmla="*/ 68 h 83"/>
                <a:gd name="T28" fmla="*/ 0 w 94"/>
                <a:gd name="T29" fmla="*/ 72 h 83"/>
                <a:gd name="T30" fmla="*/ 4 w 94"/>
                <a:gd name="T31" fmla="*/ 75 h 83"/>
                <a:gd name="T32" fmla="*/ 0 w 94"/>
                <a:gd name="T33" fmla="*/ 79 h 83"/>
                <a:gd name="T34" fmla="*/ 0 w 94"/>
                <a:gd name="T35" fmla="*/ 83 h 83"/>
                <a:gd name="T36" fmla="*/ 4 w 94"/>
                <a:gd name="T37" fmla="*/ 83 h 83"/>
                <a:gd name="T38" fmla="*/ 0 w 94"/>
                <a:gd name="T39" fmla="*/ 79 h 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"/>
                <a:gd name="T61" fmla="*/ 0 h 83"/>
                <a:gd name="T62" fmla="*/ 94 w 94"/>
                <a:gd name="T63" fmla="*/ 83 h 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" h="83">
                  <a:moveTo>
                    <a:pt x="0" y="79"/>
                  </a:moveTo>
                  <a:lnTo>
                    <a:pt x="4" y="83"/>
                  </a:lnTo>
                  <a:lnTo>
                    <a:pt x="18" y="75"/>
                  </a:lnTo>
                  <a:lnTo>
                    <a:pt x="29" y="68"/>
                  </a:lnTo>
                  <a:lnTo>
                    <a:pt x="40" y="61"/>
                  </a:lnTo>
                  <a:lnTo>
                    <a:pt x="54" y="50"/>
                  </a:lnTo>
                  <a:lnTo>
                    <a:pt x="62" y="36"/>
                  </a:lnTo>
                  <a:lnTo>
                    <a:pt x="94" y="3"/>
                  </a:lnTo>
                  <a:lnTo>
                    <a:pt x="87" y="0"/>
                  </a:lnTo>
                  <a:lnTo>
                    <a:pt x="76" y="11"/>
                  </a:lnTo>
                  <a:lnTo>
                    <a:pt x="69" y="21"/>
                  </a:lnTo>
                  <a:lnTo>
                    <a:pt x="36" y="54"/>
                  </a:lnTo>
                  <a:lnTo>
                    <a:pt x="26" y="61"/>
                  </a:lnTo>
                  <a:lnTo>
                    <a:pt x="15" y="68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4" y="8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32">
              <a:extLst>
                <a:ext uri="{FF2B5EF4-FFF2-40B4-BE49-F238E27FC236}">
                  <a16:creationId xmlns:a16="http://schemas.microsoft.com/office/drawing/2014/main" id="{31987D6D-9A47-4A98-91D9-FF063D17C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518"/>
              <a:ext cx="79" cy="83"/>
            </a:xfrm>
            <a:custGeom>
              <a:avLst/>
              <a:gdLst>
                <a:gd name="T0" fmla="*/ 3 w 79"/>
                <a:gd name="T1" fmla="*/ 7 h 83"/>
                <a:gd name="T2" fmla="*/ 0 w 79"/>
                <a:gd name="T3" fmla="*/ 7 h 83"/>
                <a:gd name="T4" fmla="*/ 75 w 79"/>
                <a:gd name="T5" fmla="*/ 83 h 83"/>
                <a:gd name="T6" fmla="*/ 79 w 79"/>
                <a:gd name="T7" fmla="*/ 79 h 83"/>
                <a:gd name="T8" fmla="*/ 0 w 79"/>
                <a:gd name="T9" fmla="*/ 0 h 83"/>
                <a:gd name="T10" fmla="*/ 3 w 79"/>
                <a:gd name="T11" fmla="*/ 4 h 83"/>
                <a:gd name="T12" fmla="*/ 0 w 79"/>
                <a:gd name="T13" fmla="*/ 0 h 83"/>
                <a:gd name="T14" fmla="*/ 3 w 79"/>
                <a:gd name="T15" fmla="*/ 7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83"/>
                <a:gd name="T26" fmla="*/ 79 w 7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83">
                  <a:moveTo>
                    <a:pt x="3" y="7"/>
                  </a:moveTo>
                  <a:lnTo>
                    <a:pt x="0" y="7"/>
                  </a:lnTo>
                  <a:lnTo>
                    <a:pt x="75" y="83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33">
              <a:extLst>
                <a:ext uri="{FF2B5EF4-FFF2-40B4-BE49-F238E27FC236}">
                  <a16:creationId xmlns:a16="http://schemas.microsoft.com/office/drawing/2014/main" id="{A39C0932-579E-4C5E-B250-2B01A3698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518"/>
              <a:ext cx="35" cy="54"/>
            </a:xfrm>
            <a:custGeom>
              <a:avLst/>
              <a:gdLst>
                <a:gd name="T0" fmla="*/ 7 w 35"/>
                <a:gd name="T1" fmla="*/ 51 h 54"/>
                <a:gd name="T2" fmla="*/ 7 w 35"/>
                <a:gd name="T3" fmla="*/ 54 h 54"/>
                <a:gd name="T4" fmla="*/ 10 w 35"/>
                <a:gd name="T5" fmla="*/ 47 h 54"/>
                <a:gd name="T6" fmla="*/ 14 w 35"/>
                <a:gd name="T7" fmla="*/ 40 h 54"/>
                <a:gd name="T8" fmla="*/ 17 w 35"/>
                <a:gd name="T9" fmla="*/ 36 h 54"/>
                <a:gd name="T10" fmla="*/ 21 w 35"/>
                <a:gd name="T11" fmla="*/ 29 h 54"/>
                <a:gd name="T12" fmla="*/ 25 w 35"/>
                <a:gd name="T13" fmla="*/ 22 h 54"/>
                <a:gd name="T14" fmla="*/ 32 w 35"/>
                <a:gd name="T15" fmla="*/ 15 h 54"/>
                <a:gd name="T16" fmla="*/ 35 w 35"/>
                <a:gd name="T17" fmla="*/ 7 h 54"/>
                <a:gd name="T18" fmla="*/ 32 w 35"/>
                <a:gd name="T19" fmla="*/ 0 h 54"/>
                <a:gd name="T20" fmla="*/ 25 w 35"/>
                <a:gd name="T21" fmla="*/ 7 h 54"/>
                <a:gd name="T22" fmla="*/ 21 w 35"/>
                <a:gd name="T23" fmla="*/ 15 h 54"/>
                <a:gd name="T24" fmla="*/ 17 w 35"/>
                <a:gd name="T25" fmla="*/ 18 h 54"/>
                <a:gd name="T26" fmla="*/ 14 w 35"/>
                <a:gd name="T27" fmla="*/ 25 h 54"/>
                <a:gd name="T28" fmla="*/ 10 w 35"/>
                <a:gd name="T29" fmla="*/ 33 h 54"/>
                <a:gd name="T30" fmla="*/ 10 w 35"/>
                <a:gd name="T31" fmla="*/ 36 h 54"/>
                <a:gd name="T32" fmla="*/ 7 w 35"/>
                <a:gd name="T33" fmla="*/ 43 h 54"/>
                <a:gd name="T34" fmla="*/ 0 w 35"/>
                <a:gd name="T35" fmla="*/ 51 h 54"/>
                <a:gd name="T36" fmla="*/ 3 w 35"/>
                <a:gd name="T37" fmla="*/ 47 h 54"/>
                <a:gd name="T38" fmla="*/ 0 w 35"/>
                <a:gd name="T39" fmla="*/ 47 h 54"/>
                <a:gd name="T40" fmla="*/ 0 w 35"/>
                <a:gd name="T41" fmla="*/ 51 h 54"/>
                <a:gd name="T42" fmla="*/ 7 w 35"/>
                <a:gd name="T43" fmla="*/ 51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54"/>
                <a:gd name="T68" fmla="*/ 35 w 35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54">
                  <a:moveTo>
                    <a:pt x="7" y="51"/>
                  </a:moveTo>
                  <a:lnTo>
                    <a:pt x="7" y="54"/>
                  </a:lnTo>
                  <a:lnTo>
                    <a:pt x="10" y="47"/>
                  </a:lnTo>
                  <a:lnTo>
                    <a:pt x="14" y="40"/>
                  </a:lnTo>
                  <a:lnTo>
                    <a:pt x="17" y="36"/>
                  </a:lnTo>
                  <a:lnTo>
                    <a:pt x="21" y="29"/>
                  </a:lnTo>
                  <a:lnTo>
                    <a:pt x="25" y="22"/>
                  </a:lnTo>
                  <a:lnTo>
                    <a:pt x="32" y="15"/>
                  </a:lnTo>
                  <a:lnTo>
                    <a:pt x="35" y="7"/>
                  </a:lnTo>
                  <a:lnTo>
                    <a:pt x="32" y="0"/>
                  </a:lnTo>
                  <a:lnTo>
                    <a:pt x="25" y="7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4" y="25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7" y="43"/>
                  </a:lnTo>
                  <a:lnTo>
                    <a:pt x="0" y="51"/>
                  </a:lnTo>
                  <a:lnTo>
                    <a:pt x="3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34">
              <a:extLst>
                <a:ext uri="{FF2B5EF4-FFF2-40B4-BE49-F238E27FC236}">
                  <a16:creationId xmlns:a16="http://schemas.microsoft.com/office/drawing/2014/main" id="{F5A9928E-0956-4F02-8256-199C2D706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569"/>
              <a:ext cx="29" cy="43"/>
            </a:xfrm>
            <a:custGeom>
              <a:avLst/>
              <a:gdLst>
                <a:gd name="T0" fmla="*/ 0 w 29"/>
                <a:gd name="T1" fmla="*/ 39 h 43"/>
                <a:gd name="T2" fmla="*/ 4 w 29"/>
                <a:gd name="T3" fmla="*/ 39 h 43"/>
                <a:gd name="T4" fmla="*/ 7 w 29"/>
                <a:gd name="T5" fmla="*/ 36 h 43"/>
                <a:gd name="T6" fmla="*/ 11 w 29"/>
                <a:gd name="T7" fmla="*/ 28 h 43"/>
                <a:gd name="T8" fmla="*/ 18 w 29"/>
                <a:gd name="T9" fmla="*/ 21 h 43"/>
                <a:gd name="T10" fmla="*/ 22 w 29"/>
                <a:gd name="T11" fmla="*/ 14 h 43"/>
                <a:gd name="T12" fmla="*/ 25 w 29"/>
                <a:gd name="T13" fmla="*/ 10 h 43"/>
                <a:gd name="T14" fmla="*/ 29 w 29"/>
                <a:gd name="T15" fmla="*/ 3 h 43"/>
                <a:gd name="T16" fmla="*/ 29 w 29"/>
                <a:gd name="T17" fmla="*/ 0 h 43"/>
                <a:gd name="T18" fmla="*/ 22 w 29"/>
                <a:gd name="T19" fmla="*/ 0 h 43"/>
                <a:gd name="T20" fmla="*/ 22 w 29"/>
                <a:gd name="T21" fmla="*/ 7 h 43"/>
                <a:gd name="T22" fmla="*/ 14 w 29"/>
                <a:gd name="T23" fmla="*/ 14 h 43"/>
                <a:gd name="T24" fmla="*/ 11 w 29"/>
                <a:gd name="T25" fmla="*/ 21 h 43"/>
                <a:gd name="T26" fmla="*/ 4 w 29"/>
                <a:gd name="T27" fmla="*/ 28 h 43"/>
                <a:gd name="T28" fmla="*/ 0 w 29"/>
                <a:gd name="T29" fmla="*/ 36 h 43"/>
                <a:gd name="T30" fmla="*/ 4 w 29"/>
                <a:gd name="T31" fmla="*/ 32 h 43"/>
                <a:gd name="T32" fmla="*/ 0 w 29"/>
                <a:gd name="T33" fmla="*/ 39 h 43"/>
                <a:gd name="T34" fmla="*/ 4 w 29"/>
                <a:gd name="T35" fmla="*/ 43 h 43"/>
                <a:gd name="T36" fmla="*/ 4 w 29"/>
                <a:gd name="T37" fmla="*/ 39 h 43"/>
                <a:gd name="T38" fmla="*/ 0 w 29"/>
                <a:gd name="T39" fmla="*/ 39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43"/>
                <a:gd name="T62" fmla="*/ 29 w 29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43">
                  <a:moveTo>
                    <a:pt x="0" y="39"/>
                  </a:moveTo>
                  <a:lnTo>
                    <a:pt x="4" y="39"/>
                  </a:lnTo>
                  <a:lnTo>
                    <a:pt x="7" y="36"/>
                  </a:lnTo>
                  <a:lnTo>
                    <a:pt x="11" y="28"/>
                  </a:lnTo>
                  <a:lnTo>
                    <a:pt x="18" y="21"/>
                  </a:lnTo>
                  <a:lnTo>
                    <a:pt x="22" y="14"/>
                  </a:lnTo>
                  <a:lnTo>
                    <a:pt x="25" y="10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35">
              <a:extLst>
                <a:ext uri="{FF2B5EF4-FFF2-40B4-BE49-F238E27FC236}">
                  <a16:creationId xmlns:a16="http://schemas.microsoft.com/office/drawing/2014/main" id="{74957D62-CF0C-43B4-86BB-EB28F885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540"/>
              <a:ext cx="80" cy="68"/>
            </a:xfrm>
            <a:custGeom>
              <a:avLst/>
              <a:gdLst>
                <a:gd name="T0" fmla="*/ 0 w 80"/>
                <a:gd name="T1" fmla="*/ 0 h 68"/>
                <a:gd name="T2" fmla="*/ 0 w 80"/>
                <a:gd name="T3" fmla="*/ 3 h 68"/>
                <a:gd name="T4" fmla="*/ 18 w 80"/>
                <a:gd name="T5" fmla="*/ 21 h 68"/>
                <a:gd name="T6" fmla="*/ 26 w 80"/>
                <a:gd name="T7" fmla="*/ 32 h 68"/>
                <a:gd name="T8" fmla="*/ 36 w 80"/>
                <a:gd name="T9" fmla="*/ 39 h 68"/>
                <a:gd name="T10" fmla="*/ 44 w 80"/>
                <a:gd name="T11" fmla="*/ 50 h 68"/>
                <a:gd name="T12" fmla="*/ 54 w 80"/>
                <a:gd name="T13" fmla="*/ 57 h 68"/>
                <a:gd name="T14" fmla="*/ 65 w 80"/>
                <a:gd name="T15" fmla="*/ 65 h 68"/>
                <a:gd name="T16" fmla="*/ 76 w 80"/>
                <a:gd name="T17" fmla="*/ 68 h 68"/>
                <a:gd name="T18" fmla="*/ 80 w 80"/>
                <a:gd name="T19" fmla="*/ 61 h 68"/>
                <a:gd name="T20" fmla="*/ 69 w 80"/>
                <a:gd name="T21" fmla="*/ 57 h 68"/>
                <a:gd name="T22" fmla="*/ 58 w 80"/>
                <a:gd name="T23" fmla="*/ 50 h 68"/>
                <a:gd name="T24" fmla="*/ 47 w 80"/>
                <a:gd name="T25" fmla="*/ 43 h 68"/>
                <a:gd name="T26" fmla="*/ 33 w 80"/>
                <a:gd name="T27" fmla="*/ 29 h 68"/>
                <a:gd name="T28" fmla="*/ 26 w 80"/>
                <a:gd name="T29" fmla="*/ 18 h 68"/>
                <a:gd name="T30" fmla="*/ 8 w 80"/>
                <a:gd name="T31" fmla="*/ 0 h 68"/>
                <a:gd name="T32" fmla="*/ 0 w 80"/>
                <a:gd name="T33" fmla="*/ 0 h 68"/>
                <a:gd name="T34" fmla="*/ 0 w 80"/>
                <a:gd name="T35" fmla="*/ 3 h 68"/>
                <a:gd name="T36" fmla="*/ 0 w 80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68"/>
                <a:gd name="T59" fmla="*/ 80 w 80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68">
                  <a:moveTo>
                    <a:pt x="0" y="0"/>
                  </a:moveTo>
                  <a:lnTo>
                    <a:pt x="0" y="3"/>
                  </a:lnTo>
                  <a:lnTo>
                    <a:pt x="18" y="21"/>
                  </a:lnTo>
                  <a:lnTo>
                    <a:pt x="26" y="32"/>
                  </a:lnTo>
                  <a:lnTo>
                    <a:pt x="36" y="39"/>
                  </a:lnTo>
                  <a:lnTo>
                    <a:pt x="44" y="50"/>
                  </a:lnTo>
                  <a:lnTo>
                    <a:pt x="54" y="57"/>
                  </a:lnTo>
                  <a:lnTo>
                    <a:pt x="65" y="65"/>
                  </a:lnTo>
                  <a:lnTo>
                    <a:pt x="76" y="68"/>
                  </a:lnTo>
                  <a:lnTo>
                    <a:pt x="80" y="61"/>
                  </a:lnTo>
                  <a:lnTo>
                    <a:pt x="69" y="57"/>
                  </a:lnTo>
                  <a:lnTo>
                    <a:pt x="58" y="50"/>
                  </a:lnTo>
                  <a:lnTo>
                    <a:pt x="47" y="43"/>
                  </a:lnTo>
                  <a:lnTo>
                    <a:pt x="33" y="29"/>
                  </a:lnTo>
                  <a:lnTo>
                    <a:pt x="26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36">
              <a:extLst>
                <a:ext uri="{FF2B5EF4-FFF2-40B4-BE49-F238E27FC236}">
                  <a16:creationId xmlns:a16="http://schemas.microsoft.com/office/drawing/2014/main" id="{6636C643-0B57-4B15-80ED-4FBA8A9C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500"/>
              <a:ext cx="11" cy="40"/>
            </a:xfrm>
            <a:custGeom>
              <a:avLst/>
              <a:gdLst>
                <a:gd name="T0" fmla="*/ 8 w 11"/>
                <a:gd name="T1" fmla="*/ 0 h 40"/>
                <a:gd name="T2" fmla="*/ 4 w 11"/>
                <a:gd name="T3" fmla="*/ 4 h 40"/>
                <a:gd name="T4" fmla="*/ 0 w 11"/>
                <a:gd name="T5" fmla="*/ 40 h 40"/>
                <a:gd name="T6" fmla="*/ 8 w 11"/>
                <a:gd name="T7" fmla="*/ 40 h 40"/>
                <a:gd name="T8" fmla="*/ 11 w 11"/>
                <a:gd name="T9" fmla="*/ 4 h 40"/>
                <a:gd name="T10" fmla="*/ 8 w 11"/>
                <a:gd name="T11" fmla="*/ 7 h 40"/>
                <a:gd name="T12" fmla="*/ 8 w 11"/>
                <a:gd name="T13" fmla="*/ 0 h 40"/>
                <a:gd name="T14" fmla="*/ 4 w 11"/>
                <a:gd name="T15" fmla="*/ 0 h 40"/>
                <a:gd name="T16" fmla="*/ 4 w 11"/>
                <a:gd name="T17" fmla="*/ 4 h 40"/>
                <a:gd name="T18" fmla="*/ 8 w 11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0"/>
                <a:gd name="T32" fmla="*/ 11 w 11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0">
                  <a:moveTo>
                    <a:pt x="8" y="0"/>
                  </a:moveTo>
                  <a:lnTo>
                    <a:pt x="4" y="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1" y="4"/>
                  </a:lnTo>
                  <a:lnTo>
                    <a:pt x="8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37">
              <a:extLst>
                <a:ext uri="{FF2B5EF4-FFF2-40B4-BE49-F238E27FC236}">
                  <a16:creationId xmlns:a16="http://schemas.microsoft.com/office/drawing/2014/main" id="{459B501A-DA51-4078-9BDB-9733B59CB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500"/>
              <a:ext cx="14" cy="7"/>
            </a:xfrm>
            <a:custGeom>
              <a:avLst/>
              <a:gdLst>
                <a:gd name="T0" fmla="*/ 3 w 14"/>
                <a:gd name="T1" fmla="*/ 4 h 7"/>
                <a:gd name="T2" fmla="*/ 7 w 14"/>
                <a:gd name="T3" fmla="*/ 0 h 7"/>
                <a:gd name="T4" fmla="*/ 0 w 14"/>
                <a:gd name="T5" fmla="*/ 0 h 7"/>
                <a:gd name="T6" fmla="*/ 0 w 14"/>
                <a:gd name="T7" fmla="*/ 7 h 7"/>
                <a:gd name="T8" fmla="*/ 10 w 14"/>
                <a:gd name="T9" fmla="*/ 7 h 7"/>
                <a:gd name="T10" fmla="*/ 10 w 14"/>
                <a:gd name="T11" fmla="*/ 4 h 7"/>
                <a:gd name="T12" fmla="*/ 10 w 14"/>
                <a:gd name="T13" fmla="*/ 7 h 7"/>
                <a:gd name="T14" fmla="*/ 14 w 14"/>
                <a:gd name="T15" fmla="*/ 7 h 7"/>
                <a:gd name="T16" fmla="*/ 10 w 14"/>
                <a:gd name="T17" fmla="*/ 4 h 7"/>
                <a:gd name="T18" fmla="*/ 3 w 14"/>
                <a:gd name="T19" fmla="*/ 4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4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38">
              <a:extLst>
                <a:ext uri="{FF2B5EF4-FFF2-40B4-BE49-F238E27FC236}">
                  <a16:creationId xmlns:a16="http://schemas.microsoft.com/office/drawing/2014/main" id="{1AD54E70-AC1F-44D5-A0EA-8C9D6AD4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461"/>
              <a:ext cx="11" cy="43"/>
            </a:xfrm>
            <a:custGeom>
              <a:avLst/>
              <a:gdLst>
                <a:gd name="T0" fmla="*/ 7 w 11"/>
                <a:gd name="T1" fmla="*/ 0 h 43"/>
                <a:gd name="T2" fmla="*/ 4 w 11"/>
                <a:gd name="T3" fmla="*/ 7 h 43"/>
                <a:gd name="T4" fmla="*/ 4 w 11"/>
                <a:gd name="T5" fmla="*/ 21 h 43"/>
                <a:gd name="T6" fmla="*/ 0 w 11"/>
                <a:gd name="T7" fmla="*/ 32 h 43"/>
                <a:gd name="T8" fmla="*/ 0 w 11"/>
                <a:gd name="T9" fmla="*/ 43 h 43"/>
                <a:gd name="T10" fmla="*/ 7 w 11"/>
                <a:gd name="T11" fmla="*/ 43 h 43"/>
                <a:gd name="T12" fmla="*/ 7 w 11"/>
                <a:gd name="T13" fmla="*/ 32 h 43"/>
                <a:gd name="T14" fmla="*/ 11 w 11"/>
                <a:gd name="T15" fmla="*/ 21 h 43"/>
                <a:gd name="T16" fmla="*/ 11 w 11"/>
                <a:gd name="T17" fmla="*/ 3 h 43"/>
                <a:gd name="T18" fmla="*/ 7 w 11"/>
                <a:gd name="T19" fmla="*/ 10 h 43"/>
                <a:gd name="T20" fmla="*/ 7 w 11"/>
                <a:gd name="T21" fmla="*/ 0 h 43"/>
                <a:gd name="T22" fmla="*/ 4 w 11"/>
                <a:gd name="T23" fmla="*/ 0 h 43"/>
                <a:gd name="T24" fmla="*/ 4 w 11"/>
                <a:gd name="T25" fmla="*/ 7 h 43"/>
                <a:gd name="T26" fmla="*/ 7 w 11"/>
                <a:gd name="T27" fmla="*/ 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43"/>
                <a:gd name="T44" fmla="*/ 11 w 1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43">
                  <a:moveTo>
                    <a:pt x="7" y="0"/>
                  </a:moveTo>
                  <a:lnTo>
                    <a:pt x="4" y="7"/>
                  </a:lnTo>
                  <a:lnTo>
                    <a:pt x="4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7" y="32"/>
                  </a:lnTo>
                  <a:lnTo>
                    <a:pt x="11" y="21"/>
                  </a:lnTo>
                  <a:lnTo>
                    <a:pt x="11" y="3"/>
                  </a:lnTo>
                  <a:lnTo>
                    <a:pt x="7" y="1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39">
              <a:extLst>
                <a:ext uri="{FF2B5EF4-FFF2-40B4-BE49-F238E27FC236}">
                  <a16:creationId xmlns:a16="http://schemas.microsoft.com/office/drawing/2014/main" id="{EDFA197A-33F2-483F-B780-CF2112395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461"/>
              <a:ext cx="11" cy="10"/>
            </a:xfrm>
            <a:custGeom>
              <a:avLst/>
              <a:gdLst>
                <a:gd name="T0" fmla="*/ 8 w 11"/>
                <a:gd name="T1" fmla="*/ 3 h 10"/>
                <a:gd name="T2" fmla="*/ 11 w 11"/>
                <a:gd name="T3" fmla="*/ 0 h 10"/>
                <a:gd name="T4" fmla="*/ 0 w 11"/>
                <a:gd name="T5" fmla="*/ 0 h 10"/>
                <a:gd name="T6" fmla="*/ 0 w 11"/>
                <a:gd name="T7" fmla="*/ 10 h 10"/>
                <a:gd name="T8" fmla="*/ 11 w 11"/>
                <a:gd name="T9" fmla="*/ 10 h 10"/>
                <a:gd name="T10" fmla="*/ 11 w 11"/>
                <a:gd name="T11" fmla="*/ 7 h 10"/>
                <a:gd name="T12" fmla="*/ 11 w 11"/>
                <a:gd name="T13" fmla="*/ 10 h 10"/>
                <a:gd name="T14" fmla="*/ 11 w 11"/>
                <a:gd name="T15" fmla="*/ 7 h 10"/>
                <a:gd name="T16" fmla="*/ 8 w 11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"/>
                <a:gd name="T29" fmla="*/ 11 w 1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">
                  <a:moveTo>
                    <a:pt x="8" y="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40">
              <a:extLst>
                <a:ext uri="{FF2B5EF4-FFF2-40B4-BE49-F238E27FC236}">
                  <a16:creationId xmlns:a16="http://schemas.microsoft.com/office/drawing/2014/main" id="{4BB616FB-763D-4383-A5D3-219BF93F4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353"/>
              <a:ext cx="36" cy="115"/>
            </a:xfrm>
            <a:custGeom>
              <a:avLst/>
              <a:gdLst>
                <a:gd name="T0" fmla="*/ 32 w 36"/>
                <a:gd name="T1" fmla="*/ 0 h 115"/>
                <a:gd name="T2" fmla="*/ 28 w 36"/>
                <a:gd name="T3" fmla="*/ 3 h 115"/>
                <a:gd name="T4" fmla="*/ 0 w 36"/>
                <a:gd name="T5" fmla="*/ 111 h 115"/>
                <a:gd name="T6" fmla="*/ 3 w 36"/>
                <a:gd name="T7" fmla="*/ 115 h 115"/>
                <a:gd name="T8" fmla="*/ 36 w 36"/>
                <a:gd name="T9" fmla="*/ 3 h 115"/>
                <a:gd name="T10" fmla="*/ 32 w 36"/>
                <a:gd name="T11" fmla="*/ 7 h 115"/>
                <a:gd name="T12" fmla="*/ 32 w 36"/>
                <a:gd name="T13" fmla="*/ 0 h 115"/>
                <a:gd name="T14" fmla="*/ 28 w 36"/>
                <a:gd name="T15" fmla="*/ 0 h 115"/>
                <a:gd name="T16" fmla="*/ 28 w 36"/>
                <a:gd name="T17" fmla="*/ 3 h 115"/>
                <a:gd name="T18" fmla="*/ 32 w 36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15"/>
                <a:gd name="T32" fmla="*/ 36 w 36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15">
                  <a:moveTo>
                    <a:pt x="32" y="0"/>
                  </a:moveTo>
                  <a:lnTo>
                    <a:pt x="28" y="3"/>
                  </a:lnTo>
                  <a:lnTo>
                    <a:pt x="0" y="111"/>
                  </a:lnTo>
                  <a:lnTo>
                    <a:pt x="3" y="115"/>
                  </a:lnTo>
                  <a:lnTo>
                    <a:pt x="36" y="3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41">
              <a:extLst>
                <a:ext uri="{FF2B5EF4-FFF2-40B4-BE49-F238E27FC236}">
                  <a16:creationId xmlns:a16="http://schemas.microsoft.com/office/drawing/2014/main" id="{4A14282C-932C-46E1-82ED-7249A8F0A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313"/>
              <a:ext cx="119" cy="47"/>
            </a:xfrm>
            <a:custGeom>
              <a:avLst/>
              <a:gdLst>
                <a:gd name="T0" fmla="*/ 111 w 119"/>
                <a:gd name="T1" fmla="*/ 0 h 47"/>
                <a:gd name="T2" fmla="*/ 108 w 119"/>
                <a:gd name="T3" fmla="*/ 7 h 47"/>
                <a:gd name="T4" fmla="*/ 104 w 119"/>
                <a:gd name="T5" fmla="*/ 18 h 47"/>
                <a:gd name="T6" fmla="*/ 101 w 119"/>
                <a:gd name="T7" fmla="*/ 22 h 47"/>
                <a:gd name="T8" fmla="*/ 93 w 119"/>
                <a:gd name="T9" fmla="*/ 25 h 47"/>
                <a:gd name="T10" fmla="*/ 90 w 119"/>
                <a:gd name="T11" fmla="*/ 29 h 47"/>
                <a:gd name="T12" fmla="*/ 83 w 119"/>
                <a:gd name="T13" fmla="*/ 32 h 47"/>
                <a:gd name="T14" fmla="*/ 75 w 119"/>
                <a:gd name="T15" fmla="*/ 36 h 47"/>
                <a:gd name="T16" fmla="*/ 68 w 119"/>
                <a:gd name="T17" fmla="*/ 40 h 47"/>
                <a:gd name="T18" fmla="*/ 0 w 119"/>
                <a:gd name="T19" fmla="*/ 40 h 47"/>
                <a:gd name="T20" fmla="*/ 0 w 119"/>
                <a:gd name="T21" fmla="*/ 47 h 47"/>
                <a:gd name="T22" fmla="*/ 61 w 119"/>
                <a:gd name="T23" fmla="*/ 47 h 47"/>
                <a:gd name="T24" fmla="*/ 68 w 119"/>
                <a:gd name="T25" fmla="*/ 43 h 47"/>
                <a:gd name="T26" fmla="*/ 75 w 119"/>
                <a:gd name="T27" fmla="*/ 43 h 47"/>
                <a:gd name="T28" fmla="*/ 83 w 119"/>
                <a:gd name="T29" fmla="*/ 40 h 47"/>
                <a:gd name="T30" fmla="*/ 90 w 119"/>
                <a:gd name="T31" fmla="*/ 40 h 47"/>
                <a:gd name="T32" fmla="*/ 108 w 119"/>
                <a:gd name="T33" fmla="*/ 22 h 47"/>
                <a:gd name="T34" fmla="*/ 115 w 119"/>
                <a:gd name="T35" fmla="*/ 11 h 47"/>
                <a:gd name="T36" fmla="*/ 119 w 119"/>
                <a:gd name="T37" fmla="*/ 0 h 47"/>
                <a:gd name="T38" fmla="*/ 111 w 119"/>
                <a:gd name="T39" fmla="*/ 0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47"/>
                <a:gd name="T62" fmla="*/ 119 w 119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47">
                  <a:moveTo>
                    <a:pt x="111" y="0"/>
                  </a:moveTo>
                  <a:lnTo>
                    <a:pt x="108" y="7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3" y="25"/>
                  </a:lnTo>
                  <a:lnTo>
                    <a:pt x="90" y="29"/>
                  </a:lnTo>
                  <a:lnTo>
                    <a:pt x="83" y="32"/>
                  </a:lnTo>
                  <a:lnTo>
                    <a:pt x="75" y="36"/>
                  </a:lnTo>
                  <a:lnTo>
                    <a:pt x="68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61" y="47"/>
                  </a:lnTo>
                  <a:lnTo>
                    <a:pt x="68" y="43"/>
                  </a:lnTo>
                  <a:lnTo>
                    <a:pt x="75" y="43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108" y="22"/>
                  </a:lnTo>
                  <a:lnTo>
                    <a:pt x="115" y="11"/>
                  </a:lnTo>
                  <a:lnTo>
                    <a:pt x="11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42">
              <a:extLst>
                <a:ext uri="{FF2B5EF4-FFF2-40B4-BE49-F238E27FC236}">
                  <a16:creationId xmlns:a16="http://schemas.microsoft.com/office/drawing/2014/main" id="{2B559645-D437-4652-84F2-E33631ED4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201"/>
              <a:ext cx="62" cy="112"/>
            </a:xfrm>
            <a:custGeom>
              <a:avLst/>
              <a:gdLst>
                <a:gd name="T0" fmla="*/ 58 w 62"/>
                <a:gd name="T1" fmla="*/ 0 h 112"/>
                <a:gd name="T2" fmla="*/ 54 w 62"/>
                <a:gd name="T3" fmla="*/ 4 h 112"/>
                <a:gd name="T4" fmla="*/ 47 w 62"/>
                <a:gd name="T5" fmla="*/ 18 h 112"/>
                <a:gd name="T6" fmla="*/ 40 w 62"/>
                <a:gd name="T7" fmla="*/ 29 h 112"/>
                <a:gd name="T8" fmla="*/ 29 w 62"/>
                <a:gd name="T9" fmla="*/ 44 h 112"/>
                <a:gd name="T10" fmla="*/ 18 w 62"/>
                <a:gd name="T11" fmla="*/ 54 h 112"/>
                <a:gd name="T12" fmla="*/ 11 w 62"/>
                <a:gd name="T13" fmla="*/ 69 h 112"/>
                <a:gd name="T14" fmla="*/ 4 w 62"/>
                <a:gd name="T15" fmla="*/ 80 h 112"/>
                <a:gd name="T16" fmla="*/ 0 w 62"/>
                <a:gd name="T17" fmla="*/ 98 h 112"/>
                <a:gd name="T18" fmla="*/ 0 w 62"/>
                <a:gd name="T19" fmla="*/ 112 h 112"/>
                <a:gd name="T20" fmla="*/ 8 w 62"/>
                <a:gd name="T21" fmla="*/ 112 h 112"/>
                <a:gd name="T22" fmla="*/ 8 w 62"/>
                <a:gd name="T23" fmla="*/ 98 h 112"/>
                <a:gd name="T24" fmla="*/ 11 w 62"/>
                <a:gd name="T25" fmla="*/ 83 h 112"/>
                <a:gd name="T26" fmla="*/ 18 w 62"/>
                <a:gd name="T27" fmla="*/ 72 h 112"/>
                <a:gd name="T28" fmla="*/ 26 w 62"/>
                <a:gd name="T29" fmla="*/ 58 h 112"/>
                <a:gd name="T30" fmla="*/ 36 w 62"/>
                <a:gd name="T31" fmla="*/ 47 h 112"/>
                <a:gd name="T32" fmla="*/ 44 w 62"/>
                <a:gd name="T33" fmla="*/ 33 h 112"/>
                <a:gd name="T34" fmla="*/ 54 w 62"/>
                <a:gd name="T35" fmla="*/ 22 h 112"/>
                <a:gd name="T36" fmla="*/ 62 w 62"/>
                <a:gd name="T37" fmla="*/ 8 h 112"/>
                <a:gd name="T38" fmla="*/ 58 w 62"/>
                <a:gd name="T39" fmla="*/ 11 h 112"/>
                <a:gd name="T40" fmla="*/ 58 w 62"/>
                <a:gd name="T41" fmla="*/ 0 h 112"/>
                <a:gd name="T42" fmla="*/ 54 w 62"/>
                <a:gd name="T43" fmla="*/ 4 h 112"/>
                <a:gd name="T44" fmla="*/ 58 w 62"/>
                <a:gd name="T45" fmla="*/ 0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12"/>
                <a:gd name="T71" fmla="*/ 62 w 62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12">
                  <a:moveTo>
                    <a:pt x="58" y="0"/>
                  </a:moveTo>
                  <a:lnTo>
                    <a:pt x="54" y="4"/>
                  </a:lnTo>
                  <a:lnTo>
                    <a:pt x="47" y="18"/>
                  </a:lnTo>
                  <a:lnTo>
                    <a:pt x="40" y="29"/>
                  </a:lnTo>
                  <a:lnTo>
                    <a:pt x="29" y="44"/>
                  </a:lnTo>
                  <a:lnTo>
                    <a:pt x="18" y="54"/>
                  </a:lnTo>
                  <a:lnTo>
                    <a:pt x="11" y="69"/>
                  </a:lnTo>
                  <a:lnTo>
                    <a:pt x="4" y="80"/>
                  </a:lnTo>
                  <a:lnTo>
                    <a:pt x="0" y="9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98"/>
                  </a:lnTo>
                  <a:lnTo>
                    <a:pt x="11" y="83"/>
                  </a:lnTo>
                  <a:lnTo>
                    <a:pt x="18" y="72"/>
                  </a:lnTo>
                  <a:lnTo>
                    <a:pt x="26" y="58"/>
                  </a:lnTo>
                  <a:lnTo>
                    <a:pt x="36" y="47"/>
                  </a:lnTo>
                  <a:lnTo>
                    <a:pt x="44" y="33"/>
                  </a:lnTo>
                  <a:lnTo>
                    <a:pt x="54" y="22"/>
                  </a:lnTo>
                  <a:lnTo>
                    <a:pt x="62" y="8"/>
                  </a:lnTo>
                  <a:lnTo>
                    <a:pt x="58" y="11"/>
                  </a:lnTo>
                  <a:lnTo>
                    <a:pt x="58" y="0"/>
                  </a:lnTo>
                  <a:lnTo>
                    <a:pt x="54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443">
              <a:extLst>
                <a:ext uri="{FF2B5EF4-FFF2-40B4-BE49-F238E27FC236}">
                  <a16:creationId xmlns:a16="http://schemas.microsoft.com/office/drawing/2014/main" id="{C48D9373-452D-4111-8810-CB22BA16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176"/>
              <a:ext cx="29" cy="36"/>
            </a:xfrm>
            <a:custGeom>
              <a:avLst/>
              <a:gdLst>
                <a:gd name="T0" fmla="*/ 22 w 29"/>
                <a:gd name="T1" fmla="*/ 0 h 36"/>
                <a:gd name="T2" fmla="*/ 14 w 29"/>
                <a:gd name="T3" fmla="*/ 7 h 36"/>
                <a:gd name="T4" fmla="*/ 14 w 29"/>
                <a:gd name="T5" fmla="*/ 15 h 36"/>
                <a:gd name="T6" fmla="*/ 4 w 29"/>
                <a:gd name="T7" fmla="*/ 25 h 36"/>
                <a:gd name="T8" fmla="*/ 0 w 29"/>
                <a:gd name="T9" fmla="*/ 25 h 36"/>
                <a:gd name="T10" fmla="*/ 0 w 29"/>
                <a:gd name="T11" fmla="*/ 36 h 36"/>
                <a:gd name="T12" fmla="*/ 7 w 29"/>
                <a:gd name="T13" fmla="*/ 33 h 36"/>
                <a:gd name="T14" fmla="*/ 14 w 29"/>
                <a:gd name="T15" fmla="*/ 25 h 36"/>
                <a:gd name="T16" fmla="*/ 18 w 29"/>
                <a:gd name="T17" fmla="*/ 18 h 36"/>
                <a:gd name="T18" fmla="*/ 22 w 29"/>
                <a:gd name="T19" fmla="*/ 11 h 36"/>
                <a:gd name="T20" fmla="*/ 29 w 29"/>
                <a:gd name="T21" fmla="*/ 4 h 36"/>
                <a:gd name="T22" fmla="*/ 22 w 29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6"/>
                <a:gd name="T38" fmla="*/ 29 w 2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6">
                  <a:moveTo>
                    <a:pt x="22" y="0"/>
                  </a:moveTo>
                  <a:lnTo>
                    <a:pt x="14" y="7"/>
                  </a:lnTo>
                  <a:lnTo>
                    <a:pt x="14" y="15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7" y="33"/>
                  </a:lnTo>
                  <a:lnTo>
                    <a:pt x="14" y="25"/>
                  </a:lnTo>
                  <a:lnTo>
                    <a:pt x="18" y="18"/>
                  </a:lnTo>
                  <a:lnTo>
                    <a:pt x="22" y="11"/>
                  </a:lnTo>
                  <a:lnTo>
                    <a:pt x="29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444">
              <a:extLst>
                <a:ext uri="{FF2B5EF4-FFF2-40B4-BE49-F238E27FC236}">
                  <a16:creationId xmlns:a16="http://schemas.microsoft.com/office/drawing/2014/main" id="{AB9EA20B-F953-475F-956E-7601C0841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129"/>
              <a:ext cx="36" cy="51"/>
            </a:xfrm>
            <a:custGeom>
              <a:avLst/>
              <a:gdLst>
                <a:gd name="T0" fmla="*/ 32 w 36"/>
                <a:gd name="T1" fmla="*/ 15 h 51"/>
                <a:gd name="T2" fmla="*/ 28 w 36"/>
                <a:gd name="T3" fmla="*/ 11 h 51"/>
                <a:gd name="T4" fmla="*/ 0 w 36"/>
                <a:gd name="T5" fmla="*/ 47 h 51"/>
                <a:gd name="T6" fmla="*/ 7 w 36"/>
                <a:gd name="T7" fmla="*/ 51 h 51"/>
                <a:gd name="T8" fmla="*/ 32 w 36"/>
                <a:gd name="T9" fmla="*/ 18 h 51"/>
                <a:gd name="T10" fmla="*/ 25 w 36"/>
                <a:gd name="T11" fmla="*/ 15 h 51"/>
                <a:gd name="T12" fmla="*/ 32 w 36"/>
                <a:gd name="T13" fmla="*/ 15 h 51"/>
                <a:gd name="T14" fmla="*/ 36 w 36"/>
                <a:gd name="T15" fmla="*/ 0 h 51"/>
                <a:gd name="T16" fmla="*/ 28 w 36"/>
                <a:gd name="T17" fmla="*/ 11 h 51"/>
                <a:gd name="T18" fmla="*/ 32 w 36"/>
                <a:gd name="T19" fmla="*/ 15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1"/>
                <a:gd name="T32" fmla="*/ 36 w 36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1">
                  <a:moveTo>
                    <a:pt x="32" y="15"/>
                  </a:moveTo>
                  <a:lnTo>
                    <a:pt x="28" y="11"/>
                  </a:lnTo>
                  <a:lnTo>
                    <a:pt x="0" y="47"/>
                  </a:lnTo>
                  <a:lnTo>
                    <a:pt x="7" y="51"/>
                  </a:lnTo>
                  <a:lnTo>
                    <a:pt x="32" y="18"/>
                  </a:lnTo>
                  <a:lnTo>
                    <a:pt x="25" y="15"/>
                  </a:lnTo>
                  <a:lnTo>
                    <a:pt x="32" y="15"/>
                  </a:lnTo>
                  <a:lnTo>
                    <a:pt x="36" y="0"/>
                  </a:lnTo>
                  <a:lnTo>
                    <a:pt x="28" y="11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445">
              <a:extLst>
                <a:ext uri="{FF2B5EF4-FFF2-40B4-BE49-F238E27FC236}">
                  <a16:creationId xmlns:a16="http://schemas.microsoft.com/office/drawing/2014/main" id="{09355558-E251-48A2-89E3-F7B6C920F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2144"/>
              <a:ext cx="29" cy="162"/>
            </a:xfrm>
            <a:custGeom>
              <a:avLst/>
              <a:gdLst>
                <a:gd name="T0" fmla="*/ 29 w 29"/>
                <a:gd name="T1" fmla="*/ 162 h 162"/>
                <a:gd name="T2" fmla="*/ 29 w 29"/>
                <a:gd name="T3" fmla="*/ 158 h 162"/>
                <a:gd name="T4" fmla="*/ 22 w 29"/>
                <a:gd name="T5" fmla="*/ 140 h 162"/>
                <a:gd name="T6" fmla="*/ 15 w 29"/>
                <a:gd name="T7" fmla="*/ 122 h 162"/>
                <a:gd name="T8" fmla="*/ 15 w 29"/>
                <a:gd name="T9" fmla="*/ 101 h 162"/>
                <a:gd name="T10" fmla="*/ 11 w 29"/>
                <a:gd name="T11" fmla="*/ 79 h 162"/>
                <a:gd name="T12" fmla="*/ 7 w 29"/>
                <a:gd name="T13" fmla="*/ 61 h 162"/>
                <a:gd name="T14" fmla="*/ 7 w 29"/>
                <a:gd name="T15" fmla="*/ 39 h 162"/>
                <a:gd name="T16" fmla="*/ 11 w 29"/>
                <a:gd name="T17" fmla="*/ 18 h 162"/>
                <a:gd name="T18" fmla="*/ 11 w 29"/>
                <a:gd name="T19" fmla="*/ 0 h 162"/>
                <a:gd name="T20" fmla="*/ 4 w 29"/>
                <a:gd name="T21" fmla="*/ 0 h 162"/>
                <a:gd name="T22" fmla="*/ 4 w 29"/>
                <a:gd name="T23" fmla="*/ 18 h 162"/>
                <a:gd name="T24" fmla="*/ 0 w 29"/>
                <a:gd name="T25" fmla="*/ 39 h 162"/>
                <a:gd name="T26" fmla="*/ 0 w 29"/>
                <a:gd name="T27" fmla="*/ 61 h 162"/>
                <a:gd name="T28" fmla="*/ 4 w 29"/>
                <a:gd name="T29" fmla="*/ 79 h 162"/>
                <a:gd name="T30" fmla="*/ 7 w 29"/>
                <a:gd name="T31" fmla="*/ 101 h 162"/>
                <a:gd name="T32" fmla="*/ 11 w 29"/>
                <a:gd name="T33" fmla="*/ 122 h 162"/>
                <a:gd name="T34" fmla="*/ 15 w 29"/>
                <a:gd name="T35" fmla="*/ 144 h 162"/>
                <a:gd name="T36" fmla="*/ 22 w 29"/>
                <a:gd name="T37" fmla="*/ 162 h 162"/>
                <a:gd name="T38" fmla="*/ 29 w 29"/>
                <a:gd name="T39" fmla="*/ 162 h 162"/>
                <a:gd name="T40" fmla="*/ 29 w 29"/>
                <a:gd name="T41" fmla="*/ 158 h 162"/>
                <a:gd name="T42" fmla="*/ 29 w 29"/>
                <a:gd name="T43" fmla="*/ 162 h 1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162"/>
                <a:gd name="T68" fmla="*/ 29 w 29"/>
                <a:gd name="T69" fmla="*/ 162 h 1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162">
                  <a:moveTo>
                    <a:pt x="29" y="162"/>
                  </a:moveTo>
                  <a:lnTo>
                    <a:pt x="29" y="158"/>
                  </a:lnTo>
                  <a:lnTo>
                    <a:pt x="22" y="140"/>
                  </a:lnTo>
                  <a:lnTo>
                    <a:pt x="15" y="122"/>
                  </a:lnTo>
                  <a:lnTo>
                    <a:pt x="15" y="101"/>
                  </a:lnTo>
                  <a:lnTo>
                    <a:pt x="11" y="79"/>
                  </a:lnTo>
                  <a:lnTo>
                    <a:pt x="7" y="61"/>
                  </a:lnTo>
                  <a:lnTo>
                    <a:pt x="7" y="39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18"/>
                  </a:lnTo>
                  <a:lnTo>
                    <a:pt x="0" y="39"/>
                  </a:lnTo>
                  <a:lnTo>
                    <a:pt x="0" y="61"/>
                  </a:lnTo>
                  <a:lnTo>
                    <a:pt x="4" y="79"/>
                  </a:lnTo>
                  <a:lnTo>
                    <a:pt x="7" y="101"/>
                  </a:lnTo>
                  <a:lnTo>
                    <a:pt x="11" y="122"/>
                  </a:lnTo>
                  <a:lnTo>
                    <a:pt x="15" y="144"/>
                  </a:lnTo>
                  <a:lnTo>
                    <a:pt x="22" y="162"/>
                  </a:lnTo>
                  <a:lnTo>
                    <a:pt x="29" y="162"/>
                  </a:lnTo>
                  <a:lnTo>
                    <a:pt x="29" y="158"/>
                  </a:lnTo>
                  <a:lnTo>
                    <a:pt x="29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446">
              <a:extLst>
                <a:ext uri="{FF2B5EF4-FFF2-40B4-BE49-F238E27FC236}">
                  <a16:creationId xmlns:a16="http://schemas.microsoft.com/office/drawing/2014/main" id="{6DD5392B-4BA0-4D3B-8D41-0FEBC11BC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2191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10 h 10"/>
                <a:gd name="T4" fmla="*/ 7 w 7"/>
                <a:gd name="T5" fmla="*/ 0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7" y="0"/>
                  </a:move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447">
              <a:extLst>
                <a:ext uri="{FF2B5EF4-FFF2-40B4-BE49-F238E27FC236}">
                  <a16:creationId xmlns:a16="http://schemas.microsoft.com/office/drawing/2014/main" id="{9281DCE4-B301-4D1E-A3F2-15DACB786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187"/>
              <a:ext cx="10" cy="14"/>
            </a:xfrm>
            <a:custGeom>
              <a:avLst/>
              <a:gdLst>
                <a:gd name="T0" fmla="*/ 0 w 10"/>
                <a:gd name="T1" fmla="*/ 11 h 14"/>
                <a:gd name="T2" fmla="*/ 7 w 10"/>
                <a:gd name="T3" fmla="*/ 14 h 14"/>
                <a:gd name="T4" fmla="*/ 10 w 10"/>
                <a:gd name="T5" fmla="*/ 4 h 14"/>
                <a:gd name="T6" fmla="*/ 7 w 10"/>
                <a:gd name="T7" fmla="*/ 0 h 14"/>
                <a:gd name="T8" fmla="*/ 0 w 10"/>
                <a:gd name="T9" fmla="*/ 11 h 14"/>
                <a:gd name="T10" fmla="*/ 7 w 10"/>
                <a:gd name="T11" fmla="*/ 14 h 14"/>
                <a:gd name="T12" fmla="*/ 0 w 10"/>
                <a:gd name="T13" fmla="*/ 1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0" y="11"/>
                  </a:moveTo>
                  <a:lnTo>
                    <a:pt x="7" y="1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448">
              <a:extLst>
                <a:ext uri="{FF2B5EF4-FFF2-40B4-BE49-F238E27FC236}">
                  <a16:creationId xmlns:a16="http://schemas.microsoft.com/office/drawing/2014/main" id="{CAC20378-2DBF-42C7-9833-FBA513C6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187"/>
              <a:ext cx="10" cy="14"/>
            </a:xfrm>
            <a:custGeom>
              <a:avLst/>
              <a:gdLst>
                <a:gd name="T0" fmla="*/ 10 w 10"/>
                <a:gd name="T1" fmla="*/ 4 h 14"/>
                <a:gd name="T2" fmla="*/ 7 w 10"/>
                <a:gd name="T3" fmla="*/ 0 h 14"/>
                <a:gd name="T4" fmla="*/ 0 w 10"/>
                <a:gd name="T5" fmla="*/ 11 h 14"/>
                <a:gd name="T6" fmla="*/ 7 w 10"/>
                <a:gd name="T7" fmla="*/ 14 h 14"/>
                <a:gd name="T8" fmla="*/ 10 w 10"/>
                <a:gd name="T9" fmla="*/ 4 h 14"/>
                <a:gd name="T10" fmla="*/ 7 w 10"/>
                <a:gd name="T11" fmla="*/ 0 h 14"/>
                <a:gd name="T12" fmla="*/ 10 w 10"/>
                <a:gd name="T13" fmla="*/ 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10" y="4"/>
                  </a:moveTo>
                  <a:lnTo>
                    <a:pt x="7" y="0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449">
              <a:extLst>
                <a:ext uri="{FF2B5EF4-FFF2-40B4-BE49-F238E27FC236}">
                  <a16:creationId xmlns:a16="http://schemas.microsoft.com/office/drawing/2014/main" id="{E566245F-8FFD-4B7D-937F-F6BA191C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2209"/>
              <a:ext cx="256" cy="277"/>
            </a:xfrm>
            <a:custGeom>
              <a:avLst/>
              <a:gdLst>
                <a:gd name="T0" fmla="*/ 209 w 256"/>
                <a:gd name="T1" fmla="*/ 183 h 277"/>
                <a:gd name="T2" fmla="*/ 220 w 256"/>
                <a:gd name="T3" fmla="*/ 205 h 277"/>
                <a:gd name="T4" fmla="*/ 231 w 256"/>
                <a:gd name="T5" fmla="*/ 223 h 277"/>
                <a:gd name="T6" fmla="*/ 245 w 256"/>
                <a:gd name="T7" fmla="*/ 241 h 277"/>
                <a:gd name="T8" fmla="*/ 256 w 256"/>
                <a:gd name="T9" fmla="*/ 277 h 277"/>
                <a:gd name="T10" fmla="*/ 242 w 256"/>
                <a:gd name="T11" fmla="*/ 273 h 277"/>
                <a:gd name="T12" fmla="*/ 224 w 256"/>
                <a:gd name="T13" fmla="*/ 270 h 277"/>
                <a:gd name="T14" fmla="*/ 206 w 256"/>
                <a:gd name="T15" fmla="*/ 262 h 277"/>
                <a:gd name="T16" fmla="*/ 180 w 256"/>
                <a:gd name="T17" fmla="*/ 259 h 277"/>
                <a:gd name="T18" fmla="*/ 141 w 256"/>
                <a:gd name="T19" fmla="*/ 255 h 277"/>
                <a:gd name="T20" fmla="*/ 112 w 256"/>
                <a:gd name="T21" fmla="*/ 252 h 277"/>
                <a:gd name="T22" fmla="*/ 101 w 256"/>
                <a:gd name="T23" fmla="*/ 248 h 277"/>
                <a:gd name="T24" fmla="*/ 80 w 256"/>
                <a:gd name="T25" fmla="*/ 244 h 277"/>
                <a:gd name="T26" fmla="*/ 62 w 256"/>
                <a:gd name="T27" fmla="*/ 234 h 277"/>
                <a:gd name="T28" fmla="*/ 40 w 256"/>
                <a:gd name="T29" fmla="*/ 219 h 277"/>
                <a:gd name="T30" fmla="*/ 22 w 256"/>
                <a:gd name="T31" fmla="*/ 201 h 277"/>
                <a:gd name="T32" fmla="*/ 8 w 256"/>
                <a:gd name="T33" fmla="*/ 180 h 277"/>
                <a:gd name="T34" fmla="*/ 0 w 256"/>
                <a:gd name="T35" fmla="*/ 151 h 277"/>
                <a:gd name="T36" fmla="*/ 4 w 256"/>
                <a:gd name="T37" fmla="*/ 118 h 277"/>
                <a:gd name="T38" fmla="*/ 15 w 256"/>
                <a:gd name="T39" fmla="*/ 86 h 277"/>
                <a:gd name="T40" fmla="*/ 36 w 256"/>
                <a:gd name="T41" fmla="*/ 57 h 277"/>
                <a:gd name="T42" fmla="*/ 54 w 256"/>
                <a:gd name="T43" fmla="*/ 43 h 277"/>
                <a:gd name="T44" fmla="*/ 65 w 256"/>
                <a:gd name="T45" fmla="*/ 36 h 277"/>
                <a:gd name="T46" fmla="*/ 80 w 256"/>
                <a:gd name="T47" fmla="*/ 28 h 277"/>
                <a:gd name="T48" fmla="*/ 90 w 256"/>
                <a:gd name="T49" fmla="*/ 21 h 277"/>
                <a:gd name="T50" fmla="*/ 101 w 256"/>
                <a:gd name="T51" fmla="*/ 14 h 277"/>
                <a:gd name="T52" fmla="*/ 116 w 256"/>
                <a:gd name="T53" fmla="*/ 10 h 277"/>
                <a:gd name="T54" fmla="*/ 130 w 256"/>
                <a:gd name="T55" fmla="*/ 7 h 277"/>
                <a:gd name="T56" fmla="*/ 141 w 256"/>
                <a:gd name="T57" fmla="*/ 3 h 277"/>
                <a:gd name="T58" fmla="*/ 141 w 256"/>
                <a:gd name="T59" fmla="*/ 10 h 277"/>
                <a:gd name="T60" fmla="*/ 137 w 256"/>
                <a:gd name="T61" fmla="*/ 57 h 277"/>
                <a:gd name="T62" fmla="*/ 148 w 256"/>
                <a:gd name="T63" fmla="*/ 79 h 277"/>
                <a:gd name="T64" fmla="*/ 159 w 256"/>
                <a:gd name="T65" fmla="*/ 100 h 277"/>
                <a:gd name="T66" fmla="*/ 173 w 256"/>
                <a:gd name="T67" fmla="*/ 122 h 277"/>
                <a:gd name="T68" fmla="*/ 188 w 256"/>
                <a:gd name="T69" fmla="*/ 144 h 277"/>
                <a:gd name="T70" fmla="*/ 198 w 256"/>
                <a:gd name="T71" fmla="*/ 165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6"/>
                <a:gd name="T109" fmla="*/ 0 h 277"/>
                <a:gd name="T110" fmla="*/ 256 w 256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6" h="277">
                  <a:moveTo>
                    <a:pt x="202" y="172"/>
                  </a:moveTo>
                  <a:lnTo>
                    <a:pt x="209" y="183"/>
                  </a:lnTo>
                  <a:lnTo>
                    <a:pt x="213" y="194"/>
                  </a:lnTo>
                  <a:lnTo>
                    <a:pt x="220" y="205"/>
                  </a:lnTo>
                  <a:lnTo>
                    <a:pt x="224" y="216"/>
                  </a:lnTo>
                  <a:lnTo>
                    <a:pt x="231" y="223"/>
                  </a:lnTo>
                  <a:lnTo>
                    <a:pt x="238" y="234"/>
                  </a:lnTo>
                  <a:lnTo>
                    <a:pt x="245" y="241"/>
                  </a:lnTo>
                  <a:lnTo>
                    <a:pt x="256" y="244"/>
                  </a:lnTo>
                  <a:lnTo>
                    <a:pt x="256" y="277"/>
                  </a:lnTo>
                  <a:lnTo>
                    <a:pt x="249" y="273"/>
                  </a:lnTo>
                  <a:lnTo>
                    <a:pt x="242" y="273"/>
                  </a:lnTo>
                  <a:lnTo>
                    <a:pt x="231" y="270"/>
                  </a:lnTo>
                  <a:lnTo>
                    <a:pt x="224" y="270"/>
                  </a:lnTo>
                  <a:lnTo>
                    <a:pt x="213" y="266"/>
                  </a:lnTo>
                  <a:lnTo>
                    <a:pt x="206" y="262"/>
                  </a:lnTo>
                  <a:lnTo>
                    <a:pt x="188" y="262"/>
                  </a:lnTo>
                  <a:lnTo>
                    <a:pt x="180" y="259"/>
                  </a:lnTo>
                  <a:lnTo>
                    <a:pt x="152" y="259"/>
                  </a:lnTo>
                  <a:lnTo>
                    <a:pt x="141" y="255"/>
                  </a:lnTo>
                  <a:lnTo>
                    <a:pt x="116" y="255"/>
                  </a:lnTo>
                  <a:lnTo>
                    <a:pt x="112" y="252"/>
                  </a:lnTo>
                  <a:lnTo>
                    <a:pt x="105" y="248"/>
                  </a:lnTo>
                  <a:lnTo>
                    <a:pt x="101" y="248"/>
                  </a:lnTo>
                  <a:lnTo>
                    <a:pt x="98" y="244"/>
                  </a:lnTo>
                  <a:lnTo>
                    <a:pt x="80" y="244"/>
                  </a:lnTo>
                  <a:lnTo>
                    <a:pt x="76" y="241"/>
                  </a:lnTo>
                  <a:lnTo>
                    <a:pt x="62" y="234"/>
                  </a:lnTo>
                  <a:lnTo>
                    <a:pt x="51" y="226"/>
                  </a:lnTo>
                  <a:lnTo>
                    <a:pt x="40" y="219"/>
                  </a:lnTo>
                  <a:lnTo>
                    <a:pt x="29" y="212"/>
                  </a:lnTo>
                  <a:lnTo>
                    <a:pt x="22" y="201"/>
                  </a:lnTo>
                  <a:lnTo>
                    <a:pt x="15" y="190"/>
                  </a:lnTo>
                  <a:lnTo>
                    <a:pt x="8" y="180"/>
                  </a:lnTo>
                  <a:lnTo>
                    <a:pt x="0" y="169"/>
                  </a:lnTo>
                  <a:lnTo>
                    <a:pt x="0" y="151"/>
                  </a:lnTo>
                  <a:lnTo>
                    <a:pt x="4" y="136"/>
                  </a:lnTo>
                  <a:lnTo>
                    <a:pt x="4" y="118"/>
                  </a:lnTo>
                  <a:lnTo>
                    <a:pt x="11" y="100"/>
                  </a:lnTo>
                  <a:lnTo>
                    <a:pt x="15" y="86"/>
                  </a:lnTo>
                  <a:lnTo>
                    <a:pt x="22" y="72"/>
                  </a:lnTo>
                  <a:lnTo>
                    <a:pt x="36" y="57"/>
                  </a:lnTo>
                  <a:lnTo>
                    <a:pt x="51" y="46"/>
                  </a:lnTo>
                  <a:lnTo>
                    <a:pt x="54" y="43"/>
                  </a:lnTo>
                  <a:lnTo>
                    <a:pt x="62" y="39"/>
                  </a:lnTo>
                  <a:lnTo>
                    <a:pt x="65" y="36"/>
                  </a:lnTo>
                  <a:lnTo>
                    <a:pt x="72" y="32"/>
                  </a:lnTo>
                  <a:lnTo>
                    <a:pt x="80" y="28"/>
                  </a:lnTo>
                  <a:lnTo>
                    <a:pt x="83" y="25"/>
                  </a:lnTo>
                  <a:lnTo>
                    <a:pt x="90" y="21"/>
                  </a:lnTo>
                  <a:lnTo>
                    <a:pt x="98" y="18"/>
                  </a:lnTo>
                  <a:lnTo>
                    <a:pt x="101" y="14"/>
                  </a:lnTo>
                  <a:lnTo>
                    <a:pt x="108" y="14"/>
                  </a:lnTo>
                  <a:lnTo>
                    <a:pt x="116" y="10"/>
                  </a:lnTo>
                  <a:lnTo>
                    <a:pt x="123" y="7"/>
                  </a:lnTo>
                  <a:lnTo>
                    <a:pt x="130" y="7"/>
                  </a:lnTo>
                  <a:lnTo>
                    <a:pt x="134" y="3"/>
                  </a:lnTo>
                  <a:lnTo>
                    <a:pt x="141" y="3"/>
                  </a:lnTo>
                  <a:lnTo>
                    <a:pt x="148" y="0"/>
                  </a:lnTo>
                  <a:lnTo>
                    <a:pt x="141" y="10"/>
                  </a:lnTo>
                  <a:lnTo>
                    <a:pt x="137" y="25"/>
                  </a:lnTo>
                  <a:lnTo>
                    <a:pt x="137" y="57"/>
                  </a:lnTo>
                  <a:lnTo>
                    <a:pt x="141" y="68"/>
                  </a:lnTo>
                  <a:lnTo>
                    <a:pt x="148" y="79"/>
                  </a:lnTo>
                  <a:lnTo>
                    <a:pt x="152" y="90"/>
                  </a:lnTo>
                  <a:lnTo>
                    <a:pt x="159" y="100"/>
                  </a:lnTo>
                  <a:lnTo>
                    <a:pt x="166" y="111"/>
                  </a:lnTo>
                  <a:lnTo>
                    <a:pt x="173" y="122"/>
                  </a:lnTo>
                  <a:lnTo>
                    <a:pt x="180" y="133"/>
                  </a:lnTo>
                  <a:lnTo>
                    <a:pt x="188" y="144"/>
                  </a:lnTo>
                  <a:lnTo>
                    <a:pt x="195" y="151"/>
                  </a:lnTo>
                  <a:lnTo>
                    <a:pt x="198" y="165"/>
                  </a:lnTo>
                  <a:lnTo>
                    <a:pt x="202" y="172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450">
              <a:extLst>
                <a:ext uri="{FF2B5EF4-FFF2-40B4-BE49-F238E27FC236}">
                  <a16:creationId xmlns:a16="http://schemas.microsoft.com/office/drawing/2014/main" id="{FED1D665-9FCE-4FD5-B4BE-72FBDE24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381"/>
              <a:ext cx="62" cy="76"/>
            </a:xfrm>
            <a:custGeom>
              <a:avLst/>
              <a:gdLst>
                <a:gd name="T0" fmla="*/ 62 w 62"/>
                <a:gd name="T1" fmla="*/ 72 h 76"/>
                <a:gd name="T2" fmla="*/ 62 w 62"/>
                <a:gd name="T3" fmla="*/ 69 h 76"/>
                <a:gd name="T4" fmla="*/ 47 w 62"/>
                <a:gd name="T5" fmla="*/ 65 h 76"/>
                <a:gd name="T6" fmla="*/ 44 w 62"/>
                <a:gd name="T7" fmla="*/ 58 h 76"/>
                <a:gd name="T8" fmla="*/ 36 w 62"/>
                <a:gd name="T9" fmla="*/ 51 h 76"/>
                <a:gd name="T10" fmla="*/ 29 w 62"/>
                <a:gd name="T11" fmla="*/ 40 h 76"/>
                <a:gd name="T12" fmla="*/ 26 w 62"/>
                <a:gd name="T13" fmla="*/ 29 h 76"/>
                <a:gd name="T14" fmla="*/ 18 w 62"/>
                <a:gd name="T15" fmla="*/ 18 h 76"/>
                <a:gd name="T16" fmla="*/ 11 w 62"/>
                <a:gd name="T17" fmla="*/ 11 h 76"/>
                <a:gd name="T18" fmla="*/ 8 w 62"/>
                <a:gd name="T19" fmla="*/ 0 h 76"/>
                <a:gd name="T20" fmla="*/ 0 w 62"/>
                <a:gd name="T21" fmla="*/ 4 h 76"/>
                <a:gd name="T22" fmla="*/ 8 w 62"/>
                <a:gd name="T23" fmla="*/ 11 h 76"/>
                <a:gd name="T24" fmla="*/ 11 w 62"/>
                <a:gd name="T25" fmla="*/ 22 h 76"/>
                <a:gd name="T26" fmla="*/ 18 w 62"/>
                <a:gd name="T27" fmla="*/ 33 h 76"/>
                <a:gd name="T28" fmla="*/ 22 w 62"/>
                <a:gd name="T29" fmla="*/ 44 h 76"/>
                <a:gd name="T30" fmla="*/ 29 w 62"/>
                <a:gd name="T31" fmla="*/ 54 h 76"/>
                <a:gd name="T32" fmla="*/ 36 w 62"/>
                <a:gd name="T33" fmla="*/ 62 h 76"/>
                <a:gd name="T34" fmla="*/ 44 w 62"/>
                <a:gd name="T35" fmla="*/ 72 h 76"/>
                <a:gd name="T36" fmla="*/ 58 w 62"/>
                <a:gd name="T37" fmla="*/ 76 h 76"/>
                <a:gd name="T38" fmla="*/ 54 w 62"/>
                <a:gd name="T39" fmla="*/ 72 h 76"/>
                <a:gd name="T40" fmla="*/ 62 w 62"/>
                <a:gd name="T41" fmla="*/ 72 h 76"/>
                <a:gd name="T42" fmla="*/ 62 w 62"/>
                <a:gd name="T43" fmla="*/ 69 h 76"/>
                <a:gd name="T44" fmla="*/ 62 w 62"/>
                <a:gd name="T45" fmla="*/ 72 h 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76"/>
                <a:gd name="T71" fmla="*/ 62 w 62"/>
                <a:gd name="T72" fmla="*/ 76 h 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76">
                  <a:moveTo>
                    <a:pt x="62" y="72"/>
                  </a:moveTo>
                  <a:lnTo>
                    <a:pt x="62" y="69"/>
                  </a:lnTo>
                  <a:lnTo>
                    <a:pt x="47" y="65"/>
                  </a:lnTo>
                  <a:lnTo>
                    <a:pt x="44" y="58"/>
                  </a:lnTo>
                  <a:lnTo>
                    <a:pt x="36" y="51"/>
                  </a:lnTo>
                  <a:lnTo>
                    <a:pt x="29" y="40"/>
                  </a:lnTo>
                  <a:lnTo>
                    <a:pt x="26" y="29"/>
                  </a:lnTo>
                  <a:lnTo>
                    <a:pt x="18" y="18"/>
                  </a:lnTo>
                  <a:lnTo>
                    <a:pt x="11" y="11"/>
                  </a:lnTo>
                  <a:lnTo>
                    <a:pt x="8" y="0"/>
                  </a:lnTo>
                  <a:lnTo>
                    <a:pt x="0" y="4"/>
                  </a:lnTo>
                  <a:lnTo>
                    <a:pt x="8" y="11"/>
                  </a:lnTo>
                  <a:lnTo>
                    <a:pt x="11" y="22"/>
                  </a:lnTo>
                  <a:lnTo>
                    <a:pt x="18" y="33"/>
                  </a:lnTo>
                  <a:lnTo>
                    <a:pt x="22" y="44"/>
                  </a:lnTo>
                  <a:lnTo>
                    <a:pt x="29" y="54"/>
                  </a:lnTo>
                  <a:lnTo>
                    <a:pt x="36" y="62"/>
                  </a:lnTo>
                  <a:lnTo>
                    <a:pt x="44" y="72"/>
                  </a:lnTo>
                  <a:lnTo>
                    <a:pt x="58" y="76"/>
                  </a:lnTo>
                  <a:lnTo>
                    <a:pt x="54" y="72"/>
                  </a:lnTo>
                  <a:lnTo>
                    <a:pt x="62" y="72"/>
                  </a:lnTo>
                  <a:lnTo>
                    <a:pt x="62" y="69"/>
                  </a:lnTo>
                  <a:lnTo>
                    <a:pt x="62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451">
              <a:extLst>
                <a:ext uri="{FF2B5EF4-FFF2-40B4-BE49-F238E27FC236}">
                  <a16:creationId xmlns:a16="http://schemas.microsoft.com/office/drawing/2014/main" id="{DA4741C7-D47C-4CCE-84D0-FCFB71C48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453"/>
              <a:ext cx="8" cy="40"/>
            </a:xfrm>
            <a:custGeom>
              <a:avLst/>
              <a:gdLst>
                <a:gd name="T0" fmla="*/ 4 w 8"/>
                <a:gd name="T1" fmla="*/ 36 h 40"/>
                <a:gd name="T2" fmla="*/ 8 w 8"/>
                <a:gd name="T3" fmla="*/ 33 h 40"/>
                <a:gd name="T4" fmla="*/ 8 w 8"/>
                <a:gd name="T5" fmla="*/ 0 h 40"/>
                <a:gd name="T6" fmla="*/ 0 w 8"/>
                <a:gd name="T7" fmla="*/ 0 h 40"/>
                <a:gd name="T8" fmla="*/ 0 w 8"/>
                <a:gd name="T9" fmla="*/ 33 h 40"/>
                <a:gd name="T10" fmla="*/ 4 w 8"/>
                <a:gd name="T11" fmla="*/ 29 h 40"/>
                <a:gd name="T12" fmla="*/ 4 w 8"/>
                <a:gd name="T13" fmla="*/ 36 h 40"/>
                <a:gd name="T14" fmla="*/ 8 w 8"/>
                <a:gd name="T15" fmla="*/ 40 h 40"/>
                <a:gd name="T16" fmla="*/ 8 w 8"/>
                <a:gd name="T17" fmla="*/ 33 h 40"/>
                <a:gd name="T18" fmla="*/ 4 w 8"/>
                <a:gd name="T19" fmla="*/ 36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0"/>
                <a:gd name="T32" fmla="*/ 8 w 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0">
                  <a:moveTo>
                    <a:pt x="4" y="36"/>
                  </a:moveTo>
                  <a:lnTo>
                    <a:pt x="8" y="3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33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452">
              <a:extLst>
                <a:ext uri="{FF2B5EF4-FFF2-40B4-BE49-F238E27FC236}">
                  <a16:creationId xmlns:a16="http://schemas.microsoft.com/office/drawing/2014/main" id="{568422DD-A730-42AF-83E9-EC9688B82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461"/>
              <a:ext cx="144" cy="28"/>
            </a:xfrm>
            <a:custGeom>
              <a:avLst/>
              <a:gdLst>
                <a:gd name="T0" fmla="*/ 0 w 144"/>
                <a:gd name="T1" fmla="*/ 7 h 28"/>
                <a:gd name="T2" fmla="*/ 4 w 144"/>
                <a:gd name="T3" fmla="*/ 7 h 28"/>
                <a:gd name="T4" fmla="*/ 11 w 144"/>
                <a:gd name="T5" fmla="*/ 10 h 28"/>
                <a:gd name="T6" fmla="*/ 68 w 144"/>
                <a:gd name="T7" fmla="*/ 10 h 28"/>
                <a:gd name="T8" fmla="*/ 76 w 144"/>
                <a:gd name="T9" fmla="*/ 14 h 28"/>
                <a:gd name="T10" fmla="*/ 94 w 144"/>
                <a:gd name="T11" fmla="*/ 14 h 28"/>
                <a:gd name="T12" fmla="*/ 101 w 144"/>
                <a:gd name="T13" fmla="*/ 18 h 28"/>
                <a:gd name="T14" fmla="*/ 108 w 144"/>
                <a:gd name="T15" fmla="*/ 21 h 28"/>
                <a:gd name="T16" fmla="*/ 119 w 144"/>
                <a:gd name="T17" fmla="*/ 21 h 28"/>
                <a:gd name="T18" fmla="*/ 126 w 144"/>
                <a:gd name="T19" fmla="*/ 25 h 28"/>
                <a:gd name="T20" fmla="*/ 137 w 144"/>
                <a:gd name="T21" fmla="*/ 25 h 28"/>
                <a:gd name="T22" fmla="*/ 144 w 144"/>
                <a:gd name="T23" fmla="*/ 28 h 28"/>
                <a:gd name="T24" fmla="*/ 144 w 144"/>
                <a:gd name="T25" fmla="*/ 21 h 28"/>
                <a:gd name="T26" fmla="*/ 137 w 144"/>
                <a:gd name="T27" fmla="*/ 18 h 28"/>
                <a:gd name="T28" fmla="*/ 130 w 144"/>
                <a:gd name="T29" fmla="*/ 18 h 28"/>
                <a:gd name="T30" fmla="*/ 119 w 144"/>
                <a:gd name="T31" fmla="*/ 14 h 28"/>
                <a:gd name="T32" fmla="*/ 112 w 144"/>
                <a:gd name="T33" fmla="*/ 14 h 28"/>
                <a:gd name="T34" fmla="*/ 104 w 144"/>
                <a:gd name="T35" fmla="*/ 10 h 28"/>
                <a:gd name="T36" fmla="*/ 94 w 144"/>
                <a:gd name="T37" fmla="*/ 10 h 28"/>
                <a:gd name="T38" fmla="*/ 86 w 144"/>
                <a:gd name="T39" fmla="*/ 7 h 28"/>
                <a:gd name="T40" fmla="*/ 76 w 144"/>
                <a:gd name="T41" fmla="*/ 7 h 28"/>
                <a:gd name="T42" fmla="*/ 68 w 144"/>
                <a:gd name="T43" fmla="*/ 3 h 28"/>
                <a:gd name="T44" fmla="*/ 40 w 144"/>
                <a:gd name="T45" fmla="*/ 3 h 28"/>
                <a:gd name="T46" fmla="*/ 29 w 144"/>
                <a:gd name="T47" fmla="*/ 0 h 28"/>
                <a:gd name="T48" fmla="*/ 4 w 144"/>
                <a:gd name="T49" fmla="*/ 0 h 28"/>
                <a:gd name="T50" fmla="*/ 7 w 144"/>
                <a:gd name="T51" fmla="*/ 3 h 28"/>
                <a:gd name="T52" fmla="*/ 0 w 144"/>
                <a:gd name="T53" fmla="*/ 7 h 28"/>
                <a:gd name="T54" fmla="*/ 4 w 144"/>
                <a:gd name="T55" fmla="*/ 10 h 28"/>
                <a:gd name="T56" fmla="*/ 4 w 144"/>
                <a:gd name="T57" fmla="*/ 7 h 28"/>
                <a:gd name="T58" fmla="*/ 0 w 144"/>
                <a:gd name="T59" fmla="*/ 7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28"/>
                <a:gd name="T92" fmla="*/ 144 w 14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28">
                  <a:moveTo>
                    <a:pt x="0" y="7"/>
                  </a:moveTo>
                  <a:lnTo>
                    <a:pt x="4" y="7"/>
                  </a:lnTo>
                  <a:lnTo>
                    <a:pt x="11" y="10"/>
                  </a:lnTo>
                  <a:lnTo>
                    <a:pt x="68" y="10"/>
                  </a:lnTo>
                  <a:lnTo>
                    <a:pt x="76" y="14"/>
                  </a:lnTo>
                  <a:lnTo>
                    <a:pt x="94" y="14"/>
                  </a:lnTo>
                  <a:lnTo>
                    <a:pt x="101" y="18"/>
                  </a:lnTo>
                  <a:lnTo>
                    <a:pt x="108" y="21"/>
                  </a:lnTo>
                  <a:lnTo>
                    <a:pt x="119" y="21"/>
                  </a:lnTo>
                  <a:lnTo>
                    <a:pt x="126" y="25"/>
                  </a:lnTo>
                  <a:lnTo>
                    <a:pt x="137" y="25"/>
                  </a:lnTo>
                  <a:lnTo>
                    <a:pt x="144" y="28"/>
                  </a:lnTo>
                  <a:lnTo>
                    <a:pt x="144" y="21"/>
                  </a:lnTo>
                  <a:lnTo>
                    <a:pt x="137" y="18"/>
                  </a:lnTo>
                  <a:lnTo>
                    <a:pt x="130" y="18"/>
                  </a:lnTo>
                  <a:lnTo>
                    <a:pt x="119" y="14"/>
                  </a:lnTo>
                  <a:lnTo>
                    <a:pt x="112" y="14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7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40" y="3"/>
                  </a:lnTo>
                  <a:lnTo>
                    <a:pt x="29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453">
              <a:extLst>
                <a:ext uri="{FF2B5EF4-FFF2-40B4-BE49-F238E27FC236}">
                  <a16:creationId xmlns:a16="http://schemas.microsoft.com/office/drawing/2014/main" id="{ACC37133-6E27-4A1A-B46F-6A78DAE03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446"/>
              <a:ext cx="47" cy="22"/>
            </a:xfrm>
            <a:custGeom>
              <a:avLst/>
              <a:gdLst>
                <a:gd name="T0" fmla="*/ 0 w 47"/>
                <a:gd name="T1" fmla="*/ 7 h 22"/>
                <a:gd name="T2" fmla="*/ 0 w 47"/>
                <a:gd name="T3" fmla="*/ 4 h 22"/>
                <a:gd name="T4" fmla="*/ 8 w 47"/>
                <a:gd name="T5" fmla="*/ 7 h 22"/>
                <a:gd name="T6" fmla="*/ 11 w 47"/>
                <a:gd name="T7" fmla="*/ 11 h 22"/>
                <a:gd name="T8" fmla="*/ 18 w 47"/>
                <a:gd name="T9" fmla="*/ 11 h 22"/>
                <a:gd name="T10" fmla="*/ 22 w 47"/>
                <a:gd name="T11" fmla="*/ 15 h 22"/>
                <a:gd name="T12" fmla="*/ 33 w 47"/>
                <a:gd name="T13" fmla="*/ 15 h 22"/>
                <a:gd name="T14" fmla="*/ 40 w 47"/>
                <a:gd name="T15" fmla="*/ 22 h 22"/>
                <a:gd name="T16" fmla="*/ 47 w 47"/>
                <a:gd name="T17" fmla="*/ 18 h 22"/>
                <a:gd name="T18" fmla="*/ 44 w 47"/>
                <a:gd name="T19" fmla="*/ 11 h 22"/>
                <a:gd name="T20" fmla="*/ 36 w 47"/>
                <a:gd name="T21" fmla="*/ 7 h 22"/>
                <a:gd name="T22" fmla="*/ 26 w 47"/>
                <a:gd name="T23" fmla="*/ 7 h 22"/>
                <a:gd name="T24" fmla="*/ 18 w 47"/>
                <a:gd name="T25" fmla="*/ 4 h 22"/>
                <a:gd name="T26" fmla="*/ 8 w 47"/>
                <a:gd name="T27" fmla="*/ 4 h 22"/>
                <a:gd name="T28" fmla="*/ 4 w 47"/>
                <a:gd name="T29" fmla="*/ 0 h 22"/>
                <a:gd name="T30" fmla="*/ 0 w 47"/>
                <a:gd name="T31" fmla="*/ 7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22"/>
                <a:gd name="T50" fmla="*/ 47 w 4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22">
                  <a:moveTo>
                    <a:pt x="0" y="7"/>
                  </a:moveTo>
                  <a:lnTo>
                    <a:pt x="0" y="4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0" y="22"/>
                  </a:lnTo>
                  <a:lnTo>
                    <a:pt x="47" y="18"/>
                  </a:lnTo>
                  <a:lnTo>
                    <a:pt x="44" y="11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1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454">
              <a:extLst>
                <a:ext uri="{FF2B5EF4-FFF2-40B4-BE49-F238E27FC236}">
                  <a16:creationId xmlns:a16="http://schemas.microsoft.com/office/drawing/2014/main" id="{68984554-9974-4684-9B70-31DCBB76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2374"/>
              <a:ext cx="79" cy="79"/>
            </a:xfrm>
            <a:custGeom>
              <a:avLst/>
              <a:gdLst>
                <a:gd name="T0" fmla="*/ 0 w 79"/>
                <a:gd name="T1" fmla="*/ 4 h 79"/>
                <a:gd name="T2" fmla="*/ 7 w 79"/>
                <a:gd name="T3" fmla="*/ 18 h 79"/>
                <a:gd name="T4" fmla="*/ 14 w 79"/>
                <a:gd name="T5" fmla="*/ 29 h 79"/>
                <a:gd name="T6" fmla="*/ 21 w 79"/>
                <a:gd name="T7" fmla="*/ 40 h 79"/>
                <a:gd name="T8" fmla="*/ 32 w 79"/>
                <a:gd name="T9" fmla="*/ 51 h 79"/>
                <a:gd name="T10" fmla="*/ 43 w 79"/>
                <a:gd name="T11" fmla="*/ 58 h 79"/>
                <a:gd name="T12" fmla="*/ 54 w 79"/>
                <a:gd name="T13" fmla="*/ 65 h 79"/>
                <a:gd name="T14" fmla="*/ 65 w 79"/>
                <a:gd name="T15" fmla="*/ 72 h 79"/>
                <a:gd name="T16" fmla="*/ 75 w 79"/>
                <a:gd name="T17" fmla="*/ 79 h 79"/>
                <a:gd name="T18" fmla="*/ 79 w 79"/>
                <a:gd name="T19" fmla="*/ 72 h 79"/>
                <a:gd name="T20" fmla="*/ 68 w 79"/>
                <a:gd name="T21" fmla="*/ 65 h 79"/>
                <a:gd name="T22" fmla="*/ 57 w 79"/>
                <a:gd name="T23" fmla="*/ 58 h 79"/>
                <a:gd name="T24" fmla="*/ 47 w 79"/>
                <a:gd name="T25" fmla="*/ 51 h 79"/>
                <a:gd name="T26" fmla="*/ 36 w 79"/>
                <a:gd name="T27" fmla="*/ 43 h 79"/>
                <a:gd name="T28" fmla="*/ 29 w 79"/>
                <a:gd name="T29" fmla="*/ 36 h 79"/>
                <a:gd name="T30" fmla="*/ 21 w 79"/>
                <a:gd name="T31" fmla="*/ 25 h 79"/>
                <a:gd name="T32" fmla="*/ 14 w 79"/>
                <a:gd name="T33" fmla="*/ 15 h 79"/>
                <a:gd name="T34" fmla="*/ 7 w 79"/>
                <a:gd name="T35" fmla="*/ 0 h 79"/>
                <a:gd name="T36" fmla="*/ 7 w 79"/>
                <a:gd name="T37" fmla="*/ 4 h 79"/>
                <a:gd name="T38" fmla="*/ 0 w 79"/>
                <a:gd name="T39" fmla="*/ 4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9"/>
                <a:gd name="T61" fmla="*/ 0 h 79"/>
                <a:gd name="T62" fmla="*/ 79 w 79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9" h="79">
                  <a:moveTo>
                    <a:pt x="0" y="4"/>
                  </a:moveTo>
                  <a:lnTo>
                    <a:pt x="7" y="18"/>
                  </a:lnTo>
                  <a:lnTo>
                    <a:pt x="14" y="29"/>
                  </a:lnTo>
                  <a:lnTo>
                    <a:pt x="21" y="40"/>
                  </a:lnTo>
                  <a:lnTo>
                    <a:pt x="32" y="51"/>
                  </a:lnTo>
                  <a:lnTo>
                    <a:pt x="43" y="58"/>
                  </a:lnTo>
                  <a:lnTo>
                    <a:pt x="54" y="65"/>
                  </a:lnTo>
                  <a:lnTo>
                    <a:pt x="65" y="72"/>
                  </a:lnTo>
                  <a:lnTo>
                    <a:pt x="75" y="79"/>
                  </a:lnTo>
                  <a:lnTo>
                    <a:pt x="79" y="72"/>
                  </a:lnTo>
                  <a:lnTo>
                    <a:pt x="68" y="65"/>
                  </a:lnTo>
                  <a:lnTo>
                    <a:pt x="57" y="58"/>
                  </a:lnTo>
                  <a:lnTo>
                    <a:pt x="47" y="51"/>
                  </a:lnTo>
                  <a:lnTo>
                    <a:pt x="36" y="43"/>
                  </a:lnTo>
                  <a:lnTo>
                    <a:pt x="29" y="36"/>
                  </a:lnTo>
                  <a:lnTo>
                    <a:pt x="21" y="25"/>
                  </a:lnTo>
                  <a:lnTo>
                    <a:pt x="14" y="15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455">
              <a:extLst>
                <a:ext uri="{FF2B5EF4-FFF2-40B4-BE49-F238E27FC236}">
                  <a16:creationId xmlns:a16="http://schemas.microsoft.com/office/drawing/2014/main" id="{41A6BFDB-D4A7-43A4-91AE-B743FE6B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2252"/>
              <a:ext cx="54" cy="126"/>
            </a:xfrm>
            <a:custGeom>
              <a:avLst/>
              <a:gdLst>
                <a:gd name="T0" fmla="*/ 50 w 54"/>
                <a:gd name="T1" fmla="*/ 0 h 126"/>
                <a:gd name="T2" fmla="*/ 36 w 54"/>
                <a:gd name="T3" fmla="*/ 11 h 126"/>
                <a:gd name="T4" fmla="*/ 25 w 54"/>
                <a:gd name="T5" fmla="*/ 25 h 126"/>
                <a:gd name="T6" fmla="*/ 14 w 54"/>
                <a:gd name="T7" fmla="*/ 43 h 126"/>
                <a:gd name="T8" fmla="*/ 11 w 54"/>
                <a:gd name="T9" fmla="*/ 57 h 126"/>
                <a:gd name="T10" fmla="*/ 3 w 54"/>
                <a:gd name="T11" fmla="*/ 75 h 126"/>
                <a:gd name="T12" fmla="*/ 3 w 54"/>
                <a:gd name="T13" fmla="*/ 93 h 126"/>
                <a:gd name="T14" fmla="*/ 0 w 54"/>
                <a:gd name="T15" fmla="*/ 108 h 126"/>
                <a:gd name="T16" fmla="*/ 0 w 54"/>
                <a:gd name="T17" fmla="*/ 126 h 126"/>
                <a:gd name="T18" fmla="*/ 7 w 54"/>
                <a:gd name="T19" fmla="*/ 126 h 126"/>
                <a:gd name="T20" fmla="*/ 7 w 54"/>
                <a:gd name="T21" fmla="*/ 108 h 126"/>
                <a:gd name="T22" fmla="*/ 11 w 54"/>
                <a:gd name="T23" fmla="*/ 93 h 126"/>
                <a:gd name="T24" fmla="*/ 11 w 54"/>
                <a:gd name="T25" fmla="*/ 75 h 126"/>
                <a:gd name="T26" fmla="*/ 18 w 54"/>
                <a:gd name="T27" fmla="*/ 61 h 126"/>
                <a:gd name="T28" fmla="*/ 21 w 54"/>
                <a:gd name="T29" fmla="*/ 43 h 126"/>
                <a:gd name="T30" fmla="*/ 29 w 54"/>
                <a:gd name="T31" fmla="*/ 29 h 126"/>
                <a:gd name="T32" fmla="*/ 43 w 54"/>
                <a:gd name="T33" fmla="*/ 18 h 126"/>
                <a:gd name="T34" fmla="*/ 54 w 54"/>
                <a:gd name="T35" fmla="*/ 7 h 126"/>
                <a:gd name="T36" fmla="*/ 50 w 54"/>
                <a:gd name="T37" fmla="*/ 0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26"/>
                <a:gd name="T59" fmla="*/ 54 w 54"/>
                <a:gd name="T60" fmla="*/ 126 h 1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26">
                  <a:moveTo>
                    <a:pt x="50" y="0"/>
                  </a:moveTo>
                  <a:lnTo>
                    <a:pt x="36" y="11"/>
                  </a:lnTo>
                  <a:lnTo>
                    <a:pt x="25" y="25"/>
                  </a:lnTo>
                  <a:lnTo>
                    <a:pt x="14" y="43"/>
                  </a:lnTo>
                  <a:lnTo>
                    <a:pt x="11" y="57"/>
                  </a:lnTo>
                  <a:lnTo>
                    <a:pt x="3" y="75"/>
                  </a:lnTo>
                  <a:lnTo>
                    <a:pt x="3" y="93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7" y="126"/>
                  </a:lnTo>
                  <a:lnTo>
                    <a:pt x="7" y="108"/>
                  </a:lnTo>
                  <a:lnTo>
                    <a:pt x="11" y="93"/>
                  </a:lnTo>
                  <a:lnTo>
                    <a:pt x="11" y="75"/>
                  </a:lnTo>
                  <a:lnTo>
                    <a:pt x="18" y="61"/>
                  </a:lnTo>
                  <a:lnTo>
                    <a:pt x="21" y="43"/>
                  </a:lnTo>
                  <a:lnTo>
                    <a:pt x="29" y="29"/>
                  </a:lnTo>
                  <a:lnTo>
                    <a:pt x="43" y="18"/>
                  </a:lnTo>
                  <a:lnTo>
                    <a:pt x="54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456">
              <a:extLst>
                <a:ext uri="{FF2B5EF4-FFF2-40B4-BE49-F238E27FC236}">
                  <a16:creationId xmlns:a16="http://schemas.microsoft.com/office/drawing/2014/main" id="{0BBE5D93-5997-4443-9432-8B30AC885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2201"/>
              <a:ext cx="112" cy="58"/>
            </a:xfrm>
            <a:custGeom>
              <a:avLst/>
              <a:gdLst>
                <a:gd name="T0" fmla="*/ 105 w 112"/>
                <a:gd name="T1" fmla="*/ 11 h 58"/>
                <a:gd name="T2" fmla="*/ 101 w 112"/>
                <a:gd name="T3" fmla="*/ 4 h 58"/>
                <a:gd name="T4" fmla="*/ 94 w 112"/>
                <a:gd name="T5" fmla="*/ 8 h 58"/>
                <a:gd name="T6" fmla="*/ 87 w 112"/>
                <a:gd name="T7" fmla="*/ 8 h 58"/>
                <a:gd name="T8" fmla="*/ 79 w 112"/>
                <a:gd name="T9" fmla="*/ 11 h 58"/>
                <a:gd name="T10" fmla="*/ 72 w 112"/>
                <a:gd name="T11" fmla="*/ 15 h 58"/>
                <a:gd name="T12" fmla="*/ 69 w 112"/>
                <a:gd name="T13" fmla="*/ 15 h 58"/>
                <a:gd name="T14" fmla="*/ 61 w 112"/>
                <a:gd name="T15" fmla="*/ 18 h 58"/>
                <a:gd name="T16" fmla="*/ 54 w 112"/>
                <a:gd name="T17" fmla="*/ 18 h 58"/>
                <a:gd name="T18" fmla="*/ 47 w 112"/>
                <a:gd name="T19" fmla="*/ 22 h 58"/>
                <a:gd name="T20" fmla="*/ 43 w 112"/>
                <a:gd name="T21" fmla="*/ 26 h 58"/>
                <a:gd name="T22" fmla="*/ 36 w 112"/>
                <a:gd name="T23" fmla="*/ 29 h 58"/>
                <a:gd name="T24" fmla="*/ 33 w 112"/>
                <a:gd name="T25" fmla="*/ 33 h 58"/>
                <a:gd name="T26" fmla="*/ 25 w 112"/>
                <a:gd name="T27" fmla="*/ 36 h 58"/>
                <a:gd name="T28" fmla="*/ 18 w 112"/>
                <a:gd name="T29" fmla="*/ 40 h 58"/>
                <a:gd name="T30" fmla="*/ 15 w 112"/>
                <a:gd name="T31" fmla="*/ 44 h 58"/>
                <a:gd name="T32" fmla="*/ 7 w 112"/>
                <a:gd name="T33" fmla="*/ 47 h 58"/>
                <a:gd name="T34" fmla="*/ 0 w 112"/>
                <a:gd name="T35" fmla="*/ 51 h 58"/>
                <a:gd name="T36" fmla="*/ 4 w 112"/>
                <a:gd name="T37" fmla="*/ 58 h 58"/>
                <a:gd name="T38" fmla="*/ 11 w 112"/>
                <a:gd name="T39" fmla="*/ 54 h 58"/>
                <a:gd name="T40" fmla="*/ 15 w 112"/>
                <a:gd name="T41" fmla="*/ 51 h 58"/>
                <a:gd name="T42" fmla="*/ 22 w 112"/>
                <a:gd name="T43" fmla="*/ 47 h 58"/>
                <a:gd name="T44" fmla="*/ 29 w 112"/>
                <a:gd name="T45" fmla="*/ 44 h 58"/>
                <a:gd name="T46" fmla="*/ 33 w 112"/>
                <a:gd name="T47" fmla="*/ 40 h 58"/>
                <a:gd name="T48" fmla="*/ 40 w 112"/>
                <a:gd name="T49" fmla="*/ 36 h 58"/>
                <a:gd name="T50" fmla="*/ 47 w 112"/>
                <a:gd name="T51" fmla="*/ 33 h 58"/>
                <a:gd name="T52" fmla="*/ 51 w 112"/>
                <a:gd name="T53" fmla="*/ 29 h 58"/>
                <a:gd name="T54" fmla="*/ 58 w 112"/>
                <a:gd name="T55" fmla="*/ 26 h 58"/>
                <a:gd name="T56" fmla="*/ 65 w 112"/>
                <a:gd name="T57" fmla="*/ 26 h 58"/>
                <a:gd name="T58" fmla="*/ 72 w 112"/>
                <a:gd name="T59" fmla="*/ 22 h 58"/>
                <a:gd name="T60" fmla="*/ 76 w 112"/>
                <a:gd name="T61" fmla="*/ 18 h 58"/>
                <a:gd name="T62" fmla="*/ 83 w 112"/>
                <a:gd name="T63" fmla="*/ 18 h 58"/>
                <a:gd name="T64" fmla="*/ 90 w 112"/>
                <a:gd name="T65" fmla="*/ 15 h 58"/>
                <a:gd name="T66" fmla="*/ 94 w 112"/>
                <a:gd name="T67" fmla="*/ 15 h 58"/>
                <a:gd name="T68" fmla="*/ 101 w 112"/>
                <a:gd name="T69" fmla="*/ 11 h 58"/>
                <a:gd name="T70" fmla="*/ 97 w 112"/>
                <a:gd name="T71" fmla="*/ 8 h 58"/>
                <a:gd name="T72" fmla="*/ 105 w 112"/>
                <a:gd name="T73" fmla="*/ 11 h 58"/>
                <a:gd name="T74" fmla="*/ 112 w 112"/>
                <a:gd name="T75" fmla="*/ 0 h 58"/>
                <a:gd name="T76" fmla="*/ 101 w 112"/>
                <a:gd name="T77" fmla="*/ 4 h 58"/>
                <a:gd name="T78" fmla="*/ 105 w 112"/>
                <a:gd name="T79" fmla="*/ 11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"/>
                <a:gd name="T121" fmla="*/ 0 h 58"/>
                <a:gd name="T122" fmla="*/ 112 w 112"/>
                <a:gd name="T123" fmla="*/ 58 h 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" h="58">
                  <a:moveTo>
                    <a:pt x="105" y="11"/>
                  </a:moveTo>
                  <a:lnTo>
                    <a:pt x="101" y="4"/>
                  </a:lnTo>
                  <a:lnTo>
                    <a:pt x="94" y="8"/>
                  </a:lnTo>
                  <a:lnTo>
                    <a:pt x="87" y="8"/>
                  </a:lnTo>
                  <a:lnTo>
                    <a:pt x="79" y="11"/>
                  </a:lnTo>
                  <a:lnTo>
                    <a:pt x="72" y="15"/>
                  </a:lnTo>
                  <a:lnTo>
                    <a:pt x="69" y="15"/>
                  </a:lnTo>
                  <a:lnTo>
                    <a:pt x="61" y="18"/>
                  </a:lnTo>
                  <a:lnTo>
                    <a:pt x="54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36" y="29"/>
                  </a:lnTo>
                  <a:lnTo>
                    <a:pt x="33" y="33"/>
                  </a:lnTo>
                  <a:lnTo>
                    <a:pt x="25" y="36"/>
                  </a:lnTo>
                  <a:lnTo>
                    <a:pt x="18" y="40"/>
                  </a:lnTo>
                  <a:lnTo>
                    <a:pt x="15" y="44"/>
                  </a:lnTo>
                  <a:lnTo>
                    <a:pt x="7" y="47"/>
                  </a:lnTo>
                  <a:lnTo>
                    <a:pt x="0" y="51"/>
                  </a:lnTo>
                  <a:lnTo>
                    <a:pt x="4" y="58"/>
                  </a:lnTo>
                  <a:lnTo>
                    <a:pt x="11" y="54"/>
                  </a:lnTo>
                  <a:lnTo>
                    <a:pt x="15" y="51"/>
                  </a:lnTo>
                  <a:lnTo>
                    <a:pt x="22" y="47"/>
                  </a:lnTo>
                  <a:lnTo>
                    <a:pt x="29" y="44"/>
                  </a:lnTo>
                  <a:lnTo>
                    <a:pt x="33" y="40"/>
                  </a:lnTo>
                  <a:lnTo>
                    <a:pt x="40" y="36"/>
                  </a:lnTo>
                  <a:lnTo>
                    <a:pt x="47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101" y="11"/>
                  </a:lnTo>
                  <a:lnTo>
                    <a:pt x="97" y="8"/>
                  </a:lnTo>
                  <a:lnTo>
                    <a:pt x="105" y="11"/>
                  </a:lnTo>
                  <a:lnTo>
                    <a:pt x="112" y="0"/>
                  </a:lnTo>
                  <a:lnTo>
                    <a:pt x="101" y="4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457">
              <a:extLst>
                <a:ext uri="{FF2B5EF4-FFF2-40B4-BE49-F238E27FC236}">
                  <a16:creationId xmlns:a16="http://schemas.microsoft.com/office/drawing/2014/main" id="{69533374-034D-4A57-B95E-F93699A8D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209"/>
              <a:ext cx="72" cy="176"/>
            </a:xfrm>
            <a:custGeom>
              <a:avLst/>
              <a:gdLst>
                <a:gd name="T0" fmla="*/ 72 w 72"/>
                <a:gd name="T1" fmla="*/ 172 h 176"/>
                <a:gd name="T2" fmla="*/ 68 w 72"/>
                <a:gd name="T3" fmla="*/ 162 h 176"/>
                <a:gd name="T4" fmla="*/ 64 w 72"/>
                <a:gd name="T5" fmla="*/ 151 h 176"/>
                <a:gd name="T6" fmla="*/ 57 w 72"/>
                <a:gd name="T7" fmla="*/ 140 h 176"/>
                <a:gd name="T8" fmla="*/ 50 w 72"/>
                <a:gd name="T9" fmla="*/ 129 h 176"/>
                <a:gd name="T10" fmla="*/ 43 w 72"/>
                <a:gd name="T11" fmla="*/ 118 h 176"/>
                <a:gd name="T12" fmla="*/ 36 w 72"/>
                <a:gd name="T13" fmla="*/ 108 h 176"/>
                <a:gd name="T14" fmla="*/ 28 w 72"/>
                <a:gd name="T15" fmla="*/ 100 h 176"/>
                <a:gd name="T16" fmla="*/ 21 w 72"/>
                <a:gd name="T17" fmla="*/ 90 h 176"/>
                <a:gd name="T18" fmla="*/ 18 w 72"/>
                <a:gd name="T19" fmla="*/ 79 h 176"/>
                <a:gd name="T20" fmla="*/ 10 w 72"/>
                <a:gd name="T21" fmla="*/ 68 h 176"/>
                <a:gd name="T22" fmla="*/ 7 w 72"/>
                <a:gd name="T23" fmla="*/ 57 h 176"/>
                <a:gd name="T24" fmla="*/ 7 w 72"/>
                <a:gd name="T25" fmla="*/ 25 h 176"/>
                <a:gd name="T26" fmla="*/ 10 w 72"/>
                <a:gd name="T27" fmla="*/ 14 h 176"/>
                <a:gd name="T28" fmla="*/ 18 w 72"/>
                <a:gd name="T29" fmla="*/ 3 h 176"/>
                <a:gd name="T30" fmla="*/ 10 w 72"/>
                <a:gd name="T31" fmla="*/ 0 h 176"/>
                <a:gd name="T32" fmla="*/ 3 w 72"/>
                <a:gd name="T33" fmla="*/ 10 h 176"/>
                <a:gd name="T34" fmla="*/ 0 w 72"/>
                <a:gd name="T35" fmla="*/ 25 h 176"/>
                <a:gd name="T36" fmla="*/ 0 w 72"/>
                <a:gd name="T37" fmla="*/ 57 h 176"/>
                <a:gd name="T38" fmla="*/ 3 w 72"/>
                <a:gd name="T39" fmla="*/ 72 h 176"/>
                <a:gd name="T40" fmla="*/ 7 w 72"/>
                <a:gd name="T41" fmla="*/ 82 h 176"/>
                <a:gd name="T42" fmla="*/ 14 w 72"/>
                <a:gd name="T43" fmla="*/ 93 h 176"/>
                <a:gd name="T44" fmla="*/ 21 w 72"/>
                <a:gd name="T45" fmla="*/ 104 h 176"/>
                <a:gd name="T46" fmla="*/ 28 w 72"/>
                <a:gd name="T47" fmla="*/ 111 h 176"/>
                <a:gd name="T48" fmla="*/ 36 w 72"/>
                <a:gd name="T49" fmla="*/ 122 h 176"/>
                <a:gd name="T50" fmla="*/ 43 w 72"/>
                <a:gd name="T51" fmla="*/ 133 h 176"/>
                <a:gd name="T52" fmla="*/ 50 w 72"/>
                <a:gd name="T53" fmla="*/ 144 h 176"/>
                <a:gd name="T54" fmla="*/ 57 w 72"/>
                <a:gd name="T55" fmla="*/ 154 h 176"/>
                <a:gd name="T56" fmla="*/ 61 w 72"/>
                <a:gd name="T57" fmla="*/ 165 h 176"/>
                <a:gd name="T58" fmla="*/ 64 w 72"/>
                <a:gd name="T59" fmla="*/ 176 h 176"/>
                <a:gd name="T60" fmla="*/ 72 w 72"/>
                <a:gd name="T61" fmla="*/ 172 h 1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76"/>
                <a:gd name="T95" fmla="*/ 72 w 72"/>
                <a:gd name="T96" fmla="*/ 176 h 1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76">
                  <a:moveTo>
                    <a:pt x="72" y="172"/>
                  </a:moveTo>
                  <a:lnTo>
                    <a:pt x="68" y="162"/>
                  </a:lnTo>
                  <a:lnTo>
                    <a:pt x="64" y="151"/>
                  </a:lnTo>
                  <a:lnTo>
                    <a:pt x="57" y="140"/>
                  </a:lnTo>
                  <a:lnTo>
                    <a:pt x="50" y="129"/>
                  </a:lnTo>
                  <a:lnTo>
                    <a:pt x="43" y="118"/>
                  </a:lnTo>
                  <a:lnTo>
                    <a:pt x="36" y="108"/>
                  </a:lnTo>
                  <a:lnTo>
                    <a:pt x="28" y="100"/>
                  </a:lnTo>
                  <a:lnTo>
                    <a:pt x="21" y="90"/>
                  </a:lnTo>
                  <a:lnTo>
                    <a:pt x="18" y="79"/>
                  </a:lnTo>
                  <a:lnTo>
                    <a:pt x="10" y="68"/>
                  </a:lnTo>
                  <a:lnTo>
                    <a:pt x="7" y="57"/>
                  </a:lnTo>
                  <a:lnTo>
                    <a:pt x="7" y="25"/>
                  </a:lnTo>
                  <a:lnTo>
                    <a:pt x="10" y="14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10"/>
                  </a:lnTo>
                  <a:lnTo>
                    <a:pt x="0" y="25"/>
                  </a:lnTo>
                  <a:lnTo>
                    <a:pt x="0" y="57"/>
                  </a:lnTo>
                  <a:lnTo>
                    <a:pt x="3" y="72"/>
                  </a:lnTo>
                  <a:lnTo>
                    <a:pt x="7" y="82"/>
                  </a:lnTo>
                  <a:lnTo>
                    <a:pt x="14" y="93"/>
                  </a:lnTo>
                  <a:lnTo>
                    <a:pt x="21" y="104"/>
                  </a:lnTo>
                  <a:lnTo>
                    <a:pt x="28" y="111"/>
                  </a:lnTo>
                  <a:lnTo>
                    <a:pt x="36" y="122"/>
                  </a:lnTo>
                  <a:lnTo>
                    <a:pt x="43" y="133"/>
                  </a:lnTo>
                  <a:lnTo>
                    <a:pt x="50" y="144"/>
                  </a:lnTo>
                  <a:lnTo>
                    <a:pt x="57" y="154"/>
                  </a:lnTo>
                  <a:lnTo>
                    <a:pt x="61" y="165"/>
                  </a:lnTo>
                  <a:lnTo>
                    <a:pt x="64" y="176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458">
              <a:extLst>
                <a:ext uri="{FF2B5EF4-FFF2-40B4-BE49-F238E27FC236}">
                  <a16:creationId xmlns:a16="http://schemas.microsoft.com/office/drawing/2014/main" id="{30A5EEAF-0C81-42B6-8B60-92F116E4E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2216"/>
              <a:ext cx="148" cy="205"/>
            </a:xfrm>
            <a:custGeom>
              <a:avLst/>
              <a:gdLst>
                <a:gd name="T0" fmla="*/ 122 w 148"/>
                <a:gd name="T1" fmla="*/ 147 h 205"/>
                <a:gd name="T2" fmla="*/ 140 w 148"/>
                <a:gd name="T3" fmla="*/ 147 h 205"/>
                <a:gd name="T4" fmla="*/ 144 w 148"/>
                <a:gd name="T5" fmla="*/ 144 h 205"/>
                <a:gd name="T6" fmla="*/ 144 w 148"/>
                <a:gd name="T7" fmla="*/ 140 h 205"/>
                <a:gd name="T8" fmla="*/ 148 w 148"/>
                <a:gd name="T9" fmla="*/ 137 h 205"/>
                <a:gd name="T10" fmla="*/ 144 w 148"/>
                <a:gd name="T11" fmla="*/ 144 h 205"/>
                <a:gd name="T12" fmla="*/ 140 w 148"/>
                <a:gd name="T13" fmla="*/ 151 h 205"/>
                <a:gd name="T14" fmla="*/ 137 w 148"/>
                <a:gd name="T15" fmla="*/ 158 h 205"/>
                <a:gd name="T16" fmla="*/ 115 w 148"/>
                <a:gd name="T17" fmla="*/ 180 h 205"/>
                <a:gd name="T18" fmla="*/ 108 w 148"/>
                <a:gd name="T19" fmla="*/ 183 h 205"/>
                <a:gd name="T20" fmla="*/ 104 w 148"/>
                <a:gd name="T21" fmla="*/ 187 h 205"/>
                <a:gd name="T22" fmla="*/ 104 w 148"/>
                <a:gd name="T23" fmla="*/ 191 h 205"/>
                <a:gd name="T24" fmla="*/ 94 w 148"/>
                <a:gd name="T25" fmla="*/ 201 h 205"/>
                <a:gd name="T26" fmla="*/ 90 w 148"/>
                <a:gd name="T27" fmla="*/ 201 h 205"/>
                <a:gd name="T28" fmla="*/ 86 w 148"/>
                <a:gd name="T29" fmla="*/ 205 h 205"/>
                <a:gd name="T30" fmla="*/ 76 w 148"/>
                <a:gd name="T31" fmla="*/ 187 h 205"/>
                <a:gd name="T32" fmla="*/ 65 w 148"/>
                <a:gd name="T33" fmla="*/ 165 h 205"/>
                <a:gd name="T34" fmla="*/ 54 w 148"/>
                <a:gd name="T35" fmla="*/ 147 h 205"/>
                <a:gd name="T36" fmla="*/ 43 w 148"/>
                <a:gd name="T37" fmla="*/ 126 h 205"/>
                <a:gd name="T38" fmla="*/ 32 w 148"/>
                <a:gd name="T39" fmla="*/ 104 h 205"/>
                <a:gd name="T40" fmla="*/ 22 w 148"/>
                <a:gd name="T41" fmla="*/ 86 h 205"/>
                <a:gd name="T42" fmla="*/ 11 w 148"/>
                <a:gd name="T43" fmla="*/ 65 h 205"/>
                <a:gd name="T44" fmla="*/ 0 w 148"/>
                <a:gd name="T45" fmla="*/ 43 h 205"/>
                <a:gd name="T46" fmla="*/ 0 w 148"/>
                <a:gd name="T47" fmla="*/ 18 h 205"/>
                <a:gd name="T48" fmla="*/ 7 w 148"/>
                <a:gd name="T49" fmla="*/ 7 h 205"/>
                <a:gd name="T50" fmla="*/ 11 w 148"/>
                <a:gd name="T51" fmla="*/ 0 h 205"/>
                <a:gd name="T52" fmla="*/ 14 w 148"/>
                <a:gd name="T53" fmla="*/ 11 h 205"/>
                <a:gd name="T54" fmla="*/ 18 w 148"/>
                <a:gd name="T55" fmla="*/ 21 h 205"/>
                <a:gd name="T56" fmla="*/ 22 w 148"/>
                <a:gd name="T57" fmla="*/ 32 h 205"/>
                <a:gd name="T58" fmla="*/ 25 w 148"/>
                <a:gd name="T59" fmla="*/ 43 h 205"/>
                <a:gd name="T60" fmla="*/ 32 w 148"/>
                <a:gd name="T61" fmla="*/ 54 h 205"/>
                <a:gd name="T62" fmla="*/ 40 w 148"/>
                <a:gd name="T63" fmla="*/ 65 h 205"/>
                <a:gd name="T64" fmla="*/ 43 w 148"/>
                <a:gd name="T65" fmla="*/ 75 h 205"/>
                <a:gd name="T66" fmla="*/ 50 w 148"/>
                <a:gd name="T67" fmla="*/ 83 h 205"/>
                <a:gd name="T68" fmla="*/ 58 w 148"/>
                <a:gd name="T69" fmla="*/ 93 h 205"/>
                <a:gd name="T70" fmla="*/ 68 w 148"/>
                <a:gd name="T71" fmla="*/ 101 h 205"/>
                <a:gd name="T72" fmla="*/ 76 w 148"/>
                <a:gd name="T73" fmla="*/ 111 h 205"/>
                <a:gd name="T74" fmla="*/ 83 w 148"/>
                <a:gd name="T75" fmla="*/ 119 h 205"/>
                <a:gd name="T76" fmla="*/ 94 w 148"/>
                <a:gd name="T77" fmla="*/ 126 h 205"/>
                <a:gd name="T78" fmla="*/ 101 w 148"/>
                <a:gd name="T79" fmla="*/ 133 h 205"/>
                <a:gd name="T80" fmla="*/ 112 w 148"/>
                <a:gd name="T81" fmla="*/ 140 h 205"/>
                <a:gd name="T82" fmla="*/ 122 w 148"/>
                <a:gd name="T83" fmla="*/ 147 h 2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205"/>
                <a:gd name="T128" fmla="*/ 148 w 148"/>
                <a:gd name="T129" fmla="*/ 205 h 2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205">
                  <a:moveTo>
                    <a:pt x="122" y="147"/>
                  </a:moveTo>
                  <a:lnTo>
                    <a:pt x="140" y="147"/>
                  </a:lnTo>
                  <a:lnTo>
                    <a:pt x="144" y="144"/>
                  </a:lnTo>
                  <a:lnTo>
                    <a:pt x="144" y="140"/>
                  </a:lnTo>
                  <a:lnTo>
                    <a:pt x="148" y="137"/>
                  </a:lnTo>
                  <a:lnTo>
                    <a:pt x="144" y="144"/>
                  </a:lnTo>
                  <a:lnTo>
                    <a:pt x="140" y="151"/>
                  </a:lnTo>
                  <a:lnTo>
                    <a:pt x="137" y="158"/>
                  </a:lnTo>
                  <a:lnTo>
                    <a:pt x="115" y="180"/>
                  </a:lnTo>
                  <a:lnTo>
                    <a:pt x="108" y="183"/>
                  </a:lnTo>
                  <a:lnTo>
                    <a:pt x="104" y="187"/>
                  </a:lnTo>
                  <a:lnTo>
                    <a:pt x="104" y="191"/>
                  </a:lnTo>
                  <a:lnTo>
                    <a:pt x="94" y="201"/>
                  </a:lnTo>
                  <a:lnTo>
                    <a:pt x="90" y="201"/>
                  </a:lnTo>
                  <a:lnTo>
                    <a:pt x="86" y="205"/>
                  </a:lnTo>
                  <a:lnTo>
                    <a:pt x="76" y="187"/>
                  </a:lnTo>
                  <a:lnTo>
                    <a:pt x="65" y="165"/>
                  </a:lnTo>
                  <a:lnTo>
                    <a:pt x="54" y="147"/>
                  </a:lnTo>
                  <a:lnTo>
                    <a:pt x="43" y="126"/>
                  </a:lnTo>
                  <a:lnTo>
                    <a:pt x="32" y="104"/>
                  </a:lnTo>
                  <a:lnTo>
                    <a:pt x="22" y="86"/>
                  </a:lnTo>
                  <a:lnTo>
                    <a:pt x="11" y="65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4" y="11"/>
                  </a:lnTo>
                  <a:lnTo>
                    <a:pt x="18" y="21"/>
                  </a:lnTo>
                  <a:lnTo>
                    <a:pt x="22" y="32"/>
                  </a:lnTo>
                  <a:lnTo>
                    <a:pt x="25" y="43"/>
                  </a:lnTo>
                  <a:lnTo>
                    <a:pt x="32" y="54"/>
                  </a:lnTo>
                  <a:lnTo>
                    <a:pt x="40" y="65"/>
                  </a:lnTo>
                  <a:lnTo>
                    <a:pt x="43" y="75"/>
                  </a:lnTo>
                  <a:lnTo>
                    <a:pt x="50" y="83"/>
                  </a:lnTo>
                  <a:lnTo>
                    <a:pt x="58" y="93"/>
                  </a:lnTo>
                  <a:lnTo>
                    <a:pt x="68" y="101"/>
                  </a:lnTo>
                  <a:lnTo>
                    <a:pt x="76" y="111"/>
                  </a:lnTo>
                  <a:lnTo>
                    <a:pt x="83" y="119"/>
                  </a:lnTo>
                  <a:lnTo>
                    <a:pt x="94" y="126"/>
                  </a:lnTo>
                  <a:lnTo>
                    <a:pt x="101" y="133"/>
                  </a:lnTo>
                  <a:lnTo>
                    <a:pt x="112" y="140"/>
                  </a:lnTo>
                  <a:lnTo>
                    <a:pt x="122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459">
              <a:extLst>
                <a:ext uri="{FF2B5EF4-FFF2-40B4-BE49-F238E27FC236}">
                  <a16:creationId xmlns:a16="http://schemas.microsoft.com/office/drawing/2014/main" id="{64519151-5DA8-4AA7-B4B8-139977A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335"/>
              <a:ext cx="33" cy="32"/>
            </a:xfrm>
            <a:custGeom>
              <a:avLst/>
              <a:gdLst>
                <a:gd name="T0" fmla="*/ 29 w 33"/>
                <a:gd name="T1" fmla="*/ 21 h 32"/>
                <a:gd name="T2" fmla="*/ 22 w 33"/>
                <a:gd name="T3" fmla="*/ 18 h 32"/>
                <a:gd name="T4" fmla="*/ 18 w 33"/>
                <a:gd name="T5" fmla="*/ 21 h 32"/>
                <a:gd name="T6" fmla="*/ 18 w 33"/>
                <a:gd name="T7" fmla="*/ 25 h 32"/>
                <a:gd name="T8" fmla="*/ 0 w 33"/>
                <a:gd name="T9" fmla="*/ 25 h 32"/>
                <a:gd name="T10" fmla="*/ 0 w 33"/>
                <a:gd name="T11" fmla="*/ 32 h 32"/>
                <a:gd name="T12" fmla="*/ 18 w 33"/>
                <a:gd name="T13" fmla="*/ 32 h 32"/>
                <a:gd name="T14" fmla="*/ 22 w 33"/>
                <a:gd name="T15" fmla="*/ 28 h 32"/>
                <a:gd name="T16" fmla="*/ 29 w 33"/>
                <a:gd name="T17" fmla="*/ 25 h 32"/>
                <a:gd name="T18" fmla="*/ 29 w 33"/>
                <a:gd name="T19" fmla="*/ 21 h 32"/>
                <a:gd name="T20" fmla="*/ 22 w 33"/>
                <a:gd name="T21" fmla="*/ 18 h 32"/>
                <a:gd name="T22" fmla="*/ 29 w 33"/>
                <a:gd name="T23" fmla="*/ 21 h 32"/>
                <a:gd name="T24" fmla="*/ 33 w 33"/>
                <a:gd name="T25" fmla="*/ 0 h 32"/>
                <a:gd name="T26" fmla="*/ 22 w 33"/>
                <a:gd name="T27" fmla="*/ 18 h 32"/>
                <a:gd name="T28" fmla="*/ 29 w 33"/>
                <a:gd name="T29" fmla="*/ 21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2"/>
                <a:gd name="T47" fmla="*/ 33 w 3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2">
                  <a:moveTo>
                    <a:pt x="29" y="21"/>
                  </a:moveTo>
                  <a:lnTo>
                    <a:pt x="22" y="18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18" y="32"/>
                  </a:lnTo>
                  <a:lnTo>
                    <a:pt x="22" y="28"/>
                  </a:lnTo>
                  <a:lnTo>
                    <a:pt x="29" y="25"/>
                  </a:lnTo>
                  <a:lnTo>
                    <a:pt x="29" y="21"/>
                  </a:lnTo>
                  <a:lnTo>
                    <a:pt x="22" y="18"/>
                  </a:lnTo>
                  <a:lnTo>
                    <a:pt x="29" y="21"/>
                  </a:lnTo>
                  <a:lnTo>
                    <a:pt x="33" y="0"/>
                  </a:lnTo>
                  <a:lnTo>
                    <a:pt x="22" y="18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460">
              <a:extLst>
                <a:ext uri="{FF2B5EF4-FFF2-40B4-BE49-F238E27FC236}">
                  <a16:creationId xmlns:a16="http://schemas.microsoft.com/office/drawing/2014/main" id="{785DA927-8028-42AF-A4F4-2659A2A6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353"/>
              <a:ext cx="47" cy="50"/>
            </a:xfrm>
            <a:custGeom>
              <a:avLst/>
              <a:gdLst>
                <a:gd name="T0" fmla="*/ 8 w 47"/>
                <a:gd name="T1" fmla="*/ 46 h 50"/>
                <a:gd name="T2" fmla="*/ 4 w 47"/>
                <a:gd name="T3" fmla="*/ 50 h 50"/>
                <a:gd name="T4" fmla="*/ 11 w 47"/>
                <a:gd name="T5" fmla="*/ 46 h 50"/>
                <a:gd name="T6" fmla="*/ 18 w 47"/>
                <a:gd name="T7" fmla="*/ 39 h 50"/>
                <a:gd name="T8" fmla="*/ 26 w 47"/>
                <a:gd name="T9" fmla="*/ 36 h 50"/>
                <a:gd name="T10" fmla="*/ 29 w 47"/>
                <a:gd name="T11" fmla="*/ 28 h 50"/>
                <a:gd name="T12" fmla="*/ 33 w 47"/>
                <a:gd name="T13" fmla="*/ 21 h 50"/>
                <a:gd name="T14" fmla="*/ 44 w 47"/>
                <a:gd name="T15" fmla="*/ 10 h 50"/>
                <a:gd name="T16" fmla="*/ 47 w 47"/>
                <a:gd name="T17" fmla="*/ 3 h 50"/>
                <a:gd name="T18" fmla="*/ 40 w 47"/>
                <a:gd name="T19" fmla="*/ 0 h 50"/>
                <a:gd name="T20" fmla="*/ 36 w 47"/>
                <a:gd name="T21" fmla="*/ 7 h 50"/>
                <a:gd name="T22" fmla="*/ 33 w 47"/>
                <a:gd name="T23" fmla="*/ 10 h 50"/>
                <a:gd name="T24" fmla="*/ 29 w 47"/>
                <a:gd name="T25" fmla="*/ 18 h 50"/>
                <a:gd name="T26" fmla="*/ 26 w 47"/>
                <a:gd name="T27" fmla="*/ 25 h 50"/>
                <a:gd name="T28" fmla="*/ 18 w 47"/>
                <a:gd name="T29" fmla="*/ 28 h 50"/>
                <a:gd name="T30" fmla="*/ 15 w 47"/>
                <a:gd name="T31" fmla="*/ 36 h 50"/>
                <a:gd name="T32" fmla="*/ 8 w 47"/>
                <a:gd name="T33" fmla="*/ 39 h 50"/>
                <a:gd name="T34" fmla="*/ 0 w 47"/>
                <a:gd name="T35" fmla="*/ 43 h 50"/>
                <a:gd name="T36" fmla="*/ 0 w 47"/>
                <a:gd name="T37" fmla="*/ 46 h 50"/>
                <a:gd name="T38" fmla="*/ 0 w 47"/>
                <a:gd name="T39" fmla="*/ 43 h 50"/>
                <a:gd name="T40" fmla="*/ 0 w 47"/>
                <a:gd name="T41" fmla="*/ 46 h 50"/>
                <a:gd name="T42" fmla="*/ 8 w 47"/>
                <a:gd name="T43" fmla="*/ 46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50"/>
                <a:gd name="T68" fmla="*/ 47 w 47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50">
                  <a:moveTo>
                    <a:pt x="8" y="46"/>
                  </a:moveTo>
                  <a:lnTo>
                    <a:pt x="4" y="50"/>
                  </a:lnTo>
                  <a:lnTo>
                    <a:pt x="11" y="46"/>
                  </a:lnTo>
                  <a:lnTo>
                    <a:pt x="18" y="39"/>
                  </a:lnTo>
                  <a:lnTo>
                    <a:pt x="26" y="36"/>
                  </a:lnTo>
                  <a:lnTo>
                    <a:pt x="29" y="28"/>
                  </a:lnTo>
                  <a:lnTo>
                    <a:pt x="33" y="21"/>
                  </a:lnTo>
                  <a:lnTo>
                    <a:pt x="44" y="10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6" y="7"/>
                  </a:lnTo>
                  <a:lnTo>
                    <a:pt x="33" y="10"/>
                  </a:lnTo>
                  <a:lnTo>
                    <a:pt x="29" y="18"/>
                  </a:lnTo>
                  <a:lnTo>
                    <a:pt x="26" y="25"/>
                  </a:lnTo>
                  <a:lnTo>
                    <a:pt x="18" y="28"/>
                  </a:lnTo>
                  <a:lnTo>
                    <a:pt x="15" y="36"/>
                  </a:lnTo>
                  <a:lnTo>
                    <a:pt x="8" y="39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461">
              <a:extLst>
                <a:ext uri="{FF2B5EF4-FFF2-40B4-BE49-F238E27FC236}">
                  <a16:creationId xmlns:a16="http://schemas.microsoft.com/office/drawing/2014/main" id="{92F4A83B-D3BA-4076-8855-0830857B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399"/>
              <a:ext cx="26" cy="29"/>
            </a:xfrm>
            <a:custGeom>
              <a:avLst/>
              <a:gdLst>
                <a:gd name="T0" fmla="*/ 0 w 26"/>
                <a:gd name="T1" fmla="*/ 26 h 29"/>
                <a:gd name="T2" fmla="*/ 4 w 26"/>
                <a:gd name="T3" fmla="*/ 26 h 29"/>
                <a:gd name="T4" fmla="*/ 15 w 26"/>
                <a:gd name="T5" fmla="*/ 15 h 29"/>
                <a:gd name="T6" fmla="*/ 18 w 26"/>
                <a:gd name="T7" fmla="*/ 15 h 29"/>
                <a:gd name="T8" fmla="*/ 26 w 26"/>
                <a:gd name="T9" fmla="*/ 8 h 29"/>
                <a:gd name="T10" fmla="*/ 26 w 26"/>
                <a:gd name="T11" fmla="*/ 0 h 29"/>
                <a:gd name="T12" fmla="*/ 18 w 26"/>
                <a:gd name="T13" fmla="*/ 0 h 29"/>
                <a:gd name="T14" fmla="*/ 15 w 26"/>
                <a:gd name="T15" fmla="*/ 4 h 29"/>
                <a:gd name="T16" fmla="*/ 15 w 26"/>
                <a:gd name="T17" fmla="*/ 8 h 29"/>
                <a:gd name="T18" fmla="*/ 11 w 26"/>
                <a:gd name="T19" fmla="*/ 8 h 29"/>
                <a:gd name="T20" fmla="*/ 11 w 26"/>
                <a:gd name="T21" fmla="*/ 11 h 29"/>
                <a:gd name="T22" fmla="*/ 8 w 26"/>
                <a:gd name="T23" fmla="*/ 15 h 29"/>
                <a:gd name="T24" fmla="*/ 4 w 26"/>
                <a:gd name="T25" fmla="*/ 15 h 29"/>
                <a:gd name="T26" fmla="*/ 0 w 26"/>
                <a:gd name="T27" fmla="*/ 18 h 29"/>
                <a:gd name="T28" fmla="*/ 4 w 26"/>
                <a:gd name="T29" fmla="*/ 22 h 29"/>
                <a:gd name="T30" fmla="*/ 0 w 26"/>
                <a:gd name="T31" fmla="*/ 26 h 29"/>
                <a:gd name="T32" fmla="*/ 0 w 26"/>
                <a:gd name="T33" fmla="*/ 29 h 29"/>
                <a:gd name="T34" fmla="*/ 4 w 26"/>
                <a:gd name="T35" fmla="*/ 26 h 29"/>
                <a:gd name="T36" fmla="*/ 0 w 26"/>
                <a:gd name="T37" fmla="*/ 26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29"/>
                <a:gd name="T59" fmla="*/ 26 w 26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29">
                  <a:moveTo>
                    <a:pt x="0" y="26"/>
                  </a:moveTo>
                  <a:lnTo>
                    <a:pt x="4" y="26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462">
              <a:extLst>
                <a:ext uri="{FF2B5EF4-FFF2-40B4-BE49-F238E27FC236}">
                  <a16:creationId xmlns:a16="http://schemas.microsoft.com/office/drawing/2014/main" id="{032E4767-0444-4BB7-82B6-AEADA2F9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259"/>
              <a:ext cx="94" cy="166"/>
            </a:xfrm>
            <a:custGeom>
              <a:avLst/>
              <a:gdLst>
                <a:gd name="T0" fmla="*/ 0 w 94"/>
                <a:gd name="T1" fmla="*/ 0 h 166"/>
                <a:gd name="T2" fmla="*/ 0 w 94"/>
                <a:gd name="T3" fmla="*/ 4 h 166"/>
                <a:gd name="T4" fmla="*/ 11 w 94"/>
                <a:gd name="T5" fmla="*/ 25 h 166"/>
                <a:gd name="T6" fmla="*/ 22 w 94"/>
                <a:gd name="T7" fmla="*/ 43 h 166"/>
                <a:gd name="T8" fmla="*/ 33 w 94"/>
                <a:gd name="T9" fmla="*/ 65 h 166"/>
                <a:gd name="T10" fmla="*/ 44 w 94"/>
                <a:gd name="T11" fmla="*/ 83 h 166"/>
                <a:gd name="T12" fmla="*/ 54 w 94"/>
                <a:gd name="T13" fmla="*/ 104 h 166"/>
                <a:gd name="T14" fmla="*/ 65 w 94"/>
                <a:gd name="T15" fmla="*/ 126 h 166"/>
                <a:gd name="T16" fmla="*/ 76 w 94"/>
                <a:gd name="T17" fmla="*/ 144 h 166"/>
                <a:gd name="T18" fmla="*/ 90 w 94"/>
                <a:gd name="T19" fmla="*/ 166 h 166"/>
                <a:gd name="T20" fmla="*/ 94 w 94"/>
                <a:gd name="T21" fmla="*/ 162 h 166"/>
                <a:gd name="T22" fmla="*/ 83 w 94"/>
                <a:gd name="T23" fmla="*/ 140 h 166"/>
                <a:gd name="T24" fmla="*/ 72 w 94"/>
                <a:gd name="T25" fmla="*/ 122 h 166"/>
                <a:gd name="T26" fmla="*/ 62 w 94"/>
                <a:gd name="T27" fmla="*/ 101 h 166"/>
                <a:gd name="T28" fmla="*/ 51 w 94"/>
                <a:gd name="T29" fmla="*/ 79 h 166"/>
                <a:gd name="T30" fmla="*/ 40 w 94"/>
                <a:gd name="T31" fmla="*/ 61 h 166"/>
                <a:gd name="T32" fmla="*/ 29 w 94"/>
                <a:gd name="T33" fmla="*/ 40 h 166"/>
                <a:gd name="T34" fmla="*/ 18 w 94"/>
                <a:gd name="T35" fmla="*/ 22 h 166"/>
                <a:gd name="T36" fmla="*/ 8 w 94"/>
                <a:gd name="T37" fmla="*/ 0 h 166"/>
                <a:gd name="T38" fmla="*/ 0 w 94"/>
                <a:gd name="T39" fmla="*/ 0 h 166"/>
                <a:gd name="T40" fmla="*/ 0 w 94"/>
                <a:gd name="T41" fmla="*/ 4 h 166"/>
                <a:gd name="T42" fmla="*/ 0 w 94"/>
                <a:gd name="T43" fmla="*/ 0 h 1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166"/>
                <a:gd name="T68" fmla="*/ 94 w 94"/>
                <a:gd name="T69" fmla="*/ 166 h 1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166">
                  <a:moveTo>
                    <a:pt x="0" y="0"/>
                  </a:moveTo>
                  <a:lnTo>
                    <a:pt x="0" y="4"/>
                  </a:lnTo>
                  <a:lnTo>
                    <a:pt x="11" y="25"/>
                  </a:lnTo>
                  <a:lnTo>
                    <a:pt x="22" y="43"/>
                  </a:lnTo>
                  <a:lnTo>
                    <a:pt x="33" y="65"/>
                  </a:lnTo>
                  <a:lnTo>
                    <a:pt x="44" y="83"/>
                  </a:lnTo>
                  <a:lnTo>
                    <a:pt x="54" y="104"/>
                  </a:lnTo>
                  <a:lnTo>
                    <a:pt x="65" y="126"/>
                  </a:lnTo>
                  <a:lnTo>
                    <a:pt x="76" y="144"/>
                  </a:lnTo>
                  <a:lnTo>
                    <a:pt x="90" y="166"/>
                  </a:lnTo>
                  <a:lnTo>
                    <a:pt x="94" y="162"/>
                  </a:lnTo>
                  <a:lnTo>
                    <a:pt x="83" y="140"/>
                  </a:lnTo>
                  <a:lnTo>
                    <a:pt x="72" y="122"/>
                  </a:lnTo>
                  <a:lnTo>
                    <a:pt x="62" y="101"/>
                  </a:lnTo>
                  <a:lnTo>
                    <a:pt x="51" y="79"/>
                  </a:lnTo>
                  <a:lnTo>
                    <a:pt x="40" y="61"/>
                  </a:lnTo>
                  <a:lnTo>
                    <a:pt x="29" y="40"/>
                  </a:lnTo>
                  <a:lnTo>
                    <a:pt x="18" y="2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463">
              <a:extLst>
                <a:ext uri="{FF2B5EF4-FFF2-40B4-BE49-F238E27FC236}">
                  <a16:creationId xmlns:a16="http://schemas.microsoft.com/office/drawing/2014/main" id="{9A8A68C8-9D17-44CD-9DF1-4FE7CAF3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212"/>
              <a:ext cx="21" cy="47"/>
            </a:xfrm>
            <a:custGeom>
              <a:avLst/>
              <a:gdLst>
                <a:gd name="T0" fmla="*/ 21 w 21"/>
                <a:gd name="T1" fmla="*/ 4 h 47"/>
                <a:gd name="T2" fmla="*/ 18 w 21"/>
                <a:gd name="T3" fmla="*/ 4 h 47"/>
                <a:gd name="T4" fmla="*/ 11 w 21"/>
                <a:gd name="T5" fmla="*/ 11 h 47"/>
                <a:gd name="T6" fmla="*/ 3 w 21"/>
                <a:gd name="T7" fmla="*/ 22 h 47"/>
                <a:gd name="T8" fmla="*/ 0 w 21"/>
                <a:gd name="T9" fmla="*/ 36 h 47"/>
                <a:gd name="T10" fmla="*/ 3 w 21"/>
                <a:gd name="T11" fmla="*/ 47 h 47"/>
                <a:gd name="T12" fmla="*/ 11 w 21"/>
                <a:gd name="T13" fmla="*/ 47 h 47"/>
                <a:gd name="T14" fmla="*/ 11 w 21"/>
                <a:gd name="T15" fmla="*/ 22 h 47"/>
                <a:gd name="T16" fmla="*/ 14 w 21"/>
                <a:gd name="T17" fmla="*/ 15 h 47"/>
                <a:gd name="T18" fmla="*/ 21 w 21"/>
                <a:gd name="T19" fmla="*/ 7 h 47"/>
                <a:gd name="T20" fmla="*/ 18 w 21"/>
                <a:gd name="T21" fmla="*/ 4 h 47"/>
                <a:gd name="T22" fmla="*/ 21 w 21"/>
                <a:gd name="T23" fmla="*/ 4 h 47"/>
                <a:gd name="T24" fmla="*/ 21 w 21"/>
                <a:gd name="T25" fmla="*/ 0 h 47"/>
                <a:gd name="T26" fmla="*/ 18 w 21"/>
                <a:gd name="T27" fmla="*/ 4 h 47"/>
                <a:gd name="T28" fmla="*/ 21 w 21"/>
                <a:gd name="T29" fmla="*/ 4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47"/>
                <a:gd name="T47" fmla="*/ 21 w 21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47">
                  <a:moveTo>
                    <a:pt x="21" y="4"/>
                  </a:moveTo>
                  <a:lnTo>
                    <a:pt x="18" y="4"/>
                  </a:lnTo>
                  <a:lnTo>
                    <a:pt x="11" y="11"/>
                  </a:lnTo>
                  <a:lnTo>
                    <a:pt x="3" y="22"/>
                  </a:lnTo>
                  <a:lnTo>
                    <a:pt x="0" y="36"/>
                  </a:lnTo>
                  <a:lnTo>
                    <a:pt x="3" y="47"/>
                  </a:lnTo>
                  <a:lnTo>
                    <a:pt x="11" y="47"/>
                  </a:lnTo>
                  <a:lnTo>
                    <a:pt x="11" y="22"/>
                  </a:lnTo>
                  <a:lnTo>
                    <a:pt x="14" y="15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464">
              <a:extLst>
                <a:ext uri="{FF2B5EF4-FFF2-40B4-BE49-F238E27FC236}">
                  <a16:creationId xmlns:a16="http://schemas.microsoft.com/office/drawing/2014/main" id="{05C75131-DE80-4290-BED0-5031C66F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216"/>
              <a:ext cx="111" cy="151"/>
            </a:xfrm>
            <a:custGeom>
              <a:avLst/>
              <a:gdLst>
                <a:gd name="T0" fmla="*/ 111 w 111"/>
                <a:gd name="T1" fmla="*/ 144 h 151"/>
                <a:gd name="T2" fmla="*/ 104 w 111"/>
                <a:gd name="T3" fmla="*/ 137 h 151"/>
                <a:gd name="T4" fmla="*/ 93 w 111"/>
                <a:gd name="T5" fmla="*/ 129 h 151"/>
                <a:gd name="T6" fmla="*/ 83 w 111"/>
                <a:gd name="T7" fmla="*/ 122 h 151"/>
                <a:gd name="T8" fmla="*/ 75 w 111"/>
                <a:gd name="T9" fmla="*/ 115 h 151"/>
                <a:gd name="T10" fmla="*/ 65 w 111"/>
                <a:gd name="T11" fmla="*/ 108 h 151"/>
                <a:gd name="T12" fmla="*/ 57 w 111"/>
                <a:gd name="T13" fmla="*/ 101 h 151"/>
                <a:gd name="T14" fmla="*/ 50 w 111"/>
                <a:gd name="T15" fmla="*/ 90 h 151"/>
                <a:gd name="T16" fmla="*/ 43 w 111"/>
                <a:gd name="T17" fmla="*/ 83 h 151"/>
                <a:gd name="T18" fmla="*/ 36 w 111"/>
                <a:gd name="T19" fmla="*/ 72 h 151"/>
                <a:gd name="T20" fmla="*/ 29 w 111"/>
                <a:gd name="T21" fmla="*/ 65 h 151"/>
                <a:gd name="T22" fmla="*/ 25 w 111"/>
                <a:gd name="T23" fmla="*/ 54 h 151"/>
                <a:gd name="T24" fmla="*/ 18 w 111"/>
                <a:gd name="T25" fmla="*/ 43 h 151"/>
                <a:gd name="T26" fmla="*/ 14 w 111"/>
                <a:gd name="T27" fmla="*/ 32 h 151"/>
                <a:gd name="T28" fmla="*/ 11 w 111"/>
                <a:gd name="T29" fmla="*/ 21 h 151"/>
                <a:gd name="T30" fmla="*/ 7 w 111"/>
                <a:gd name="T31" fmla="*/ 11 h 151"/>
                <a:gd name="T32" fmla="*/ 3 w 111"/>
                <a:gd name="T33" fmla="*/ 0 h 151"/>
                <a:gd name="T34" fmla="*/ 0 w 111"/>
                <a:gd name="T35" fmla="*/ 0 h 151"/>
                <a:gd name="T36" fmla="*/ 0 w 111"/>
                <a:gd name="T37" fmla="*/ 11 h 151"/>
                <a:gd name="T38" fmla="*/ 3 w 111"/>
                <a:gd name="T39" fmla="*/ 25 h 151"/>
                <a:gd name="T40" fmla="*/ 7 w 111"/>
                <a:gd name="T41" fmla="*/ 36 h 151"/>
                <a:gd name="T42" fmla="*/ 11 w 111"/>
                <a:gd name="T43" fmla="*/ 47 h 151"/>
                <a:gd name="T44" fmla="*/ 18 w 111"/>
                <a:gd name="T45" fmla="*/ 57 h 151"/>
                <a:gd name="T46" fmla="*/ 25 w 111"/>
                <a:gd name="T47" fmla="*/ 68 h 151"/>
                <a:gd name="T48" fmla="*/ 32 w 111"/>
                <a:gd name="T49" fmla="*/ 75 h 151"/>
                <a:gd name="T50" fmla="*/ 39 w 111"/>
                <a:gd name="T51" fmla="*/ 86 h 151"/>
                <a:gd name="T52" fmla="*/ 43 w 111"/>
                <a:gd name="T53" fmla="*/ 97 h 151"/>
                <a:gd name="T54" fmla="*/ 54 w 111"/>
                <a:gd name="T55" fmla="*/ 104 h 151"/>
                <a:gd name="T56" fmla="*/ 61 w 111"/>
                <a:gd name="T57" fmla="*/ 115 h 151"/>
                <a:gd name="T58" fmla="*/ 72 w 111"/>
                <a:gd name="T59" fmla="*/ 122 h 151"/>
                <a:gd name="T60" fmla="*/ 79 w 111"/>
                <a:gd name="T61" fmla="*/ 129 h 151"/>
                <a:gd name="T62" fmla="*/ 90 w 111"/>
                <a:gd name="T63" fmla="*/ 137 h 151"/>
                <a:gd name="T64" fmla="*/ 101 w 111"/>
                <a:gd name="T65" fmla="*/ 144 h 151"/>
                <a:gd name="T66" fmla="*/ 108 w 111"/>
                <a:gd name="T67" fmla="*/ 151 h 151"/>
                <a:gd name="T68" fmla="*/ 111 w 111"/>
                <a:gd name="T69" fmla="*/ 151 h 151"/>
                <a:gd name="T70" fmla="*/ 111 w 111"/>
                <a:gd name="T71" fmla="*/ 144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"/>
                <a:gd name="T109" fmla="*/ 0 h 151"/>
                <a:gd name="T110" fmla="*/ 111 w 111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" h="151">
                  <a:moveTo>
                    <a:pt x="111" y="144"/>
                  </a:moveTo>
                  <a:lnTo>
                    <a:pt x="104" y="137"/>
                  </a:lnTo>
                  <a:lnTo>
                    <a:pt x="93" y="129"/>
                  </a:lnTo>
                  <a:lnTo>
                    <a:pt x="83" y="122"/>
                  </a:lnTo>
                  <a:lnTo>
                    <a:pt x="75" y="115"/>
                  </a:lnTo>
                  <a:lnTo>
                    <a:pt x="65" y="108"/>
                  </a:lnTo>
                  <a:lnTo>
                    <a:pt x="57" y="101"/>
                  </a:lnTo>
                  <a:lnTo>
                    <a:pt x="50" y="90"/>
                  </a:lnTo>
                  <a:lnTo>
                    <a:pt x="43" y="83"/>
                  </a:lnTo>
                  <a:lnTo>
                    <a:pt x="36" y="72"/>
                  </a:lnTo>
                  <a:lnTo>
                    <a:pt x="29" y="65"/>
                  </a:lnTo>
                  <a:lnTo>
                    <a:pt x="25" y="54"/>
                  </a:lnTo>
                  <a:lnTo>
                    <a:pt x="18" y="43"/>
                  </a:lnTo>
                  <a:lnTo>
                    <a:pt x="14" y="32"/>
                  </a:lnTo>
                  <a:lnTo>
                    <a:pt x="11" y="21"/>
                  </a:lnTo>
                  <a:lnTo>
                    <a:pt x="7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" y="25"/>
                  </a:lnTo>
                  <a:lnTo>
                    <a:pt x="7" y="36"/>
                  </a:lnTo>
                  <a:lnTo>
                    <a:pt x="11" y="47"/>
                  </a:lnTo>
                  <a:lnTo>
                    <a:pt x="18" y="57"/>
                  </a:lnTo>
                  <a:lnTo>
                    <a:pt x="25" y="68"/>
                  </a:lnTo>
                  <a:lnTo>
                    <a:pt x="32" y="75"/>
                  </a:lnTo>
                  <a:lnTo>
                    <a:pt x="39" y="86"/>
                  </a:lnTo>
                  <a:lnTo>
                    <a:pt x="43" y="97"/>
                  </a:lnTo>
                  <a:lnTo>
                    <a:pt x="54" y="104"/>
                  </a:lnTo>
                  <a:lnTo>
                    <a:pt x="61" y="115"/>
                  </a:lnTo>
                  <a:lnTo>
                    <a:pt x="72" y="122"/>
                  </a:lnTo>
                  <a:lnTo>
                    <a:pt x="79" y="129"/>
                  </a:lnTo>
                  <a:lnTo>
                    <a:pt x="90" y="137"/>
                  </a:lnTo>
                  <a:lnTo>
                    <a:pt x="101" y="144"/>
                  </a:lnTo>
                  <a:lnTo>
                    <a:pt x="108" y="151"/>
                  </a:lnTo>
                  <a:lnTo>
                    <a:pt x="111" y="151"/>
                  </a:lnTo>
                  <a:lnTo>
                    <a:pt x="111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465">
              <a:extLst>
                <a:ext uri="{FF2B5EF4-FFF2-40B4-BE49-F238E27FC236}">
                  <a16:creationId xmlns:a16="http://schemas.microsoft.com/office/drawing/2014/main" id="{F78EE2EF-CC37-4680-8DA9-BD28F1295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374"/>
              <a:ext cx="43" cy="36"/>
            </a:xfrm>
            <a:custGeom>
              <a:avLst/>
              <a:gdLst>
                <a:gd name="T0" fmla="*/ 39 w 43"/>
                <a:gd name="T1" fmla="*/ 7 h 36"/>
                <a:gd name="T2" fmla="*/ 43 w 43"/>
                <a:gd name="T3" fmla="*/ 15 h 36"/>
                <a:gd name="T4" fmla="*/ 43 w 43"/>
                <a:gd name="T5" fmla="*/ 22 h 36"/>
                <a:gd name="T6" fmla="*/ 39 w 43"/>
                <a:gd name="T7" fmla="*/ 25 h 36"/>
                <a:gd name="T8" fmla="*/ 35 w 43"/>
                <a:gd name="T9" fmla="*/ 33 h 36"/>
                <a:gd name="T10" fmla="*/ 32 w 43"/>
                <a:gd name="T11" fmla="*/ 33 h 36"/>
                <a:gd name="T12" fmla="*/ 28 w 43"/>
                <a:gd name="T13" fmla="*/ 36 h 36"/>
                <a:gd name="T14" fmla="*/ 17 w 43"/>
                <a:gd name="T15" fmla="*/ 36 h 36"/>
                <a:gd name="T16" fmla="*/ 14 w 43"/>
                <a:gd name="T17" fmla="*/ 33 h 36"/>
                <a:gd name="T18" fmla="*/ 10 w 43"/>
                <a:gd name="T19" fmla="*/ 33 h 36"/>
                <a:gd name="T20" fmla="*/ 7 w 43"/>
                <a:gd name="T21" fmla="*/ 29 h 36"/>
                <a:gd name="T22" fmla="*/ 0 w 43"/>
                <a:gd name="T23" fmla="*/ 25 h 36"/>
                <a:gd name="T24" fmla="*/ 0 w 43"/>
                <a:gd name="T25" fmla="*/ 18 h 36"/>
                <a:gd name="T26" fmla="*/ 3 w 43"/>
                <a:gd name="T27" fmla="*/ 11 h 36"/>
                <a:gd name="T28" fmla="*/ 3 w 43"/>
                <a:gd name="T29" fmla="*/ 4 h 36"/>
                <a:gd name="T30" fmla="*/ 10 w 43"/>
                <a:gd name="T31" fmla="*/ 0 h 36"/>
                <a:gd name="T32" fmla="*/ 28 w 43"/>
                <a:gd name="T33" fmla="*/ 0 h 36"/>
                <a:gd name="T34" fmla="*/ 35 w 43"/>
                <a:gd name="T35" fmla="*/ 7 h 36"/>
                <a:gd name="T36" fmla="*/ 39 w 43"/>
                <a:gd name="T37" fmla="*/ 7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36"/>
                <a:gd name="T59" fmla="*/ 43 w 43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36">
                  <a:moveTo>
                    <a:pt x="39" y="7"/>
                  </a:moveTo>
                  <a:lnTo>
                    <a:pt x="43" y="15"/>
                  </a:lnTo>
                  <a:lnTo>
                    <a:pt x="43" y="22"/>
                  </a:lnTo>
                  <a:lnTo>
                    <a:pt x="39" y="25"/>
                  </a:lnTo>
                  <a:lnTo>
                    <a:pt x="35" y="33"/>
                  </a:lnTo>
                  <a:lnTo>
                    <a:pt x="32" y="33"/>
                  </a:lnTo>
                  <a:lnTo>
                    <a:pt x="28" y="36"/>
                  </a:lnTo>
                  <a:lnTo>
                    <a:pt x="17" y="36"/>
                  </a:lnTo>
                  <a:lnTo>
                    <a:pt x="14" y="33"/>
                  </a:lnTo>
                  <a:lnTo>
                    <a:pt x="10" y="33"/>
                  </a:lnTo>
                  <a:lnTo>
                    <a:pt x="7" y="29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3" y="4"/>
                  </a:lnTo>
                  <a:lnTo>
                    <a:pt x="10" y="0"/>
                  </a:lnTo>
                  <a:lnTo>
                    <a:pt x="28" y="0"/>
                  </a:lnTo>
                  <a:lnTo>
                    <a:pt x="3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466">
              <a:extLst>
                <a:ext uri="{FF2B5EF4-FFF2-40B4-BE49-F238E27FC236}">
                  <a16:creationId xmlns:a16="http://schemas.microsoft.com/office/drawing/2014/main" id="{B3006705-9834-45A2-BC1E-2C475313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381"/>
              <a:ext cx="14" cy="29"/>
            </a:xfrm>
            <a:custGeom>
              <a:avLst/>
              <a:gdLst>
                <a:gd name="T0" fmla="*/ 3 w 14"/>
                <a:gd name="T1" fmla="*/ 29 h 29"/>
                <a:gd name="T2" fmla="*/ 11 w 14"/>
                <a:gd name="T3" fmla="*/ 22 h 29"/>
                <a:gd name="T4" fmla="*/ 14 w 14"/>
                <a:gd name="T5" fmla="*/ 15 h 29"/>
                <a:gd name="T6" fmla="*/ 14 w 14"/>
                <a:gd name="T7" fmla="*/ 8 h 29"/>
                <a:gd name="T8" fmla="*/ 11 w 14"/>
                <a:gd name="T9" fmla="*/ 0 h 29"/>
                <a:gd name="T10" fmla="*/ 7 w 14"/>
                <a:gd name="T11" fmla="*/ 4 h 29"/>
                <a:gd name="T12" fmla="*/ 7 w 14"/>
                <a:gd name="T13" fmla="*/ 11 h 29"/>
                <a:gd name="T14" fmla="*/ 3 w 14"/>
                <a:gd name="T15" fmla="*/ 18 h 29"/>
                <a:gd name="T16" fmla="*/ 0 w 14"/>
                <a:gd name="T17" fmla="*/ 26 h 29"/>
                <a:gd name="T18" fmla="*/ 0 w 14"/>
                <a:gd name="T19" fmla="*/ 22 h 29"/>
                <a:gd name="T20" fmla="*/ 3 w 14"/>
                <a:gd name="T21" fmla="*/ 29 h 29"/>
                <a:gd name="T22" fmla="*/ 7 w 14"/>
                <a:gd name="T23" fmla="*/ 29 h 29"/>
                <a:gd name="T24" fmla="*/ 7 w 14"/>
                <a:gd name="T25" fmla="*/ 26 h 29"/>
                <a:gd name="T26" fmla="*/ 3 w 14"/>
                <a:gd name="T27" fmla="*/ 29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9"/>
                <a:gd name="T44" fmla="*/ 14 w 14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9">
                  <a:moveTo>
                    <a:pt x="3" y="29"/>
                  </a:moveTo>
                  <a:lnTo>
                    <a:pt x="11" y="22"/>
                  </a:lnTo>
                  <a:lnTo>
                    <a:pt x="14" y="15"/>
                  </a:lnTo>
                  <a:lnTo>
                    <a:pt x="14" y="8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467">
              <a:extLst>
                <a:ext uri="{FF2B5EF4-FFF2-40B4-BE49-F238E27FC236}">
                  <a16:creationId xmlns:a16="http://schemas.microsoft.com/office/drawing/2014/main" id="{048FD3B9-634A-4288-9F94-23FCC391C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399"/>
              <a:ext cx="32" cy="15"/>
            </a:xfrm>
            <a:custGeom>
              <a:avLst/>
              <a:gdLst>
                <a:gd name="T0" fmla="*/ 4 w 32"/>
                <a:gd name="T1" fmla="*/ 8 h 15"/>
                <a:gd name="T2" fmla="*/ 0 w 32"/>
                <a:gd name="T3" fmla="*/ 8 h 15"/>
                <a:gd name="T4" fmla="*/ 4 w 32"/>
                <a:gd name="T5" fmla="*/ 11 h 15"/>
                <a:gd name="T6" fmla="*/ 7 w 32"/>
                <a:gd name="T7" fmla="*/ 11 h 15"/>
                <a:gd name="T8" fmla="*/ 14 w 32"/>
                <a:gd name="T9" fmla="*/ 15 h 15"/>
                <a:gd name="T10" fmla="*/ 25 w 32"/>
                <a:gd name="T11" fmla="*/ 15 h 15"/>
                <a:gd name="T12" fmla="*/ 29 w 32"/>
                <a:gd name="T13" fmla="*/ 11 h 15"/>
                <a:gd name="T14" fmla="*/ 32 w 32"/>
                <a:gd name="T15" fmla="*/ 11 h 15"/>
                <a:gd name="T16" fmla="*/ 29 w 32"/>
                <a:gd name="T17" fmla="*/ 4 h 15"/>
                <a:gd name="T18" fmla="*/ 25 w 32"/>
                <a:gd name="T19" fmla="*/ 8 h 15"/>
                <a:gd name="T20" fmla="*/ 14 w 32"/>
                <a:gd name="T21" fmla="*/ 8 h 15"/>
                <a:gd name="T22" fmla="*/ 11 w 32"/>
                <a:gd name="T23" fmla="*/ 4 h 15"/>
                <a:gd name="T24" fmla="*/ 7 w 32"/>
                <a:gd name="T25" fmla="*/ 4 h 15"/>
                <a:gd name="T26" fmla="*/ 4 w 32"/>
                <a:gd name="T27" fmla="*/ 0 h 15"/>
                <a:gd name="T28" fmla="*/ 4 w 32"/>
                <a:gd name="T29" fmla="*/ 8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15"/>
                <a:gd name="T47" fmla="*/ 32 w 32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15">
                  <a:moveTo>
                    <a:pt x="4" y="8"/>
                  </a:moveTo>
                  <a:lnTo>
                    <a:pt x="0" y="8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14" y="15"/>
                  </a:lnTo>
                  <a:lnTo>
                    <a:pt x="25" y="15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29" y="4"/>
                  </a:lnTo>
                  <a:lnTo>
                    <a:pt x="25" y="8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468">
              <a:extLst>
                <a:ext uri="{FF2B5EF4-FFF2-40B4-BE49-F238E27FC236}">
                  <a16:creationId xmlns:a16="http://schemas.microsoft.com/office/drawing/2014/main" id="{79C8FB6D-D6D8-475D-8D83-A2491B67B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2378"/>
              <a:ext cx="11" cy="29"/>
            </a:xfrm>
            <a:custGeom>
              <a:avLst/>
              <a:gdLst>
                <a:gd name="T0" fmla="*/ 7 w 11"/>
                <a:gd name="T1" fmla="*/ 0 h 29"/>
                <a:gd name="T2" fmla="*/ 4 w 11"/>
                <a:gd name="T3" fmla="*/ 0 h 29"/>
                <a:gd name="T4" fmla="*/ 4 w 11"/>
                <a:gd name="T5" fmla="*/ 7 h 29"/>
                <a:gd name="T6" fmla="*/ 0 w 11"/>
                <a:gd name="T7" fmla="*/ 14 h 29"/>
                <a:gd name="T8" fmla="*/ 0 w 11"/>
                <a:gd name="T9" fmla="*/ 21 h 29"/>
                <a:gd name="T10" fmla="*/ 11 w 11"/>
                <a:gd name="T11" fmla="*/ 29 h 29"/>
                <a:gd name="T12" fmla="*/ 11 w 11"/>
                <a:gd name="T13" fmla="*/ 21 h 29"/>
                <a:gd name="T14" fmla="*/ 7 w 11"/>
                <a:gd name="T15" fmla="*/ 18 h 29"/>
                <a:gd name="T16" fmla="*/ 7 w 11"/>
                <a:gd name="T17" fmla="*/ 14 h 29"/>
                <a:gd name="T18" fmla="*/ 11 w 11"/>
                <a:gd name="T19" fmla="*/ 11 h 29"/>
                <a:gd name="T20" fmla="*/ 11 w 11"/>
                <a:gd name="T21" fmla="*/ 3 h 29"/>
                <a:gd name="T22" fmla="*/ 7 w 11"/>
                <a:gd name="T23" fmla="*/ 0 h 29"/>
                <a:gd name="T24" fmla="*/ 4 w 11"/>
                <a:gd name="T25" fmla="*/ 0 h 29"/>
                <a:gd name="T26" fmla="*/ 7 w 11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29"/>
                <a:gd name="T44" fmla="*/ 11 w 11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29">
                  <a:moveTo>
                    <a:pt x="7" y="0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1" y="29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1" y="11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469">
              <a:extLst>
                <a:ext uri="{FF2B5EF4-FFF2-40B4-BE49-F238E27FC236}">
                  <a16:creationId xmlns:a16="http://schemas.microsoft.com/office/drawing/2014/main" id="{D2CC3175-ED06-419F-AB03-5C12A4C0D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371"/>
              <a:ext cx="40" cy="14"/>
            </a:xfrm>
            <a:custGeom>
              <a:avLst/>
              <a:gdLst>
                <a:gd name="T0" fmla="*/ 40 w 40"/>
                <a:gd name="T1" fmla="*/ 10 h 14"/>
                <a:gd name="T2" fmla="*/ 32 w 40"/>
                <a:gd name="T3" fmla="*/ 3 h 14"/>
                <a:gd name="T4" fmla="*/ 25 w 40"/>
                <a:gd name="T5" fmla="*/ 0 h 14"/>
                <a:gd name="T6" fmla="*/ 7 w 40"/>
                <a:gd name="T7" fmla="*/ 0 h 14"/>
                <a:gd name="T8" fmla="*/ 0 w 40"/>
                <a:gd name="T9" fmla="*/ 7 h 14"/>
                <a:gd name="T10" fmla="*/ 4 w 40"/>
                <a:gd name="T11" fmla="*/ 10 h 14"/>
                <a:gd name="T12" fmla="*/ 7 w 40"/>
                <a:gd name="T13" fmla="*/ 7 h 14"/>
                <a:gd name="T14" fmla="*/ 25 w 40"/>
                <a:gd name="T15" fmla="*/ 7 h 14"/>
                <a:gd name="T16" fmla="*/ 29 w 40"/>
                <a:gd name="T17" fmla="*/ 10 h 14"/>
                <a:gd name="T18" fmla="*/ 32 w 40"/>
                <a:gd name="T19" fmla="*/ 10 h 14"/>
                <a:gd name="T20" fmla="*/ 36 w 40"/>
                <a:gd name="T21" fmla="*/ 14 h 14"/>
                <a:gd name="T22" fmla="*/ 40 w 40"/>
                <a:gd name="T23" fmla="*/ 1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40" y="10"/>
                  </a:moveTo>
                  <a:lnTo>
                    <a:pt x="32" y="3"/>
                  </a:lnTo>
                  <a:lnTo>
                    <a:pt x="25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7" y="7"/>
                  </a:lnTo>
                  <a:lnTo>
                    <a:pt x="25" y="7"/>
                  </a:lnTo>
                  <a:lnTo>
                    <a:pt x="29" y="10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470">
              <a:extLst>
                <a:ext uri="{FF2B5EF4-FFF2-40B4-BE49-F238E27FC236}">
                  <a16:creationId xmlns:a16="http://schemas.microsoft.com/office/drawing/2014/main" id="{9355F7A2-F299-48E8-9031-D067A7A3C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381"/>
              <a:ext cx="50" cy="65"/>
            </a:xfrm>
            <a:custGeom>
              <a:avLst/>
              <a:gdLst>
                <a:gd name="T0" fmla="*/ 32 w 50"/>
                <a:gd name="T1" fmla="*/ 65 h 65"/>
                <a:gd name="T2" fmla="*/ 28 w 50"/>
                <a:gd name="T3" fmla="*/ 62 h 65"/>
                <a:gd name="T4" fmla="*/ 25 w 50"/>
                <a:gd name="T5" fmla="*/ 62 h 65"/>
                <a:gd name="T6" fmla="*/ 18 w 50"/>
                <a:gd name="T7" fmla="*/ 58 h 65"/>
                <a:gd name="T8" fmla="*/ 10 w 50"/>
                <a:gd name="T9" fmla="*/ 54 h 65"/>
                <a:gd name="T10" fmla="*/ 7 w 50"/>
                <a:gd name="T11" fmla="*/ 51 h 65"/>
                <a:gd name="T12" fmla="*/ 3 w 50"/>
                <a:gd name="T13" fmla="*/ 51 h 65"/>
                <a:gd name="T14" fmla="*/ 0 w 50"/>
                <a:gd name="T15" fmla="*/ 47 h 65"/>
                <a:gd name="T16" fmla="*/ 7 w 50"/>
                <a:gd name="T17" fmla="*/ 44 h 65"/>
                <a:gd name="T18" fmla="*/ 14 w 50"/>
                <a:gd name="T19" fmla="*/ 40 h 65"/>
                <a:gd name="T20" fmla="*/ 18 w 50"/>
                <a:gd name="T21" fmla="*/ 33 h 65"/>
                <a:gd name="T22" fmla="*/ 25 w 50"/>
                <a:gd name="T23" fmla="*/ 29 h 65"/>
                <a:gd name="T24" fmla="*/ 39 w 50"/>
                <a:gd name="T25" fmla="*/ 15 h 65"/>
                <a:gd name="T26" fmla="*/ 43 w 50"/>
                <a:gd name="T27" fmla="*/ 8 h 65"/>
                <a:gd name="T28" fmla="*/ 50 w 50"/>
                <a:gd name="T29" fmla="*/ 0 h 65"/>
                <a:gd name="T30" fmla="*/ 46 w 50"/>
                <a:gd name="T31" fmla="*/ 11 h 65"/>
                <a:gd name="T32" fmla="*/ 46 w 50"/>
                <a:gd name="T33" fmla="*/ 18 h 65"/>
                <a:gd name="T34" fmla="*/ 43 w 50"/>
                <a:gd name="T35" fmla="*/ 26 h 65"/>
                <a:gd name="T36" fmla="*/ 39 w 50"/>
                <a:gd name="T37" fmla="*/ 33 h 65"/>
                <a:gd name="T38" fmla="*/ 39 w 50"/>
                <a:gd name="T39" fmla="*/ 40 h 65"/>
                <a:gd name="T40" fmla="*/ 36 w 50"/>
                <a:gd name="T41" fmla="*/ 51 h 65"/>
                <a:gd name="T42" fmla="*/ 32 w 50"/>
                <a:gd name="T43" fmla="*/ 58 h 65"/>
                <a:gd name="T44" fmla="*/ 32 w 50"/>
                <a:gd name="T45" fmla="*/ 65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65"/>
                <a:gd name="T71" fmla="*/ 50 w 50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65">
                  <a:moveTo>
                    <a:pt x="32" y="65"/>
                  </a:moveTo>
                  <a:lnTo>
                    <a:pt x="28" y="62"/>
                  </a:lnTo>
                  <a:lnTo>
                    <a:pt x="25" y="62"/>
                  </a:lnTo>
                  <a:lnTo>
                    <a:pt x="18" y="58"/>
                  </a:lnTo>
                  <a:lnTo>
                    <a:pt x="10" y="54"/>
                  </a:lnTo>
                  <a:lnTo>
                    <a:pt x="7" y="51"/>
                  </a:lnTo>
                  <a:lnTo>
                    <a:pt x="3" y="51"/>
                  </a:lnTo>
                  <a:lnTo>
                    <a:pt x="0" y="47"/>
                  </a:lnTo>
                  <a:lnTo>
                    <a:pt x="7" y="44"/>
                  </a:lnTo>
                  <a:lnTo>
                    <a:pt x="14" y="40"/>
                  </a:lnTo>
                  <a:lnTo>
                    <a:pt x="18" y="33"/>
                  </a:lnTo>
                  <a:lnTo>
                    <a:pt x="25" y="29"/>
                  </a:lnTo>
                  <a:lnTo>
                    <a:pt x="39" y="15"/>
                  </a:lnTo>
                  <a:lnTo>
                    <a:pt x="43" y="8"/>
                  </a:lnTo>
                  <a:lnTo>
                    <a:pt x="50" y="0"/>
                  </a:lnTo>
                  <a:lnTo>
                    <a:pt x="46" y="11"/>
                  </a:lnTo>
                  <a:lnTo>
                    <a:pt x="46" y="18"/>
                  </a:lnTo>
                  <a:lnTo>
                    <a:pt x="43" y="26"/>
                  </a:lnTo>
                  <a:lnTo>
                    <a:pt x="39" y="33"/>
                  </a:lnTo>
                  <a:lnTo>
                    <a:pt x="39" y="40"/>
                  </a:lnTo>
                  <a:lnTo>
                    <a:pt x="36" y="51"/>
                  </a:lnTo>
                  <a:lnTo>
                    <a:pt x="32" y="58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471">
              <a:extLst>
                <a:ext uri="{FF2B5EF4-FFF2-40B4-BE49-F238E27FC236}">
                  <a16:creationId xmlns:a16="http://schemas.microsoft.com/office/drawing/2014/main" id="{500AA114-00A2-47D6-9E85-1C4757070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425"/>
              <a:ext cx="44" cy="25"/>
            </a:xfrm>
            <a:custGeom>
              <a:avLst/>
              <a:gdLst>
                <a:gd name="T0" fmla="*/ 8 w 44"/>
                <a:gd name="T1" fmla="*/ 0 h 25"/>
                <a:gd name="T2" fmla="*/ 4 w 44"/>
                <a:gd name="T3" fmla="*/ 7 h 25"/>
                <a:gd name="T4" fmla="*/ 8 w 44"/>
                <a:gd name="T5" fmla="*/ 10 h 25"/>
                <a:gd name="T6" fmla="*/ 15 w 44"/>
                <a:gd name="T7" fmla="*/ 10 h 25"/>
                <a:gd name="T8" fmla="*/ 22 w 44"/>
                <a:gd name="T9" fmla="*/ 18 h 25"/>
                <a:gd name="T10" fmla="*/ 26 w 44"/>
                <a:gd name="T11" fmla="*/ 18 h 25"/>
                <a:gd name="T12" fmla="*/ 29 w 44"/>
                <a:gd name="T13" fmla="*/ 21 h 25"/>
                <a:gd name="T14" fmla="*/ 33 w 44"/>
                <a:gd name="T15" fmla="*/ 21 h 25"/>
                <a:gd name="T16" fmla="*/ 40 w 44"/>
                <a:gd name="T17" fmla="*/ 25 h 25"/>
                <a:gd name="T18" fmla="*/ 44 w 44"/>
                <a:gd name="T19" fmla="*/ 18 h 25"/>
                <a:gd name="T20" fmla="*/ 36 w 44"/>
                <a:gd name="T21" fmla="*/ 14 h 25"/>
                <a:gd name="T22" fmla="*/ 33 w 44"/>
                <a:gd name="T23" fmla="*/ 14 h 25"/>
                <a:gd name="T24" fmla="*/ 29 w 44"/>
                <a:gd name="T25" fmla="*/ 10 h 25"/>
                <a:gd name="T26" fmla="*/ 26 w 44"/>
                <a:gd name="T27" fmla="*/ 10 h 25"/>
                <a:gd name="T28" fmla="*/ 22 w 44"/>
                <a:gd name="T29" fmla="*/ 7 h 25"/>
                <a:gd name="T30" fmla="*/ 18 w 44"/>
                <a:gd name="T31" fmla="*/ 7 h 25"/>
                <a:gd name="T32" fmla="*/ 11 w 44"/>
                <a:gd name="T33" fmla="*/ 3 h 25"/>
                <a:gd name="T34" fmla="*/ 8 w 44"/>
                <a:gd name="T35" fmla="*/ 0 h 25"/>
                <a:gd name="T36" fmla="*/ 8 w 44"/>
                <a:gd name="T37" fmla="*/ 7 h 25"/>
                <a:gd name="T38" fmla="*/ 8 w 44"/>
                <a:gd name="T39" fmla="*/ 0 h 25"/>
                <a:gd name="T40" fmla="*/ 0 w 44"/>
                <a:gd name="T41" fmla="*/ 3 h 25"/>
                <a:gd name="T42" fmla="*/ 4 w 44"/>
                <a:gd name="T43" fmla="*/ 7 h 25"/>
                <a:gd name="T44" fmla="*/ 8 w 44"/>
                <a:gd name="T45" fmla="*/ 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25"/>
                <a:gd name="T71" fmla="*/ 44 w 44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25">
                  <a:moveTo>
                    <a:pt x="8" y="0"/>
                  </a:moveTo>
                  <a:lnTo>
                    <a:pt x="4" y="7"/>
                  </a:lnTo>
                  <a:lnTo>
                    <a:pt x="8" y="10"/>
                  </a:lnTo>
                  <a:lnTo>
                    <a:pt x="15" y="10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9" y="21"/>
                  </a:lnTo>
                  <a:lnTo>
                    <a:pt x="33" y="21"/>
                  </a:lnTo>
                  <a:lnTo>
                    <a:pt x="40" y="25"/>
                  </a:lnTo>
                  <a:lnTo>
                    <a:pt x="44" y="18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3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472">
              <a:extLst>
                <a:ext uri="{FF2B5EF4-FFF2-40B4-BE49-F238E27FC236}">
                  <a16:creationId xmlns:a16="http://schemas.microsoft.com/office/drawing/2014/main" id="{19D22389-D042-4EE0-8235-9FE50B05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371"/>
              <a:ext cx="57" cy="61"/>
            </a:xfrm>
            <a:custGeom>
              <a:avLst/>
              <a:gdLst>
                <a:gd name="T0" fmla="*/ 54 w 57"/>
                <a:gd name="T1" fmla="*/ 14 h 61"/>
                <a:gd name="T2" fmla="*/ 46 w 57"/>
                <a:gd name="T3" fmla="*/ 10 h 61"/>
                <a:gd name="T4" fmla="*/ 28 w 57"/>
                <a:gd name="T5" fmla="*/ 28 h 61"/>
                <a:gd name="T6" fmla="*/ 25 w 57"/>
                <a:gd name="T7" fmla="*/ 36 h 61"/>
                <a:gd name="T8" fmla="*/ 18 w 57"/>
                <a:gd name="T9" fmla="*/ 43 h 61"/>
                <a:gd name="T10" fmla="*/ 10 w 57"/>
                <a:gd name="T11" fmla="*/ 46 h 61"/>
                <a:gd name="T12" fmla="*/ 3 w 57"/>
                <a:gd name="T13" fmla="*/ 50 h 61"/>
                <a:gd name="T14" fmla="*/ 0 w 57"/>
                <a:gd name="T15" fmla="*/ 54 h 61"/>
                <a:gd name="T16" fmla="*/ 0 w 57"/>
                <a:gd name="T17" fmla="*/ 61 h 61"/>
                <a:gd name="T18" fmla="*/ 7 w 57"/>
                <a:gd name="T19" fmla="*/ 57 h 61"/>
                <a:gd name="T20" fmla="*/ 14 w 57"/>
                <a:gd name="T21" fmla="*/ 54 h 61"/>
                <a:gd name="T22" fmla="*/ 21 w 57"/>
                <a:gd name="T23" fmla="*/ 46 h 61"/>
                <a:gd name="T24" fmla="*/ 28 w 57"/>
                <a:gd name="T25" fmla="*/ 43 h 61"/>
                <a:gd name="T26" fmla="*/ 36 w 57"/>
                <a:gd name="T27" fmla="*/ 36 h 61"/>
                <a:gd name="T28" fmla="*/ 39 w 57"/>
                <a:gd name="T29" fmla="*/ 28 h 61"/>
                <a:gd name="T30" fmla="*/ 54 w 57"/>
                <a:gd name="T31" fmla="*/ 14 h 61"/>
                <a:gd name="T32" fmla="*/ 46 w 57"/>
                <a:gd name="T33" fmla="*/ 10 h 61"/>
                <a:gd name="T34" fmla="*/ 54 w 57"/>
                <a:gd name="T35" fmla="*/ 14 h 61"/>
                <a:gd name="T36" fmla="*/ 57 w 57"/>
                <a:gd name="T37" fmla="*/ 0 h 61"/>
                <a:gd name="T38" fmla="*/ 46 w 57"/>
                <a:gd name="T39" fmla="*/ 10 h 61"/>
                <a:gd name="T40" fmla="*/ 54 w 57"/>
                <a:gd name="T41" fmla="*/ 1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61"/>
                <a:gd name="T65" fmla="*/ 57 w 57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61">
                  <a:moveTo>
                    <a:pt x="54" y="14"/>
                  </a:moveTo>
                  <a:lnTo>
                    <a:pt x="46" y="10"/>
                  </a:lnTo>
                  <a:lnTo>
                    <a:pt x="28" y="28"/>
                  </a:lnTo>
                  <a:lnTo>
                    <a:pt x="25" y="36"/>
                  </a:lnTo>
                  <a:lnTo>
                    <a:pt x="18" y="43"/>
                  </a:lnTo>
                  <a:lnTo>
                    <a:pt x="10" y="46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7" y="57"/>
                  </a:lnTo>
                  <a:lnTo>
                    <a:pt x="14" y="54"/>
                  </a:lnTo>
                  <a:lnTo>
                    <a:pt x="21" y="46"/>
                  </a:lnTo>
                  <a:lnTo>
                    <a:pt x="28" y="43"/>
                  </a:lnTo>
                  <a:lnTo>
                    <a:pt x="36" y="36"/>
                  </a:lnTo>
                  <a:lnTo>
                    <a:pt x="39" y="28"/>
                  </a:lnTo>
                  <a:lnTo>
                    <a:pt x="54" y="14"/>
                  </a:lnTo>
                  <a:lnTo>
                    <a:pt x="46" y="10"/>
                  </a:lnTo>
                  <a:lnTo>
                    <a:pt x="54" y="14"/>
                  </a:lnTo>
                  <a:lnTo>
                    <a:pt x="57" y="0"/>
                  </a:lnTo>
                  <a:lnTo>
                    <a:pt x="46" y="1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473">
              <a:extLst>
                <a:ext uri="{FF2B5EF4-FFF2-40B4-BE49-F238E27FC236}">
                  <a16:creationId xmlns:a16="http://schemas.microsoft.com/office/drawing/2014/main" id="{1DFFE3F8-B201-4CD0-B308-E4E67F1FB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381"/>
              <a:ext cx="26" cy="72"/>
            </a:xfrm>
            <a:custGeom>
              <a:avLst/>
              <a:gdLst>
                <a:gd name="T0" fmla="*/ 4 w 26"/>
                <a:gd name="T1" fmla="*/ 69 h 72"/>
                <a:gd name="T2" fmla="*/ 8 w 26"/>
                <a:gd name="T3" fmla="*/ 65 h 72"/>
                <a:gd name="T4" fmla="*/ 8 w 26"/>
                <a:gd name="T5" fmla="*/ 58 h 72"/>
                <a:gd name="T6" fmla="*/ 11 w 26"/>
                <a:gd name="T7" fmla="*/ 51 h 72"/>
                <a:gd name="T8" fmla="*/ 11 w 26"/>
                <a:gd name="T9" fmla="*/ 44 h 72"/>
                <a:gd name="T10" fmla="*/ 15 w 26"/>
                <a:gd name="T11" fmla="*/ 33 h 72"/>
                <a:gd name="T12" fmla="*/ 18 w 26"/>
                <a:gd name="T13" fmla="*/ 26 h 72"/>
                <a:gd name="T14" fmla="*/ 22 w 26"/>
                <a:gd name="T15" fmla="*/ 18 h 72"/>
                <a:gd name="T16" fmla="*/ 22 w 26"/>
                <a:gd name="T17" fmla="*/ 11 h 72"/>
                <a:gd name="T18" fmla="*/ 26 w 26"/>
                <a:gd name="T19" fmla="*/ 4 h 72"/>
                <a:gd name="T20" fmla="*/ 18 w 26"/>
                <a:gd name="T21" fmla="*/ 0 h 72"/>
                <a:gd name="T22" fmla="*/ 15 w 26"/>
                <a:gd name="T23" fmla="*/ 11 h 72"/>
                <a:gd name="T24" fmla="*/ 15 w 26"/>
                <a:gd name="T25" fmla="*/ 18 h 72"/>
                <a:gd name="T26" fmla="*/ 11 w 26"/>
                <a:gd name="T27" fmla="*/ 26 h 72"/>
                <a:gd name="T28" fmla="*/ 8 w 26"/>
                <a:gd name="T29" fmla="*/ 33 h 72"/>
                <a:gd name="T30" fmla="*/ 8 w 26"/>
                <a:gd name="T31" fmla="*/ 40 h 72"/>
                <a:gd name="T32" fmla="*/ 4 w 26"/>
                <a:gd name="T33" fmla="*/ 47 h 72"/>
                <a:gd name="T34" fmla="*/ 0 w 26"/>
                <a:gd name="T35" fmla="*/ 54 h 72"/>
                <a:gd name="T36" fmla="*/ 0 w 26"/>
                <a:gd name="T37" fmla="*/ 65 h 72"/>
                <a:gd name="T38" fmla="*/ 8 w 26"/>
                <a:gd name="T39" fmla="*/ 62 h 72"/>
                <a:gd name="T40" fmla="*/ 4 w 26"/>
                <a:gd name="T41" fmla="*/ 69 h 72"/>
                <a:gd name="T42" fmla="*/ 8 w 26"/>
                <a:gd name="T43" fmla="*/ 72 h 72"/>
                <a:gd name="T44" fmla="*/ 8 w 26"/>
                <a:gd name="T45" fmla="*/ 65 h 72"/>
                <a:gd name="T46" fmla="*/ 4 w 26"/>
                <a:gd name="T47" fmla="*/ 69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72"/>
                <a:gd name="T74" fmla="*/ 26 w 26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72">
                  <a:moveTo>
                    <a:pt x="4" y="69"/>
                  </a:moveTo>
                  <a:lnTo>
                    <a:pt x="8" y="65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1" y="44"/>
                  </a:lnTo>
                  <a:lnTo>
                    <a:pt x="15" y="33"/>
                  </a:lnTo>
                  <a:lnTo>
                    <a:pt x="18" y="26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26" y="4"/>
                  </a:lnTo>
                  <a:lnTo>
                    <a:pt x="18" y="0"/>
                  </a:lnTo>
                  <a:lnTo>
                    <a:pt x="15" y="11"/>
                  </a:lnTo>
                  <a:lnTo>
                    <a:pt x="15" y="18"/>
                  </a:lnTo>
                  <a:lnTo>
                    <a:pt x="11" y="26"/>
                  </a:lnTo>
                  <a:lnTo>
                    <a:pt x="8" y="33"/>
                  </a:lnTo>
                  <a:lnTo>
                    <a:pt x="8" y="40"/>
                  </a:lnTo>
                  <a:lnTo>
                    <a:pt x="4" y="47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8" y="62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6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474">
              <a:extLst>
                <a:ext uri="{FF2B5EF4-FFF2-40B4-BE49-F238E27FC236}">
                  <a16:creationId xmlns:a16="http://schemas.microsoft.com/office/drawing/2014/main" id="{96A3923A-551A-4CC2-B5B5-3DD777FB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385"/>
              <a:ext cx="22" cy="14"/>
            </a:xfrm>
            <a:custGeom>
              <a:avLst/>
              <a:gdLst>
                <a:gd name="T0" fmla="*/ 22 w 22"/>
                <a:gd name="T1" fmla="*/ 11 h 14"/>
                <a:gd name="T2" fmla="*/ 18 w 22"/>
                <a:gd name="T3" fmla="*/ 14 h 14"/>
                <a:gd name="T4" fmla="*/ 7 w 22"/>
                <a:gd name="T5" fmla="*/ 14 h 14"/>
                <a:gd name="T6" fmla="*/ 4 w 22"/>
                <a:gd name="T7" fmla="*/ 11 h 14"/>
                <a:gd name="T8" fmla="*/ 0 w 22"/>
                <a:gd name="T9" fmla="*/ 11 h 14"/>
                <a:gd name="T10" fmla="*/ 0 w 22"/>
                <a:gd name="T11" fmla="*/ 4 h 14"/>
                <a:gd name="T12" fmla="*/ 4 w 22"/>
                <a:gd name="T13" fmla="*/ 0 h 14"/>
                <a:gd name="T14" fmla="*/ 11 w 22"/>
                <a:gd name="T15" fmla="*/ 0 h 14"/>
                <a:gd name="T16" fmla="*/ 18 w 22"/>
                <a:gd name="T17" fmla="*/ 4 h 14"/>
                <a:gd name="T18" fmla="*/ 22 w 22"/>
                <a:gd name="T19" fmla="*/ 7 h 14"/>
                <a:gd name="T20" fmla="*/ 22 w 22"/>
                <a:gd name="T21" fmla="*/ 1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4"/>
                <a:gd name="T35" fmla="*/ 22 w 2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4">
                  <a:moveTo>
                    <a:pt x="22" y="11"/>
                  </a:moveTo>
                  <a:lnTo>
                    <a:pt x="18" y="14"/>
                  </a:lnTo>
                  <a:lnTo>
                    <a:pt x="7" y="14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8" y="4"/>
                  </a:lnTo>
                  <a:lnTo>
                    <a:pt x="22" y="7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475">
              <a:extLst>
                <a:ext uri="{FF2B5EF4-FFF2-40B4-BE49-F238E27FC236}">
                  <a16:creationId xmlns:a16="http://schemas.microsoft.com/office/drawing/2014/main" id="{6B61858F-F09C-4538-AA81-F4A1A17E7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392"/>
              <a:ext cx="25" cy="11"/>
            </a:xfrm>
            <a:custGeom>
              <a:avLst/>
              <a:gdLst>
                <a:gd name="T0" fmla="*/ 0 w 25"/>
                <a:gd name="T1" fmla="*/ 4 h 11"/>
                <a:gd name="T2" fmla="*/ 3 w 25"/>
                <a:gd name="T3" fmla="*/ 4 h 11"/>
                <a:gd name="T4" fmla="*/ 3 w 25"/>
                <a:gd name="T5" fmla="*/ 7 h 11"/>
                <a:gd name="T6" fmla="*/ 7 w 25"/>
                <a:gd name="T7" fmla="*/ 7 h 11"/>
                <a:gd name="T8" fmla="*/ 10 w 25"/>
                <a:gd name="T9" fmla="*/ 11 h 11"/>
                <a:gd name="T10" fmla="*/ 21 w 25"/>
                <a:gd name="T11" fmla="*/ 11 h 11"/>
                <a:gd name="T12" fmla="*/ 25 w 25"/>
                <a:gd name="T13" fmla="*/ 7 h 11"/>
                <a:gd name="T14" fmla="*/ 21 w 25"/>
                <a:gd name="T15" fmla="*/ 0 h 11"/>
                <a:gd name="T16" fmla="*/ 21 w 25"/>
                <a:gd name="T17" fmla="*/ 4 h 11"/>
                <a:gd name="T18" fmla="*/ 10 w 25"/>
                <a:gd name="T19" fmla="*/ 4 h 11"/>
                <a:gd name="T20" fmla="*/ 7 w 25"/>
                <a:gd name="T21" fmla="*/ 0 h 11"/>
                <a:gd name="T22" fmla="*/ 3 w 25"/>
                <a:gd name="T23" fmla="*/ 0 h 11"/>
                <a:gd name="T24" fmla="*/ 7 w 25"/>
                <a:gd name="T25" fmla="*/ 4 h 11"/>
                <a:gd name="T26" fmla="*/ 0 w 25"/>
                <a:gd name="T27" fmla="*/ 4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11"/>
                <a:gd name="T44" fmla="*/ 25 w 25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11">
                  <a:moveTo>
                    <a:pt x="0" y="4"/>
                  </a:moveTo>
                  <a:lnTo>
                    <a:pt x="3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476">
              <a:extLst>
                <a:ext uri="{FF2B5EF4-FFF2-40B4-BE49-F238E27FC236}">
                  <a16:creationId xmlns:a16="http://schemas.microsoft.com/office/drawing/2014/main" id="{3977493F-4779-49DF-9069-0715A4339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381"/>
              <a:ext cx="28" cy="18"/>
            </a:xfrm>
            <a:custGeom>
              <a:avLst/>
              <a:gdLst>
                <a:gd name="T0" fmla="*/ 25 w 28"/>
                <a:gd name="T1" fmla="*/ 18 h 18"/>
                <a:gd name="T2" fmla="*/ 28 w 28"/>
                <a:gd name="T3" fmla="*/ 18 h 18"/>
                <a:gd name="T4" fmla="*/ 28 w 28"/>
                <a:gd name="T5" fmla="*/ 11 h 18"/>
                <a:gd name="T6" fmla="*/ 25 w 28"/>
                <a:gd name="T7" fmla="*/ 8 h 18"/>
                <a:gd name="T8" fmla="*/ 21 w 28"/>
                <a:gd name="T9" fmla="*/ 0 h 18"/>
                <a:gd name="T10" fmla="*/ 3 w 28"/>
                <a:gd name="T11" fmla="*/ 0 h 18"/>
                <a:gd name="T12" fmla="*/ 0 w 28"/>
                <a:gd name="T13" fmla="*/ 8 h 18"/>
                <a:gd name="T14" fmla="*/ 0 w 28"/>
                <a:gd name="T15" fmla="*/ 15 h 18"/>
                <a:gd name="T16" fmla="*/ 7 w 28"/>
                <a:gd name="T17" fmla="*/ 15 h 18"/>
                <a:gd name="T18" fmla="*/ 7 w 28"/>
                <a:gd name="T19" fmla="*/ 8 h 18"/>
                <a:gd name="T20" fmla="*/ 14 w 28"/>
                <a:gd name="T21" fmla="*/ 8 h 18"/>
                <a:gd name="T22" fmla="*/ 18 w 28"/>
                <a:gd name="T23" fmla="*/ 11 h 18"/>
                <a:gd name="T24" fmla="*/ 21 w 28"/>
                <a:gd name="T25" fmla="*/ 11 h 18"/>
                <a:gd name="T26" fmla="*/ 21 w 28"/>
                <a:gd name="T27" fmla="*/ 15 h 18"/>
                <a:gd name="T28" fmla="*/ 21 w 28"/>
                <a:gd name="T29" fmla="*/ 11 h 18"/>
                <a:gd name="T30" fmla="*/ 25 w 28"/>
                <a:gd name="T31" fmla="*/ 18 h 18"/>
                <a:gd name="T32" fmla="*/ 28 w 28"/>
                <a:gd name="T33" fmla="*/ 18 h 18"/>
                <a:gd name="T34" fmla="*/ 25 w 28"/>
                <a:gd name="T35" fmla="*/ 18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18"/>
                <a:gd name="T56" fmla="*/ 28 w 2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18">
                  <a:moveTo>
                    <a:pt x="25" y="18"/>
                  </a:moveTo>
                  <a:lnTo>
                    <a:pt x="28" y="18"/>
                  </a:lnTo>
                  <a:lnTo>
                    <a:pt x="28" y="11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7" y="8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477">
              <a:extLst>
                <a:ext uri="{FF2B5EF4-FFF2-40B4-BE49-F238E27FC236}">
                  <a16:creationId xmlns:a16="http://schemas.microsoft.com/office/drawing/2014/main" id="{6A590F30-A7F5-469A-94F9-87118E51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39"/>
              <a:ext cx="40" cy="36"/>
            </a:xfrm>
            <a:custGeom>
              <a:avLst/>
              <a:gdLst>
                <a:gd name="T0" fmla="*/ 40 w 40"/>
                <a:gd name="T1" fmla="*/ 11 h 36"/>
                <a:gd name="T2" fmla="*/ 40 w 40"/>
                <a:gd name="T3" fmla="*/ 18 h 36"/>
                <a:gd name="T4" fmla="*/ 36 w 40"/>
                <a:gd name="T5" fmla="*/ 29 h 36"/>
                <a:gd name="T6" fmla="*/ 32 w 40"/>
                <a:gd name="T7" fmla="*/ 32 h 36"/>
                <a:gd name="T8" fmla="*/ 25 w 40"/>
                <a:gd name="T9" fmla="*/ 36 h 36"/>
                <a:gd name="T10" fmla="*/ 18 w 40"/>
                <a:gd name="T11" fmla="*/ 36 h 36"/>
                <a:gd name="T12" fmla="*/ 14 w 40"/>
                <a:gd name="T13" fmla="*/ 32 h 36"/>
                <a:gd name="T14" fmla="*/ 11 w 40"/>
                <a:gd name="T15" fmla="*/ 32 h 36"/>
                <a:gd name="T16" fmla="*/ 7 w 40"/>
                <a:gd name="T17" fmla="*/ 29 h 36"/>
                <a:gd name="T18" fmla="*/ 4 w 40"/>
                <a:gd name="T19" fmla="*/ 29 h 36"/>
                <a:gd name="T20" fmla="*/ 0 w 40"/>
                <a:gd name="T21" fmla="*/ 25 h 36"/>
                <a:gd name="T22" fmla="*/ 0 w 40"/>
                <a:gd name="T23" fmla="*/ 14 h 36"/>
                <a:gd name="T24" fmla="*/ 7 w 40"/>
                <a:gd name="T25" fmla="*/ 7 h 36"/>
                <a:gd name="T26" fmla="*/ 7 w 40"/>
                <a:gd name="T27" fmla="*/ 4 h 36"/>
                <a:gd name="T28" fmla="*/ 11 w 40"/>
                <a:gd name="T29" fmla="*/ 4 h 36"/>
                <a:gd name="T30" fmla="*/ 14 w 40"/>
                <a:gd name="T31" fmla="*/ 0 h 36"/>
                <a:gd name="T32" fmla="*/ 25 w 40"/>
                <a:gd name="T33" fmla="*/ 0 h 36"/>
                <a:gd name="T34" fmla="*/ 29 w 40"/>
                <a:gd name="T35" fmla="*/ 4 h 36"/>
                <a:gd name="T36" fmla="*/ 32 w 40"/>
                <a:gd name="T37" fmla="*/ 4 h 36"/>
                <a:gd name="T38" fmla="*/ 40 w 40"/>
                <a:gd name="T39" fmla="*/ 11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36"/>
                <a:gd name="T62" fmla="*/ 40 w 40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36">
                  <a:moveTo>
                    <a:pt x="40" y="11"/>
                  </a:moveTo>
                  <a:lnTo>
                    <a:pt x="40" y="18"/>
                  </a:lnTo>
                  <a:lnTo>
                    <a:pt x="36" y="29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6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7" y="29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7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9" y="4"/>
                  </a:lnTo>
                  <a:lnTo>
                    <a:pt x="32" y="4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478">
              <a:extLst>
                <a:ext uri="{FF2B5EF4-FFF2-40B4-BE49-F238E27FC236}">
                  <a16:creationId xmlns:a16="http://schemas.microsoft.com/office/drawing/2014/main" id="{0BE865BC-7C92-40AF-81C9-1D84619F2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450"/>
              <a:ext cx="18" cy="32"/>
            </a:xfrm>
            <a:custGeom>
              <a:avLst/>
              <a:gdLst>
                <a:gd name="T0" fmla="*/ 0 w 18"/>
                <a:gd name="T1" fmla="*/ 29 h 32"/>
                <a:gd name="T2" fmla="*/ 7 w 18"/>
                <a:gd name="T3" fmla="*/ 25 h 32"/>
                <a:gd name="T4" fmla="*/ 15 w 18"/>
                <a:gd name="T5" fmla="*/ 18 h 32"/>
                <a:gd name="T6" fmla="*/ 18 w 18"/>
                <a:gd name="T7" fmla="*/ 11 h 32"/>
                <a:gd name="T8" fmla="*/ 18 w 18"/>
                <a:gd name="T9" fmla="*/ 0 h 32"/>
                <a:gd name="T10" fmla="*/ 11 w 18"/>
                <a:gd name="T11" fmla="*/ 0 h 32"/>
                <a:gd name="T12" fmla="*/ 11 w 18"/>
                <a:gd name="T13" fmla="*/ 7 h 32"/>
                <a:gd name="T14" fmla="*/ 7 w 18"/>
                <a:gd name="T15" fmla="*/ 14 h 32"/>
                <a:gd name="T16" fmla="*/ 4 w 18"/>
                <a:gd name="T17" fmla="*/ 21 h 32"/>
                <a:gd name="T18" fmla="*/ 0 w 18"/>
                <a:gd name="T19" fmla="*/ 21 h 32"/>
                <a:gd name="T20" fmla="*/ 0 w 18"/>
                <a:gd name="T21" fmla="*/ 32 h 32"/>
                <a:gd name="T22" fmla="*/ 0 w 18"/>
                <a:gd name="T23" fmla="*/ 29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32"/>
                <a:gd name="T38" fmla="*/ 18 w 1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32">
                  <a:moveTo>
                    <a:pt x="0" y="29"/>
                  </a:moveTo>
                  <a:lnTo>
                    <a:pt x="7" y="25"/>
                  </a:lnTo>
                  <a:lnTo>
                    <a:pt x="15" y="18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4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479">
              <a:extLst>
                <a:ext uri="{FF2B5EF4-FFF2-40B4-BE49-F238E27FC236}">
                  <a16:creationId xmlns:a16="http://schemas.microsoft.com/office/drawing/2014/main" id="{E03EA5D7-04EC-4056-84A9-F577E5009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457"/>
              <a:ext cx="28" cy="22"/>
            </a:xfrm>
            <a:custGeom>
              <a:avLst/>
              <a:gdLst>
                <a:gd name="T0" fmla="*/ 0 w 28"/>
                <a:gd name="T1" fmla="*/ 4 h 22"/>
                <a:gd name="T2" fmla="*/ 3 w 28"/>
                <a:gd name="T3" fmla="*/ 7 h 22"/>
                <a:gd name="T4" fmla="*/ 3 w 28"/>
                <a:gd name="T5" fmla="*/ 11 h 22"/>
                <a:gd name="T6" fmla="*/ 10 w 28"/>
                <a:gd name="T7" fmla="*/ 18 h 22"/>
                <a:gd name="T8" fmla="*/ 14 w 28"/>
                <a:gd name="T9" fmla="*/ 18 h 22"/>
                <a:gd name="T10" fmla="*/ 21 w 28"/>
                <a:gd name="T11" fmla="*/ 22 h 22"/>
                <a:gd name="T12" fmla="*/ 28 w 28"/>
                <a:gd name="T13" fmla="*/ 22 h 22"/>
                <a:gd name="T14" fmla="*/ 28 w 28"/>
                <a:gd name="T15" fmla="*/ 14 h 22"/>
                <a:gd name="T16" fmla="*/ 17 w 28"/>
                <a:gd name="T17" fmla="*/ 14 h 22"/>
                <a:gd name="T18" fmla="*/ 14 w 28"/>
                <a:gd name="T19" fmla="*/ 11 h 22"/>
                <a:gd name="T20" fmla="*/ 10 w 28"/>
                <a:gd name="T21" fmla="*/ 11 h 22"/>
                <a:gd name="T22" fmla="*/ 10 w 28"/>
                <a:gd name="T23" fmla="*/ 7 h 22"/>
                <a:gd name="T24" fmla="*/ 7 w 28"/>
                <a:gd name="T25" fmla="*/ 4 h 22"/>
                <a:gd name="T26" fmla="*/ 7 w 28"/>
                <a:gd name="T27" fmla="*/ 0 h 22"/>
                <a:gd name="T28" fmla="*/ 7 w 28"/>
                <a:gd name="T29" fmla="*/ 4 h 22"/>
                <a:gd name="T30" fmla="*/ 0 w 28"/>
                <a:gd name="T31" fmla="*/ 4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2"/>
                <a:gd name="T50" fmla="*/ 28 w 28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2">
                  <a:moveTo>
                    <a:pt x="0" y="4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21" y="22"/>
                  </a:lnTo>
                  <a:lnTo>
                    <a:pt x="28" y="22"/>
                  </a:lnTo>
                  <a:lnTo>
                    <a:pt x="28" y="14"/>
                  </a:lnTo>
                  <a:lnTo>
                    <a:pt x="17" y="14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480">
              <a:extLst>
                <a:ext uri="{FF2B5EF4-FFF2-40B4-BE49-F238E27FC236}">
                  <a16:creationId xmlns:a16="http://schemas.microsoft.com/office/drawing/2014/main" id="{115F9C74-0A53-4C8D-B384-81363DFC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435"/>
              <a:ext cx="21" cy="26"/>
            </a:xfrm>
            <a:custGeom>
              <a:avLst/>
              <a:gdLst>
                <a:gd name="T0" fmla="*/ 21 w 21"/>
                <a:gd name="T1" fmla="*/ 0 h 26"/>
                <a:gd name="T2" fmla="*/ 17 w 21"/>
                <a:gd name="T3" fmla="*/ 0 h 26"/>
                <a:gd name="T4" fmla="*/ 10 w 21"/>
                <a:gd name="T5" fmla="*/ 4 h 26"/>
                <a:gd name="T6" fmla="*/ 0 w 21"/>
                <a:gd name="T7" fmla="*/ 15 h 26"/>
                <a:gd name="T8" fmla="*/ 0 w 21"/>
                <a:gd name="T9" fmla="*/ 26 h 26"/>
                <a:gd name="T10" fmla="*/ 7 w 21"/>
                <a:gd name="T11" fmla="*/ 26 h 26"/>
                <a:gd name="T12" fmla="*/ 7 w 21"/>
                <a:gd name="T13" fmla="*/ 18 h 26"/>
                <a:gd name="T14" fmla="*/ 17 w 21"/>
                <a:gd name="T15" fmla="*/ 8 h 26"/>
                <a:gd name="T16" fmla="*/ 21 w 21"/>
                <a:gd name="T17" fmla="*/ 8 h 26"/>
                <a:gd name="T18" fmla="*/ 21 w 21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6"/>
                <a:gd name="T32" fmla="*/ 21 w 21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6">
                  <a:moveTo>
                    <a:pt x="21" y="0"/>
                  </a:moveTo>
                  <a:lnTo>
                    <a:pt x="17" y="0"/>
                  </a:lnTo>
                  <a:lnTo>
                    <a:pt x="10" y="4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1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481">
              <a:extLst>
                <a:ext uri="{FF2B5EF4-FFF2-40B4-BE49-F238E27FC236}">
                  <a16:creationId xmlns:a16="http://schemas.microsoft.com/office/drawing/2014/main" id="{A3C73D0E-E8D3-4908-A31A-0E3556E2F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435"/>
              <a:ext cx="25" cy="18"/>
            </a:xfrm>
            <a:custGeom>
              <a:avLst/>
              <a:gdLst>
                <a:gd name="T0" fmla="*/ 25 w 25"/>
                <a:gd name="T1" fmla="*/ 15 h 18"/>
                <a:gd name="T2" fmla="*/ 22 w 25"/>
                <a:gd name="T3" fmla="*/ 11 h 18"/>
                <a:gd name="T4" fmla="*/ 22 w 25"/>
                <a:gd name="T5" fmla="*/ 8 h 18"/>
                <a:gd name="T6" fmla="*/ 18 w 25"/>
                <a:gd name="T7" fmla="*/ 8 h 18"/>
                <a:gd name="T8" fmla="*/ 14 w 25"/>
                <a:gd name="T9" fmla="*/ 4 h 18"/>
                <a:gd name="T10" fmla="*/ 11 w 25"/>
                <a:gd name="T11" fmla="*/ 4 h 18"/>
                <a:gd name="T12" fmla="*/ 7 w 25"/>
                <a:gd name="T13" fmla="*/ 0 h 18"/>
                <a:gd name="T14" fmla="*/ 0 w 25"/>
                <a:gd name="T15" fmla="*/ 0 h 18"/>
                <a:gd name="T16" fmla="*/ 0 w 25"/>
                <a:gd name="T17" fmla="*/ 8 h 18"/>
                <a:gd name="T18" fmla="*/ 7 w 25"/>
                <a:gd name="T19" fmla="*/ 8 h 18"/>
                <a:gd name="T20" fmla="*/ 7 w 25"/>
                <a:gd name="T21" fmla="*/ 11 h 18"/>
                <a:gd name="T22" fmla="*/ 14 w 25"/>
                <a:gd name="T23" fmla="*/ 11 h 18"/>
                <a:gd name="T24" fmla="*/ 14 w 25"/>
                <a:gd name="T25" fmla="*/ 15 h 18"/>
                <a:gd name="T26" fmla="*/ 18 w 25"/>
                <a:gd name="T27" fmla="*/ 15 h 18"/>
                <a:gd name="T28" fmla="*/ 18 w 25"/>
                <a:gd name="T29" fmla="*/ 18 h 18"/>
                <a:gd name="T30" fmla="*/ 18 w 25"/>
                <a:gd name="T31" fmla="*/ 15 h 18"/>
                <a:gd name="T32" fmla="*/ 25 w 25"/>
                <a:gd name="T33" fmla="*/ 15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8"/>
                <a:gd name="T53" fmla="*/ 25 w 2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8">
                  <a:moveTo>
                    <a:pt x="25" y="15"/>
                  </a:moveTo>
                  <a:lnTo>
                    <a:pt x="22" y="11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482">
              <a:extLst>
                <a:ext uri="{FF2B5EF4-FFF2-40B4-BE49-F238E27FC236}">
                  <a16:creationId xmlns:a16="http://schemas.microsoft.com/office/drawing/2014/main" id="{C33D9B52-C5C6-4B3B-A254-6D8C8B98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450"/>
              <a:ext cx="22" cy="18"/>
            </a:xfrm>
            <a:custGeom>
              <a:avLst/>
              <a:gdLst>
                <a:gd name="T0" fmla="*/ 22 w 22"/>
                <a:gd name="T1" fmla="*/ 3 h 18"/>
                <a:gd name="T2" fmla="*/ 18 w 22"/>
                <a:gd name="T3" fmla="*/ 14 h 18"/>
                <a:gd name="T4" fmla="*/ 18 w 22"/>
                <a:gd name="T5" fmla="*/ 18 h 18"/>
                <a:gd name="T6" fmla="*/ 11 w 22"/>
                <a:gd name="T7" fmla="*/ 18 h 18"/>
                <a:gd name="T8" fmla="*/ 7 w 22"/>
                <a:gd name="T9" fmla="*/ 14 h 18"/>
                <a:gd name="T10" fmla="*/ 4 w 22"/>
                <a:gd name="T11" fmla="*/ 14 h 18"/>
                <a:gd name="T12" fmla="*/ 4 w 22"/>
                <a:gd name="T13" fmla="*/ 11 h 18"/>
                <a:gd name="T14" fmla="*/ 0 w 22"/>
                <a:gd name="T15" fmla="*/ 7 h 18"/>
                <a:gd name="T16" fmla="*/ 7 w 22"/>
                <a:gd name="T17" fmla="*/ 0 h 18"/>
                <a:gd name="T18" fmla="*/ 18 w 22"/>
                <a:gd name="T19" fmla="*/ 0 h 18"/>
                <a:gd name="T20" fmla="*/ 22 w 22"/>
                <a:gd name="T21" fmla="*/ 3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8"/>
                <a:gd name="T35" fmla="*/ 22 w 2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8">
                  <a:moveTo>
                    <a:pt x="22" y="3"/>
                  </a:moveTo>
                  <a:lnTo>
                    <a:pt x="18" y="14"/>
                  </a:lnTo>
                  <a:lnTo>
                    <a:pt x="18" y="18"/>
                  </a:lnTo>
                  <a:lnTo>
                    <a:pt x="11" y="18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0" y="7"/>
                  </a:lnTo>
                  <a:lnTo>
                    <a:pt x="7" y="0"/>
                  </a:lnTo>
                  <a:lnTo>
                    <a:pt x="18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483">
              <a:extLst>
                <a:ext uri="{FF2B5EF4-FFF2-40B4-BE49-F238E27FC236}">
                  <a16:creationId xmlns:a16="http://schemas.microsoft.com/office/drawing/2014/main" id="{31C2FCC2-3523-4597-BE66-26E46B025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53"/>
              <a:ext cx="10" cy="15"/>
            </a:xfrm>
            <a:custGeom>
              <a:avLst/>
              <a:gdLst>
                <a:gd name="T0" fmla="*/ 3 w 10"/>
                <a:gd name="T1" fmla="*/ 15 h 15"/>
                <a:gd name="T2" fmla="*/ 7 w 10"/>
                <a:gd name="T3" fmla="*/ 15 h 15"/>
                <a:gd name="T4" fmla="*/ 10 w 10"/>
                <a:gd name="T5" fmla="*/ 0 h 15"/>
                <a:gd name="T6" fmla="*/ 3 w 10"/>
                <a:gd name="T7" fmla="*/ 0 h 15"/>
                <a:gd name="T8" fmla="*/ 0 w 10"/>
                <a:gd name="T9" fmla="*/ 11 h 15"/>
                <a:gd name="T10" fmla="*/ 3 w 10"/>
                <a:gd name="T11" fmla="*/ 8 h 15"/>
                <a:gd name="T12" fmla="*/ 3 w 10"/>
                <a:gd name="T13" fmla="*/ 15 h 15"/>
                <a:gd name="T14" fmla="*/ 7 w 10"/>
                <a:gd name="T15" fmla="*/ 15 h 15"/>
                <a:gd name="T16" fmla="*/ 3 w 10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5"/>
                <a:gd name="T29" fmla="*/ 10 w 10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5">
                  <a:moveTo>
                    <a:pt x="3" y="15"/>
                  </a:moveTo>
                  <a:lnTo>
                    <a:pt x="7" y="15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484">
              <a:extLst>
                <a:ext uri="{FF2B5EF4-FFF2-40B4-BE49-F238E27FC236}">
                  <a16:creationId xmlns:a16="http://schemas.microsoft.com/office/drawing/2014/main" id="{2C0D820B-9454-4ABF-BC04-113EF0B3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457"/>
              <a:ext cx="21" cy="14"/>
            </a:xfrm>
            <a:custGeom>
              <a:avLst/>
              <a:gdLst>
                <a:gd name="T0" fmla="*/ 3 w 21"/>
                <a:gd name="T1" fmla="*/ 0 h 14"/>
                <a:gd name="T2" fmla="*/ 3 w 21"/>
                <a:gd name="T3" fmla="*/ 7 h 14"/>
                <a:gd name="T4" fmla="*/ 7 w 21"/>
                <a:gd name="T5" fmla="*/ 11 h 14"/>
                <a:gd name="T6" fmla="*/ 10 w 21"/>
                <a:gd name="T7" fmla="*/ 11 h 14"/>
                <a:gd name="T8" fmla="*/ 14 w 21"/>
                <a:gd name="T9" fmla="*/ 14 h 14"/>
                <a:gd name="T10" fmla="*/ 21 w 21"/>
                <a:gd name="T11" fmla="*/ 14 h 14"/>
                <a:gd name="T12" fmla="*/ 21 w 21"/>
                <a:gd name="T13" fmla="*/ 4 h 14"/>
                <a:gd name="T14" fmla="*/ 21 w 21"/>
                <a:gd name="T15" fmla="*/ 7 h 14"/>
                <a:gd name="T16" fmla="*/ 18 w 21"/>
                <a:gd name="T17" fmla="*/ 4 h 14"/>
                <a:gd name="T18" fmla="*/ 14 w 21"/>
                <a:gd name="T19" fmla="*/ 7 h 14"/>
                <a:gd name="T20" fmla="*/ 14 w 21"/>
                <a:gd name="T21" fmla="*/ 4 h 14"/>
                <a:gd name="T22" fmla="*/ 10 w 21"/>
                <a:gd name="T23" fmla="*/ 4 h 14"/>
                <a:gd name="T24" fmla="*/ 10 w 21"/>
                <a:gd name="T25" fmla="*/ 0 h 14"/>
                <a:gd name="T26" fmla="*/ 0 w 21"/>
                <a:gd name="T27" fmla="*/ 0 h 14"/>
                <a:gd name="T28" fmla="*/ 3 w 21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4"/>
                <a:gd name="T47" fmla="*/ 21 w 21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4">
                  <a:moveTo>
                    <a:pt x="3" y="0"/>
                  </a:moveTo>
                  <a:lnTo>
                    <a:pt x="3" y="7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485">
              <a:extLst>
                <a:ext uri="{FF2B5EF4-FFF2-40B4-BE49-F238E27FC236}">
                  <a16:creationId xmlns:a16="http://schemas.microsoft.com/office/drawing/2014/main" id="{2E70ED99-87CD-494B-A5C9-6FED149B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446"/>
              <a:ext cx="29" cy="11"/>
            </a:xfrm>
            <a:custGeom>
              <a:avLst/>
              <a:gdLst>
                <a:gd name="T0" fmla="*/ 25 w 29"/>
                <a:gd name="T1" fmla="*/ 7 h 11"/>
                <a:gd name="T2" fmla="*/ 18 w 29"/>
                <a:gd name="T3" fmla="*/ 0 h 11"/>
                <a:gd name="T4" fmla="*/ 7 w 29"/>
                <a:gd name="T5" fmla="*/ 0 h 11"/>
                <a:gd name="T6" fmla="*/ 0 w 29"/>
                <a:gd name="T7" fmla="*/ 7 h 11"/>
                <a:gd name="T8" fmla="*/ 0 w 29"/>
                <a:gd name="T9" fmla="*/ 11 h 11"/>
                <a:gd name="T10" fmla="*/ 4 w 29"/>
                <a:gd name="T11" fmla="*/ 11 h 11"/>
                <a:gd name="T12" fmla="*/ 4 w 29"/>
                <a:gd name="T13" fmla="*/ 7 h 11"/>
                <a:gd name="T14" fmla="*/ 18 w 29"/>
                <a:gd name="T15" fmla="*/ 7 h 11"/>
                <a:gd name="T16" fmla="*/ 18 w 29"/>
                <a:gd name="T17" fmla="*/ 11 h 11"/>
                <a:gd name="T18" fmla="*/ 18 w 29"/>
                <a:gd name="T19" fmla="*/ 7 h 11"/>
                <a:gd name="T20" fmla="*/ 29 w 29"/>
                <a:gd name="T21" fmla="*/ 7 h 11"/>
                <a:gd name="T22" fmla="*/ 25 w 29"/>
                <a:gd name="T23" fmla="*/ 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11"/>
                <a:gd name="T38" fmla="*/ 29 w 2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11">
                  <a:moveTo>
                    <a:pt x="25" y="7"/>
                  </a:moveTo>
                  <a:lnTo>
                    <a:pt x="1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29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486">
              <a:extLst>
                <a:ext uri="{FF2B5EF4-FFF2-40B4-BE49-F238E27FC236}">
                  <a16:creationId xmlns:a16="http://schemas.microsoft.com/office/drawing/2014/main" id="{4C07F519-58EB-45F5-9F97-612996D5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475"/>
              <a:ext cx="47" cy="29"/>
            </a:xfrm>
            <a:custGeom>
              <a:avLst/>
              <a:gdLst>
                <a:gd name="T0" fmla="*/ 47 w 47"/>
                <a:gd name="T1" fmla="*/ 7 h 29"/>
                <a:gd name="T2" fmla="*/ 43 w 47"/>
                <a:gd name="T3" fmla="*/ 11 h 29"/>
                <a:gd name="T4" fmla="*/ 36 w 47"/>
                <a:gd name="T5" fmla="*/ 14 h 29"/>
                <a:gd name="T6" fmla="*/ 29 w 47"/>
                <a:gd name="T7" fmla="*/ 18 h 29"/>
                <a:gd name="T8" fmla="*/ 25 w 47"/>
                <a:gd name="T9" fmla="*/ 18 h 29"/>
                <a:gd name="T10" fmla="*/ 18 w 47"/>
                <a:gd name="T11" fmla="*/ 22 h 29"/>
                <a:gd name="T12" fmla="*/ 15 w 47"/>
                <a:gd name="T13" fmla="*/ 25 h 29"/>
                <a:gd name="T14" fmla="*/ 7 w 47"/>
                <a:gd name="T15" fmla="*/ 25 h 29"/>
                <a:gd name="T16" fmla="*/ 0 w 47"/>
                <a:gd name="T17" fmla="*/ 29 h 29"/>
                <a:gd name="T18" fmla="*/ 0 w 47"/>
                <a:gd name="T19" fmla="*/ 14 h 29"/>
                <a:gd name="T20" fmla="*/ 4 w 47"/>
                <a:gd name="T21" fmla="*/ 7 h 29"/>
                <a:gd name="T22" fmla="*/ 4 w 47"/>
                <a:gd name="T23" fmla="*/ 0 h 29"/>
                <a:gd name="T24" fmla="*/ 11 w 47"/>
                <a:gd name="T25" fmla="*/ 4 h 29"/>
                <a:gd name="T26" fmla="*/ 36 w 47"/>
                <a:gd name="T27" fmla="*/ 4 h 29"/>
                <a:gd name="T28" fmla="*/ 43 w 47"/>
                <a:gd name="T29" fmla="*/ 7 h 29"/>
                <a:gd name="T30" fmla="*/ 47 w 47"/>
                <a:gd name="T31" fmla="*/ 7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29"/>
                <a:gd name="T50" fmla="*/ 47 w 47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29">
                  <a:moveTo>
                    <a:pt x="47" y="7"/>
                  </a:moveTo>
                  <a:lnTo>
                    <a:pt x="43" y="11"/>
                  </a:lnTo>
                  <a:lnTo>
                    <a:pt x="36" y="14"/>
                  </a:lnTo>
                  <a:lnTo>
                    <a:pt x="29" y="18"/>
                  </a:lnTo>
                  <a:lnTo>
                    <a:pt x="25" y="18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7" y="25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4" y="7"/>
                  </a:lnTo>
                  <a:lnTo>
                    <a:pt x="4" y="0"/>
                  </a:lnTo>
                  <a:lnTo>
                    <a:pt x="11" y="4"/>
                  </a:lnTo>
                  <a:lnTo>
                    <a:pt x="36" y="4"/>
                  </a:lnTo>
                  <a:lnTo>
                    <a:pt x="43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487">
              <a:extLst>
                <a:ext uri="{FF2B5EF4-FFF2-40B4-BE49-F238E27FC236}">
                  <a16:creationId xmlns:a16="http://schemas.microsoft.com/office/drawing/2014/main" id="{373704F1-CC4A-46D1-8F95-8AE64E16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479"/>
              <a:ext cx="51" cy="28"/>
            </a:xfrm>
            <a:custGeom>
              <a:avLst/>
              <a:gdLst>
                <a:gd name="T0" fmla="*/ 0 w 51"/>
                <a:gd name="T1" fmla="*/ 25 h 28"/>
                <a:gd name="T2" fmla="*/ 4 w 51"/>
                <a:gd name="T3" fmla="*/ 28 h 28"/>
                <a:gd name="T4" fmla="*/ 7 w 51"/>
                <a:gd name="T5" fmla="*/ 25 h 28"/>
                <a:gd name="T6" fmla="*/ 15 w 51"/>
                <a:gd name="T7" fmla="*/ 25 h 28"/>
                <a:gd name="T8" fmla="*/ 22 w 51"/>
                <a:gd name="T9" fmla="*/ 21 h 28"/>
                <a:gd name="T10" fmla="*/ 25 w 51"/>
                <a:gd name="T11" fmla="*/ 18 h 28"/>
                <a:gd name="T12" fmla="*/ 33 w 51"/>
                <a:gd name="T13" fmla="*/ 14 h 28"/>
                <a:gd name="T14" fmla="*/ 36 w 51"/>
                <a:gd name="T15" fmla="*/ 14 h 28"/>
                <a:gd name="T16" fmla="*/ 43 w 51"/>
                <a:gd name="T17" fmla="*/ 10 h 28"/>
                <a:gd name="T18" fmla="*/ 51 w 51"/>
                <a:gd name="T19" fmla="*/ 7 h 28"/>
                <a:gd name="T20" fmla="*/ 47 w 51"/>
                <a:gd name="T21" fmla="*/ 0 h 28"/>
                <a:gd name="T22" fmla="*/ 40 w 51"/>
                <a:gd name="T23" fmla="*/ 3 h 28"/>
                <a:gd name="T24" fmla="*/ 36 w 51"/>
                <a:gd name="T25" fmla="*/ 7 h 28"/>
                <a:gd name="T26" fmla="*/ 29 w 51"/>
                <a:gd name="T27" fmla="*/ 10 h 28"/>
                <a:gd name="T28" fmla="*/ 22 w 51"/>
                <a:gd name="T29" fmla="*/ 10 h 28"/>
                <a:gd name="T30" fmla="*/ 18 w 51"/>
                <a:gd name="T31" fmla="*/ 14 h 28"/>
                <a:gd name="T32" fmla="*/ 11 w 51"/>
                <a:gd name="T33" fmla="*/ 18 h 28"/>
                <a:gd name="T34" fmla="*/ 7 w 51"/>
                <a:gd name="T35" fmla="*/ 18 h 28"/>
                <a:gd name="T36" fmla="*/ 0 w 51"/>
                <a:gd name="T37" fmla="*/ 21 h 28"/>
                <a:gd name="T38" fmla="*/ 4 w 51"/>
                <a:gd name="T39" fmla="*/ 25 h 28"/>
                <a:gd name="T40" fmla="*/ 0 w 51"/>
                <a:gd name="T41" fmla="*/ 25 h 28"/>
                <a:gd name="T42" fmla="*/ 0 w 51"/>
                <a:gd name="T43" fmla="*/ 28 h 28"/>
                <a:gd name="T44" fmla="*/ 4 w 51"/>
                <a:gd name="T45" fmla="*/ 28 h 28"/>
                <a:gd name="T46" fmla="*/ 0 w 51"/>
                <a:gd name="T47" fmla="*/ 25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28"/>
                <a:gd name="T74" fmla="*/ 51 w 51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28">
                  <a:moveTo>
                    <a:pt x="0" y="25"/>
                  </a:moveTo>
                  <a:lnTo>
                    <a:pt x="4" y="28"/>
                  </a:lnTo>
                  <a:lnTo>
                    <a:pt x="7" y="25"/>
                  </a:lnTo>
                  <a:lnTo>
                    <a:pt x="15" y="25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1" y="7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6" y="7"/>
                  </a:lnTo>
                  <a:lnTo>
                    <a:pt x="29" y="10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488">
              <a:extLst>
                <a:ext uri="{FF2B5EF4-FFF2-40B4-BE49-F238E27FC236}">
                  <a16:creationId xmlns:a16="http://schemas.microsoft.com/office/drawing/2014/main" id="{FF340C5F-E4C4-450A-9750-E362D3E4B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471"/>
              <a:ext cx="10" cy="33"/>
            </a:xfrm>
            <a:custGeom>
              <a:avLst/>
              <a:gdLst>
                <a:gd name="T0" fmla="*/ 10 w 10"/>
                <a:gd name="T1" fmla="*/ 0 h 33"/>
                <a:gd name="T2" fmla="*/ 7 w 10"/>
                <a:gd name="T3" fmla="*/ 4 h 33"/>
                <a:gd name="T4" fmla="*/ 3 w 10"/>
                <a:gd name="T5" fmla="*/ 11 h 33"/>
                <a:gd name="T6" fmla="*/ 0 w 10"/>
                <a:gd name="T7" fmla="*/ 18 h 33"/>
                <a:gd name="T8" fmla="*/ 0 w 10"/>
                <a:gd name="T9" fmla="*/ 26 h 33"/>
                <a:gd name="T10" fmla="*/ 3 w 10"/>
                <a:gd name="T11" fmla="*/ 33 h 33"/>
                <a:gd name="T12" fmla="*/ 7 w 10"/>
                <a:gd name="T13" fmla="*/ 33 h 33"/>
                <a:gd name="T14" fmla="*/ 7 w 10"/>
                <a:gd name="T15" fmla="*/ 18 h 33"/>
                <a:gd name="T16" fmla="*/ 10 w 10"/>
                <a:gd name="T17" fmla="*/ 11 h 33"/>
                <a:gd name="T18" fmla="*/ 10 w 10"/>
                <a:gd name="T19" fmla="*/ 8 h 33"/>
                <a:gd name="T20" fmla="*/ 7 w 10"/>
                <a:gd name="T21" fmla="*/ 8 h 33"/>
                <a:gd name="T22" fmla="*/ 10 w 10"/>
                <a:gd name="T23" fmla="*/ 0 h 33"/>
                <a:gd name="T24" fmla="*/ 7 w 10"/>
                <a:gd name="T25" fmla="*/ 0 h 33"/>
                <a:gd name="T26" fmla="*/ 7 w 10"/>
                <a:gd name="T27" fmla="*/ 4 h 33"/>
                <a:gd name="T28" fmla="*/ 10 w 10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33"/>
                <a:gd name="T47" fmla="*/ 10 w 1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33">
                  <a:moveTo>
                    <a:pt x="10" y="0"/>
                  </a:moveTo>
                  <a:lnTo>
                    <a:pt x="7" y="4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7" y="18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7" y="8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489">
              <a:extLst>
                <a:ext uri="{FF2B5EF4-FFF2-40B4-BE49-F238E27FC236}">
                  <a16:creationId xmlns:a16="http://schemas.microsoft.com/office/drawing/2014/main" id="{F0046A48-8353-4E30-825C-C4C01099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471"/>
              <a:ext cx="54" cy="15"/>
            </a:xfrm>
            <a:custGeom>
              <a:avLst/>
              <a:gdLst>
                <a:gd name="T0" fmla="*/ 47 w 54"/>
                <a:gd name="T1" fmla="*/ 15 h 15"/>
                <a:gd name="T2" fmla="*/ 47 w 54"/>
                <a:gd name="T3" fmla="*/ 8 h 15"/>
                <a:gd name="T4" fmla="*/ 39 w 54"/>
                <a:gd name="T5" fmla="*/ 8 h 15"/>
                <a:gd name="T6" fmla="*/ 36 w 54"/>
                <a:gd name="T7" fmla="*/ 4 h 15"/>
                <a:gd name="T8" fmla="*/ 7 w 54"/>
                <a:gd name="T9" fmla="*/ 4 h 15"/>
                <a:gd name="T10" fmla="*/ 3 w 54"/>
                <a:gd name="T11" fmla="*/ 0 h 15"/>
                <a:gd name="T12" fmla="*/ 0 w 54"/>
                <a:gd name="T13" fmla="*/ 8 h 15"/>
                <a:gd name="T14" fmla="*/ 7 w 54"/>
                <a:gd name="T15" fmla="*/ 11 h 15"/>
                <a:gd name="T16" fmla="*/ 32 w 54"/>
                <a:gd name="T17" fmla="*/ 11 h 15"/>
                <a:gd name="T18" fmla="*/ 36 w 54"/>
                <a:gd name="T19" fmla="*/ 15 h 15"/>
                <a:gd name="T20" fmla="*/ 43 w 54"/>
                <a:gd name="T21" fmla="*/ 15 h 15"/>
                <a:gd name="T22" fmla="*/ 43 w 54"/>
                <a:gd name="T23" fmla="*/ 8 h 15"/>
                <a:gd name="T24" fmla="*/ 47 w 54"/>
                <a:gd name="T25" fmla="*/ 15 h 15"/>
                <a:gd name="T26" fmla="*/ 54 w 54"/>
                <a:gd name="T27" fmla="*/ 11 h 15"/>
                <a:gd name="T28" fmla="*/ 47 w 54"/>
                <a:gd name="T29" fmla="*/ 8 h 15"/>
                <a:gd name="T30" fmla="*/ 47 w 54"/>
                <a:gd name="T31" fmla="*/ 15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15"/>
                <a:gd name="T50" fmla="*/ 54 w 54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15">
                  <a:moveTo>
                    <a:pt x="47" y="15"/>
                  </a:moveTo>
                  <a:lnTo>
                    <a:pt x="47" y="8"/>
                  </a:lnTo>
                  <a:lnTo>
                    <a:pt x="39" y="8"/>
                  </a:lnTo>
                  <a:lnTo>
                    <a:pt x="36" y="4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8"/>
                  </a:lnTo>
                  <a:lnTo>
                    <a:pt x="7" y="11"/>
                  </a:lnTo>
                  <a:lnTo>
                    <a:pt x="32" y="11"/>
                  </a:lnTo>
                  <a:lnTo>
                    <a:pt x="36" y="15"/>
                  </a:lnTo>
                  <a:lnTo>
                    <a:pt x="43" y="15"/>
                  </a:lnTo>
                  <a:lnTo>
                    <a:pt x="43" y="8"/>
                  </a:lnTo>
                  <a:lnTo>
                    <a:pt x="47" y="15"/>
                  </a:lnTo>
                  <a:lnTo>
                    <a:pt x="54" y="11"/>
                  </a:lnTo>
                  <a:lnTo>
                    <a:pt x="47" y="8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490">
              <a:extLst>
                <a:ext uri="{FF2B5EF4-FFF2-40B4-BE49-F238E27FC236}">
                  <a16:creationId xmlns:a16="http://schemas.microsoft.com/office/drawing/2014/main" id="{0A2AA75B-29B8-436C-ABC6-20C1A6C8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486"/>
              <a:ext cx="148" cy="241"/>
            </a:xfrm>
            <a:custGeom>
              <a:avLst/>
              <a:gdLst>
                <a:gd name="T0" fmla="*/ 148 w 148"/>
                <a:gd name="T1" fmla="*/ 18 h 241"/>
                <a:gd name="T2" fmla="*/ 144 w 148"/>
                <a:gd name="T3" fmla="*/ 54 h 241"/>
                <a:gd name="T4" fmla="*/ 144 w 148"/>
                <a:gd name="T5" fmla="*/ 122 h 241"/>
                <a:gd name="T6" fmla="*/ 141 w 148"/>
                <a:gd name="T7" fmla="*/ 158 h 241"/>
                <a:gd name="T8" fmla="*/ 141 w 148"/>
                <a:gd name="T9" fmla="*/ 219 h 241"/>
                <a:gd name="T10" fmla="*/ 137 w 148"/>
                <a:gd name="T11" fmla="*/ 241 h 241"/>
                <a:gd name="T12" fmla="*/ 126 w 148"/>
                <a:gd name="T13" fmla="*/ 241 h 241"/>
                <a:gd name="T14" fmla="*/ 119 w 148"/>
                <a:gd name="T15" fmla="*/ 237 h 241"/>
                <a:gd name="T16" fmla="*/ 112 w 148"/>
                <a:gd name="T17" fmla="*/ 234 h 241"/>
                <a:gd name="T18" fmla="*/ 105 w 148"/>
                <a:gd name="T19" fmla="*/ 230 h 241"/>
                <a:gd name="T20" fmla="*/ 97 w 148"/>
                <a:gd name="T21" fmla="*/ 227 h 241"/>
                <a:gd name="T22" fmla="*/ 87 w 148"/>
                <a:gd name="T23" fmla="*/ 223 h 241"/>
                <a:gd name="T24" fmla="*/ 79 w 148"/>
                <a:gd name="T25" fmla="*/ 216 h 241"/>
                <a:gd name="T26" fmla="*/ 72 w 148"/>
                <a:gd name="T27" fmla="*/ 212 h 241"/>
                <a:gd name="T28" fmla="*/ 65 w 148"/>
                <a:gd name="T29" fmla="*/ 205 h 241"/>
                <a:gd name="T30" fmla="*/ 58 w 148"/>
                <a:gd name="T31" fmla="*/ 201 h 241"/>
                <a:gd name="T32" fmla="*/ 51 w 148"/>
                <a:gd name="T33" fmla="*/ 198 h 241"/>
                <a:gd name="T34" fmla="*/ 40 w 148"/>
                <a:gd name="T35" fmla="*/ 191 h 241"/>
                <a:gd name="T36" fmla="*/ 33 w 148"/>
                <a:gd name="T37" fmla="*/ 187 h 241"/>
                <a:gd name="T38" fmla="*/ 25 w 148"/>
                <a:gd name="T39" fmla="*/ 183 h 241"/>
                <a:gd name="T40" fmla="*/ 18 w 148"/>
                <a:gd name="T41" fmla="*/ 180 h 241"/>
                <a:gd name="T42" fmla="*/ 7 w 148"/>
                <a:gd name="T43" fmla="*/ 176 h 241"/>
                <a:gd name="T44" fmla="*/ 0 w 148"/>
                <a:gd name="T45" fmla="*/ 169 h 241"/>
                <a:gd name="T46" fmla="*/ 11 w 148"/>
                <a:gd name="T47" fmla="*/ 97 h 241"/>
                <a:gd name="T48" fmla="*/ 15 w 148"/>
                <a:gd name="T49" fmla="*/ 97 h 241"/>
                <a:gd name="T50" fmla="*/ 15 w 148"/>
                <a:gd name="T51" fmla="*/ 83 h 241"/>
                <a:gd name="T52" fmla="*/ 22 w 148"/>
                <a:gd name="T53" fmla="*/ 79 h 241"/>
                <a:gd name="T54" fmla="*/ 33 w 148"/>
                <a:gd name="T55" fmla="*/ 75 h 241"/>
                <a:gd name="T56" fmla="*/ 43 w 148"/>
                <a:gd name="T57" fmla="*/ 72 h 241"/>
                <a:gd name="T58" fmla="*/ 54 w 148"/>
                <a:gd name="T59" fmla="*/ 68 h 241"/>
                <a:gd name="T60" fmla="*/ 61 w 148"/>
                <a:gd name="T61" fmla="*/ 68 h 241"/>
                <a:gd name="T62" fmla="*/ 69 w 148"/>
                <a:gd name="T63" fmla="*/ 61 h 241"/>
                <a:gd name="T64" fmla="*/ 76 w 148"/>
                <a:gd name="T65" fmla="*/ 57 h 241"/>
                <a:gd name="T66" fmla="*/ 79 w 148"/>
                <a:gd name="T67" fmla="*/ 47 h 241"/>
                <a:gd name="T68" fmla="*/ 79 w 148"/>
                <a:gd name="T69" fmla="*/ 0 h 241"/>
                <a:gd name="T70" fmla="*/ 105 w 148"/>
                <a:gd name="T71" fmla="*/ 0 h 241"/>
                <a:gd name="T72" fmla="*/ 115 w 148"/>
                <a:gd name="T73" fmla="*/ 3 h 241"/>
                <a:gd name="T74" fmla="*/ 126 w 148"/>
                <a:gd name="T75" fmla="*/ 7 h 241"/>
                <a:gd name="T76" fmla="*/ 133 w 148"/>
                <a:gd name="T77" fmla="*/ 7 h 241"/>
                <a:gd name="T78" fmla="*/ 141 w 148"/>
                <a:gd name="T79" fmla="*/ 14 h 241"/>
                <a:gd name="T80" fmla="*/ 148 w 148"/>
                <a:gd name="T81" fmla="*/ 18 h 2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241"/>
                <a:gd name="T125" fmla="*/ 148 w 148"/>
                <a:gd name="T126" fmla="*/ 241 h 2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241">
                  <a:moveTo>
                    <a:pt x="148" y="18"/>
                  </a:moveTo>
                  <a:lnTo>
                    <a:pt x="144" y="54"/>
                  </a:lnTo>
                  <a:lnTo>
                    <a:pt x="144" y="122"/>
                  </a:lnTo>
                  <a:lnTo>
                    <a:pt x="141" y="158"/>
                  </a:lnTo>
                  <a:lnTo>
                    <a:pt x="141" y="219"/>
                  </a:lnTo>
                  <a:lnTo>
                    <a:pt x="137" y="241"/>
                  </a:lnTo>
                  <a:lnTo>
                    <a:pt x="126" y="241"/>
                  </a:lnTo>
                  <a:lnTo>
                    <a:pt x="119" y="237"/>
                  </a:lnTo>
                  <a:lnTo>
                    <a:pt x="112" y="234"/>
                  </a:lnTo>
                  <a:lnTo>
                    <a:pt x="105" y="230"/>
                  </a:lnTo>
                  <a:lnTo>
                    <a:pt x="97" y="227"/>
                  </a:lnTo>
                  <a:lnTo>
                    <a:pt x="87" y="223"/>
                  </a:lnTo>
                  <a:lnTo>
                    <a:pt x="79" y="216"/>
                  </a:lnTo>
                  <a:lnTo>
                    <a:pt x="72" y="212"/>
                  </a:lnTo>
                  <a:lnTo>
                    <a:pt x="65" y="205"/>
                  </a:lnTo>
                  <a:lnTo>
                    <a:pt x="58" y="201"/>
                  </a:lnTo>
                  <a:lnTo>
                    <a:pt x="51" y="198"/>
                  </a:lnTo>
                  <a:lnTo>
                    <a:pt x="40" y="191"/>
                  </a:lnTo>
                  <a:lnTo>
                    <a:pt x="33" y="187"/>
                  </a:lnTo>
                  <a:lnTo>
                    <a:pt x="25" y="183"/>
                  </a:lnTo>
                  <a:lnTo>
                    <a:pt x="18" y="180"/>
                  </a:lnTo>
                  <a:lnTo>
                    <a:pt x="7" y="176"/>
                  </a:lnTo>
                  <a:lnTo>
                    <a:pt x="0" y="169"/>
                  </a:lnTo>
                  <a:lnTo>
                    <a:pt x="11" y="97"/>
                  </a:lnTo>
                  <a:lnTo>
                    <a:pt x="15" y="97"/>
                  </a:lnTo>
                  <a:lnTo>
                    <a:pt x="15" y="83"/>
                  </a:lnTo>
                  <a:lnTo>
                    <a:pt x="22" y="79"/>
                  </a:lnTo>
                  <a:lnTo>
                    <a:pt x="33" y="75"/>
                  </a:lnTo>
                  <a:lnTo>
                    <a:pt x="43" y="72"/>
                  </a:lnTo>
                  <a:lnTo>
                    <a:pt x="54" y="68"/>
                  </a:lnTo>
                  <a:lnTo>
                    <a:pt x="61" y="68"/>
                  </a:lnTo>
                  <a:lnTo>
                    <a:pt x="69" y="61"/>
                  </a:lnTo>
                  <a:lnTo>
                    <a:pt x="76" y="5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105" y="0"/>
                  </a:lnTo>
                  <a:lnTo>
                    <a:pt x="115" y="3"/>
                  </a:lnTo>
                  <a:lnTo>
                    <a:pt x="126" y="7"/>
                  </a:lnTo>
                  <a:lnTo>
                    <a:pt x="133" y="7"/>
                  </a:lnTo>
                  <a:lnTo>
                    <a:pt x="141" y="14"/>
                  </a:lnTo>
                  <a:lnTo>
                    <a:pt x="148" y="18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491">
              <a:extLst>
                <a:ext uri="{FF2B5EF4-FFF2-40B4-BE49-F238E27FC236}">
                  <a16:creationId xmlns:a16="http://schemas.microsoft.com/office/drawing/2014/main" id="{0D7AC101-DF2D-4962-92CB-71E68DD4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504"/>
              <a:ext cx="10" cy="140"/>
            </a:xfrm>
            <a:custGeom>
              <a:avLst/>
              <a:gdLst>
                <a:gd name="T0" fmla="*/ 3 w 10"/>
                <a:gd name="T1" fmla="*/ 140 h 140"/>
                <a:gd name="T2" fmla="*/ 7 w 10"/>
                <a:gd name="T3" fmla="*/ 104 h 140"/>
                <a:gd name="T4" fmla="*/ 7 w 10"/>
                <a:gd name="T5" fmla="*/ 36 h 140"/>
                <a:gd name="T6" fmla="*/ 10 w 10"/>
                <a:gd name="T7" fmla="*/ 0 h 140"/>
                <a:gd name="T8" fmla="*/ 3 w 10"/>
                <a:gd name="T9" fmla="*/ 0 h 140"/>
                <a:gd name="T10" fmla="*/ 0 w 10"/>
                <a:gd name="T11" fmla="*/ 36 h 140"/>
                <a:gd name="T12" fmla="*/ 0 w 10"/>
                <a:gd name="T13" fmla="*/ 140 h 140"/>
                <a:gd name="T14" fmla="*/ 3 w 10"/>
                <a:gd name="T15" fmla="*/ 14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40"/>
                <a:gd name="T26" fmla="*/ 10 w 10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40">
                  <a:moveTo>
                    <a:pt x="3" y="140"/>
                  </a:moveTo>
                  <a:lnTo>
                    <a:pt x="7" y="104"/>
                  </a:lnTo>
                  <a:lnTo>
                    <a:pt x="7" y="36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6"/>
                  </a:lnTo>
                  <a:lnTo>
                    <a:pt x="0" y="140"/>
                  </a:lnTo>
                  <a:lnTo>
                    <a:pt x="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492">
              <a:extLst>
                <a:ext uri="{FF2B5EF4-FFF2-40B4-BE49-F238E27FC236}">
                  <a16:creationId xmlns:a16="http://schemas.microsoft.com/office/drawing/2014/main" id="{6028122F-4D2B-40E1-8F1C-ADF45C3F9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644"/>
              <a:ext cx="11" cy="87"/>
            </a:xfrm>
            <a:custGeom>
              <a:avLst/>
              <a:gdLst>
                <a:gd name="T0" fmla="*/ 4 w 11"/>
                <a:gd name="T1" fmla="*/ 87 h 87"/>
                <a:gd name="T2" fmla="*/ 8 w 11"/>
                <a:gd name="T3" fmla="*/ 83 h 87"/>
                <a:gd name="T4" fmla="*/ 11 w 11"/>
                <a:gd name="T5" fmla="*/ 61 h 87"/>
                <a:gd name="T6" fmla="*/ 11 w 11"/>
                <a:gd name="T7" fmla="*/ 0 h 87"/>
                <a:gd name="T8" fmla="*/ 8 w 11"/>
                <a:gd name="T9" fmla="*/ 0 h 87"/>
                <a:gd name="T10" fmla="*/ 4 w 11"/>
                <a:gd name="T11" fmla="*/ 22 h 87"/>
                <a:gd name="T12" fmla="*/ 4 w 11"/>
                <a:gd name="T13" fmla="*/ 61 h 87"/>
                <a:gd name="T14" fmla="*/ 0 w 11"/>
                <a:gd name="T15" fmla="*/ 83 h 87"/>
                <a:gd name="T16" fmla="*/ 4 w 11"/>
                <a:gd name="T17" fmla="*/ 79 h 87"/>
                <a:gd name="T18" fmla="*/ 4 w 11"/>
                <a:gd name="T19" fmla="*/ 87 h 87"/>
                <a:gd name="T20" fmla="*/ 8 w 11"/>
                <a:gd name="T21" fmla="*/ 87 h 87"/>
                <a:gd name="T22" fmla="*/ 8 w 11"/>
                <a:gd name="T23" fmla="*/ 83 h 87"/>
                <a:gd name="T24" fmla="*/ 4 w 11"/>
                <a:gd name="T25" fmla="*/ 87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87"/>
                <a:gd name="T41" fmla="*/ 11 w 11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87">
                  <a:moveTo>
                    <a:pt x="4" y="87"/>
                  </a:moveTo>
                  <a:lnTo>
                    <a:pt x="8" y="83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2"/>
                  </a:lnTo>
                  <a:lnTo>
                    <a:pt x="4" y="61"/>
                  </a:lnTo>
                  <a:lnTo>
                    <a:pt x="0" y="83"/>
                  </a:lnTo>
                  <a:lnTo>
                    <a:pt x="4" y="79"/>
                  </a:lnTo>
                  <a:lnTo>
                    <a:pt x="4" y="87"/>
                  </a:lnTo>
                  <a:lnTo>
                    <a:pt x="8" y="87"/>
                  </a:lnTo>
                  <a:lnTo>
                    <a:pt x="8" y="83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493">
              <a:extLst>
                <a:ext uri="{FF2B5EF4-FFF2-40B4-BE49-F238E27FC236}">
                  <a16:creationId xmlns:a16="http://schemas.microsoft.com/office/drawing/2014/main" id="{89408B9D-028C-41BF-B5A2-797094D6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659"/>
              <a:ext cx="133" cy="72"/>
            </a:xfrm>
            <a:custGeom>
              <a:avLst/>
              <a:gdLst>
                <a:gd name="T0" fmla="*/ 0 w 133"/>
                <a:gd name="T1" fmla="*/ 7 h 72"/>
                <a:gd name="T2" fmla="*/ 3 w 133"/>
                <a:gd name="T3" fmla="*/ 7 h 72"/>
                <a:gd name="T4" fmla="*/ 14 w 133"/>
                <a:gd name="T5" fmla="*/ 10 h 72"/>
                <a:gd name="T6" fmla="*/ 21 w 133"/>
                <a:gd name="T7" fmla="*/ 14 h 72"/>
                <a:gd name="T8" fmla="*/ 29 w 133"/>
                <a:gd name="T9" fmla="*/ 18 h 72"/>
                <a:gd name="T10" fmla="*/ 36 w 133"/>
                <a:gd name="T11" fmla="*/ 21 h 72"/>
                <a:gd name="T12" fmla="*/ 43 w 133"/>
                <a:gd name="T13" fmla="*/ 25 h 72"/>
                <a:gd name="T14" fmla="*/ 50 w 133"/>
                <a:gd name="T15" fmla="*/ 32 h 72"/>
                <a:gd name="T16" fmla="*/ 57 w 133"/>
                <a:gd name="T17" fmla="*/ 36 h 72"/>
                <a:gd name="T18" fmla="*/ 65 w 133"/>
                <a:gd name="T19" fmla="*/ 43 h 72"/>
                <a:gd name="T20" fmla="*/ 75 w 133"/>
                <a:gd name="T21" fmla="*/ 46 h 72"/>
                <a:gd name="T22" fmla="*/ 83 w 133"/>
                <a:gd name="T23" fmla="*/ 54 h 72"/>
                <a:gd name="T24" fmla="*/ 90 w 133"/>
                <a:gd name="T25" fmla="*/ 57 h 72"/>
                <a:gd name="T26" fmla="*/ 97 w 133"/>
                <a:gd name="T27" fmla="*/ 61 h 72"/>
                <a:gd name="T28" fmla="*/ 108 w 133"/>
                <a:gd name="T29" fmla="*/ 64 h 72"/>
                <a:gd name="T30" fmla="*/ 115 w 133"/>
                <a:gd name="T31" fmla="*/ 68 h 72"/>
                <a:gd name="T32" fmla="*/ 122 w 133"/>
                <a:gd name="T33" fmla="*/ 72 h 72"/>
                <a:gd name="T34" fmla="*/ 133 w 133"/>
                <a:gd name="T35" fmla="*/ 72 h 72"/>
                <a:gd name="T36" fmla="*/ 133 w 133"/>
                <a:gd name="T37" fmla="*/ 64 h 72"/>
                <a:gd name="T38" fmla="*/ 126 w 133"/>
                <a:gd name="T39" fmla="*/ 64 h 72"/>
                <a:gd name="T40" fmla="*/ 115 w 133"/>
                <a:gd name="T41" fmla="*/ 61 h 72"/>
                <a:gd name="T42" fmla="*/ 108 w 133"/>
                <a:gd name="T43" fmla="*/ 57 h 72"/>
                <a:gd name="T44" fmla="*/ 101 w 133"/>
                <a:gd name="T45" fmla="*/ 54 h 72"/>
                <a:gd name="T46" fmla="*/ 93 w 133"/>
                <a:gd name="T47" fmla="*/ 50 h 72"/>
                <a:gd name="T48" fmla="*/ 86 w 133"/>
                <a:gd name="T49" fmla="*/ 46 h 72"/>
                <a:gd name="T50" fmla="*/ 75 w 133"/>
                <a:gd name="T51" fmla="*/ 43 h 72"/>
                <a:gd name="T52" fmla="*/ 72 w 133"/>
                <a:gd name="T53" fmla="*/ 36 h 72"/>
                <a:gd name="T54" fmla="*/ 65 w 133"/>
                <a:gd name="T55" fmla="*/ 32 h 72"/>
                <a:gd name="T56" fmla="*/ 54 w 133"/>
                <a:gd name="T57" fmla="*/ 25 h 72"/>
                <a:gd name="T58" fmla="*/ 47 w 133"/>
                <a:gd name="T59" fmla="*/ 21 h 72"/>
                <a:gd name="T60" fmla="*/ 39 w 133"/>
                <a:gd name="T61" fmla="*/ 14 h 72"/>
                <a:gd name="T62" fmla="*/ 32 w 133"/>
                <a:gd name="T63" fmla="*/ 10 h 72"/>
                <a:gd name="T64" fmla="*/ 21 w 133"/>
                <a:gd name="T65" fmla="*/ 7 h 72"/>
                <a:gd name="T66" fmla="*/ 14 w 133"/>
                <a:gd name="T67" fmla="*/ 3 h 72"/>
                <a:gd name="T68" fmla="*/ 7 w 133"/>
                <a:gd name="T69" fmla="*/ 0 h 72"/>
                <a:gd name="T70" fmla="*/ 0 w 133"/>
                <a:gd name="T71" fmla="*/ 7 h 72"/>
                <a:gd name="T72" fmla="*/ 3 w 133"/>
                <a:gd name="T73" fmla="*/ 7 h 72"/>
                <a:gd name="T74" fmla="*/ 0 w 133"/>
                <a:gd name="T75" fmla="*/ 7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72"/>
                <a:gd name="T116" fmla="*/ 133 w 133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72">
                  <a:moveTo>
                    <a:pt x="0" y="7"/>
                  </a:moveTo>
                  <a:lnTo>
                    <a:pt x="3" y="7"/>
                  </a:lnTo>
                  <a:lnTo>
                    <a:pt x="14" y="10"/>
                  </a:lnTo>
                  <a:lnTo>
                    <a:pt x="21" y="14"/>
                  </a:lnTo>
                  <a:lnTo>
                    <a:pt x="29" y="18"/>
                  </a:lnTo>
                  <a:lnTo>
                    <a:pt x="36" y="21"/>
                  </a:lnTo>
                  <a:lnTo>
                    <a:pt x="43" y="25"/>
                  </a:lnTo>
                  <a:lnTo>
                    <a:pt x="50" y="32"/>
                  </a:lnTo>
                  <a:lnTo>
                    <a:pt x="57" y="36"/>
                  </a:lnTo>
                  <a:lnTo>
                    <a:pt x="65" y="43"/>
                  </a:lnTo>
                  <a:lnTo>
                    <a:pt x="75" y="46"/>
                  </a:lnTo>
                  <a:lnTo>
                    <a:pt x="83" y="54"/>
                  </a:lnTo>
                  <a:lnTo>
                    <a:pt x="90" y="57"/>
                  </a:lnTo>
                  <a:lnTo>
                    <a:pt x="97" y="61"/>
                  </a:lnTo>
                  <a:lnTo>
                    <a:pt x="108" y="64"/>
                  </a:lnTo>
                  <a:lnTo>
                    <a:pt x="115" y="68"/>
                  </a:lnTo>
                  <a:lnTo>
                    <a:pt x="122" y="72"/>
                  </a:lnTo>
                  <a:lnTo>
                    <a:pt x="133" y="72"/>
                  </a:lnTo>
                  <a:lnTo>
                    <a:pt x="133" y="64"/>
                  </a:lnTo>
                  <a:lnTo>
                    <a:pt x="126" y="64"/>
                  </a:lnTo>
                  <a:lnTo>
                    <a:pt x="115" y="61"/>
                  </a:lnTo>
                  <a:lnTo>
                    <a:pt x="108" y="57"/>
                  </a:lnTo>
                  <a:lnTo>
                    <a:pt x="101" y="54"/>
                  </a:lnTo>
                  <a:lnTo>
                    <a:pt x="93" y="50"/>
                  </a:lnTo>
                  <a:lnTo>
                    <a:pt x="86" y="46"/>
                  </a:lnTo>
                  <a:lnTo>
                    <a:pt x="75" y="43"/>
                  </a:lnTo>
                  <a:lnTo>
                    <a:pt x="72" y="36"/>
                  </a:lnTo>
                  <a:lnTo>
                    <a:pt x="65" y="32"/>
                  </a:lnTo>
                  <a:lnTo>
                    <a:pt x="54" y="25"/>
                  </a:lnTo>
                  <a:lnTo>
                    <a:pt x="47" y="21"/>
                  </a:lnTo>
                  <a:lnTo>
                    <a:pt x="39" y="14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494">
              <a:extLst>
                <a:ext uri="{FF2B5EF4-FFF2-40B4-BE49-F238E27FC236}">
                  <a16:creationId xmlns:a16="http://schemas.microsoft.com/office/drawing/2014/main" id="{563E23F0-3E58-4EF0-8DF4-25314BFC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1"/>
              <a:ext cx="11" cy="15"/>
            </a:xfrm>
            <a:custGeom>
              <a:avLst/>
              <a:gdLst>
                <a:gd name="T0" fmla="*/ 0 w 11"/>
                <a:gd name="T1" fmla="*/ 4 h 15"/>
                <a:gd name="T2" fmla="*/ 0 w 11"/>
                <a:gd name="T3" fmla="*/ 8 h 15"/>
                <a:gd name="T4" fmla="*/ 4 w 11"/>
                <a:gd name="T5" fmla="*/ 15 h 15"/>
                <a:gd name="T6" fmla="*/ 11 w 11"/>
                <a:gd name="T7" fmla="*/ 8 h 15"/>
                <a:gd name="T8" fmla="*/ 4 w 11"/>
                <a:gd name="T9" fmla="*/ 0 h 15"/>
                <a:gd name="T10" fmla="*/ 4 w 11"/>
                <a:gd name="T11" fmla="*/ 4 h 15"/>
                <a:gd name="T12" fmla="*/ 0 w 11"/>
                <a:gd name="T13" fmla="*/ 4 h 15"/>
                <a:gd name="T14" fmla="*/ 0 w 11"/>
                <a:gd name="T15" fmla="*/ 8 h 15"/>
                <a:gd name="T16" fmla="*/ 0 w 11"/>
                <a:gd name="T17" fmla="*/ 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5"/>
                <a:gd name="T29" fmla="*/ 11 w 1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5">
                  <a:moveTo>
                    <a:pt x="0" y="4"/>
                  </a:moveTo>
                  <a:lnTo>
                    <a:pt x="0" y="8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495">
              <a:extLst>
                <a:ext uri="{FF2B5EF4-FFF2-40B4-BE49-F238E27FC236}">
                  <a16:creationId xmlns:a16="http://schemas.microsoft.com/office/drawing/2014/main" id="{CA3EE40E-AC02-409F-8B07-80B03CC5A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79"/>
              <a:ext cx="15" cy="76"/>
            </a:xfrm>
            <a:custGeom>
              <a:avLst/>
              <a:gdLst>
                <a:gd name="T0" fmla="*/ 11 w 15"/>
                <a:gd name="T1" fmla="*/ 0 h 76"/>
                <a:gd name="T2" fmla="*/ 7 w 15"/>
                <a:gd name="T3" fmla="*/ 4 h 76"/>
                <a:gd name="T4" fmla="*/ 0 w 15"/>
                <a:gd name="T5" fmla="*/ 76 h 76"/>
                <a:gd name="T6" fmla="*/ 4 w 15"/>
                <a:gd name="T7" fmla="*/ 76 h 76"/>
                <a:gd name="T8" fmla="*/ 15 w 15"/>
                <a:gd name="T9" fmla="*/ 4 h 76"/>
                <a:gd name="T10" fmla="*/ 11 w 15"/>
                <a:gd name="T11" fmla="*/ 8 h 76"/>
                <a:gd name="T12" fmla="*/ 11 w 15"/>
                <a:gd name="T13" fmla="*/ 0 h 76"/>
                <a:gd name="T14" fmla="*/ 7 w 15"/>
                <a:gd name="T15" fmla="*/ 4 h 76"/>
                <a:gd name="T16" fmla="*/ 11 w 15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76"/>
                <a:gd name="T29" fmla="*/ 15 w 1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76">
                  <a:moveTo>
                    <a:pt x="11" y="0"/>
                  </a:moveTo>
                  <a:lnTo>
                    <a:pt x="7" y="4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496">
              <a:extLst>
                <a:ext uri="{FF2B5EF4-FFF2-40B4-BE49-F238E27FC236}">
                  <a16:creationId xmlns:a16="http://schemas.microsoft.com/office/drawing/2014/main" id="{02369E12-A52F-4A1C-B1F8-658F59B97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569"/>
              <a:ext cx="7" cy="18"/>
            </a:xfrm>
            <a:custGeom>
              <a:avLst/>
              <a:gdLst>
                <a:gd name="T0" fmla="*/ 4 w 7"/>
                <a:gd name="T1" fmla="*/ 0 h 18"/>
                <a:gd name="T2" fmla="*/ 0 w 7"/>
                <a:gd name="T3" fmla="*/ 3 h 18"/>
                <a:gd name="T4" fmla="*/ 0 w 7"/>
                <a:gd name="T5" fmla="*/ 18 h 18"/>
                <a:gd name="T6" fmla="*/ 7 w 7"/>
                <a:gd name="T7" fmla="*/ 14 h 18"/>
                <a:gd name="T8" fmla="*/ 7 w 7"/>
                <a:gd name="T9" fmla="*/ 0 h 18"/>
                <a:gd name="T10" fmla="*/ 7 w 7"/>
                <a:gd name="T11" fmla="*/ 3 h 18"/>
                <a:gd name="T12" fmla="*/ 4 w 7"/>
                <a:gd name="T13" fmla="*/ 0 h 18"/>
                <a:gd name="T14" fmla="*/ 0 w 7"/>
                <a:gd name="T15" fmla="*/ 0 h 18"/>
                <a:gd name="T16" fmla="*/ 0 w 7"/>
                <a:gd name="T17" fmla="*/ 3 h 18"/>
                <a:gd name="T18" fmla="*/ 4 w 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8"/>
                <a:gd name="T32" fmla="*/ 7 w 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8">
                  <a:moveTo>
                    <a:pt x="4" y="0"/>
                  </a:moveTo>
                  <a:lnTo>
                    <a:pt x="0" y="3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497">
              <a:extLst>
                <a:ext uri="{FF2B5EF4-FFF2-40B4-BE49-F238E27FC236}">
                  <a16:creationId xmlns:a16="http://schemas.microsoft.com/office/drawing/2014/main" id="{B83FB677-B7B5-487B-BC68-B0DDBF3F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533"/>
              <a:ext cx="72" cy="39"/>
            </a:xfrm>
            <a:custGeom>
              <a:avLst/>
              <a:gdLst>
                <a:gd name="T0" fmla="*/ 64 w 72"/>
                <a:gd name="T1" fmla="*/ 0 h 39"/>
                <a:gd name="T2" fmla="*/ 57 w 72"/>
                <a:gd name="T3" fmla="*/ 7 h 39"/>
                <a:gd name="T4" fmla="*/ 54 w 72"/>
                <a:gd name="T5" fmla="*/ 14 h 39"/>
                <a:gd name="T6" fmla="*/ 46 w 72"/>
                <a:gd name="T7" fmla="*/ 18 h 39"/>
                <a:gd name="T8" fmla="*/ 36 w 72"/>
                <a:gd name="T9" fmla="*/ 21 h 39"/>
                <a:gd name="T10" fmla="*/ 25 w 72"/>
                <a:gd name="T11" fmla="*/ 21 h 39"/>
                <a:gd name="T12" fmla="*/ 18 w 72"/>
                <a:gd name="T13" fmla="*/ 25 h 39"/>
                <a:gd name="T14" fmla="*/ 7 w 72"/>
                <a:gd name="T15" fmla="*/ 28 h 39"/>
                <a:gd name="T16" fmla="*/ 0 w 72"/>
                <a:gd name="T17" fmla="*/ 36 h 39"/>
                <a:gd name="T18" fmla="*/ 3 w 72"/>
                <a:gd name="T19" fmla="*/ 39 h 39"/>
                <a:gd name="T20" fmla="*/ 10 w 72"/>
                <a:gd name="T21" fmla="*/ 36 h 39"/>
                <a:gd name="T22" fmla="*/ 18 w 72"/>
                <a:gd name="T23" fmla="*/ 32 h 39"/>
                <a:gd name="T24" fmla="*/ 28 w 72"/>
                <a:gd name="T25" fmla="*/ 28 h 39"/>
                <a:gd name="T26" fmla="*/ 39 w 72"/>
                <a:gd name="T27" fmla="*/ 25 h 39"/>
                <a:gd name="T28" fmla="*/ 46 w 72"/>
                <a:gd name="T29" fmla="*/ 21 h 39"/>
                <a:gd name="T30" fmla="*/ 57 w 72"/>
                <a:gd name="T31" fmla="*/ 18 h 39"/>
                <a:gd name="T32" fmla="*/ 64 w 72"/>
                <a:gd name="T33" fmla="*/ 10 h 39"/>
                <a:gd name="T34" fmla="*/ 68 w 72"/>
                <a:gd name="T35" fmla="*/ 0 h 39"/>
                <a:gd name="T36" fmla="*/ 72 w 72"/>
                <a:gd name="T37" fmla="*/ 0 h 39"/>
                <a:gd name="T38" fmla="*/ 68 w 72"/>
                <a:gd name="T39" fmla="*/ 0 h 39"/>
                <a:gd name="T40" fmla="*/ 64 w 72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39"/>
                <a:gd name="T65" fmla="*/ 72 w 72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39">
                  <a:moveTo>
                    <a:pt x="64" y="0"/>
                  </a:moveTo>
                  <a:lnTo>
                    <a:pt x="57" y="7"/>
                  </a:lnTo>
                  <a:lnTo>
                    <a:pt x="54" y="14"/>
                  </a:lnTo>
                  <a:lnTo>
                    <a:pt x="46" y="18"/>
                  </a:lnTo>
                  <a:lnTo>
                    <a:pt x="36" y="21"/>
                  </a:lnTo>
                  <a:lnTo>
                    <a:pt x="25" y="21"/>
                  </a:lnTo>
                  <a:lnTo>
                    <a:pt x="18" y="25"/>
                  </a:lnTo>
                  <a:lnTo>
                    <a:pt x="7" y="28"/>
                  </a:lnTo>
                  <a:lnTo>
                    <a:pt x="0" y="36"/>
                  </a:lnTo>
                  <a:lnTo>
                    <a:pt x="3" y="39"/>
                  </a:lnTo>
                  <a:lnTo>
                    <a:pt x="10" y="36"/>
                  </a:lnTo>
                  <a:lnTo>
                    <a:pt x="18" y="32"/>
                  </a:lnTo>
                  <a:lnTo>
                    <a:pt x="28" y="28"/>
                  </a:lnTo>
                  <a:lnTo>
                    <a:pt x="39" y="25"/>
                  </a:lnTo>
                  <a:lnTo>
                    <a:pt x="46" y="21"/>
                  </a:lnTo>
                  <a:lnTo>
                    <a:pt x="57" y="18"/>
                  </a:lnTo>
                  <a:lnTo>
                    <a:pt x="64" y="1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498">
              <a:extLst>
                <a:ext uri="{FF2B5EF4-FFF2-40B4-BE49-F238E27FC236}">
                  <a16:creationId xmlns:a16="http://schemas.microsoft.com/office/drawing/2014/main" id="{F162203A-754E-4334-872E-BF7E121B0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482"/>
              <a:ext cx="7" cy="51"/>
            </a:xfrm>
            <a:custGeom>
              <a:avLst/>
              <a:gdLst>
                <a:gd name="T0" fmla="*/ 3 w 7"/>
                <a:gd name="T1" fmla="*/ 0 h 51"/>
                <a:gd name="T2" fmla="*/ 0 w 7"/>
                <a:gd name="T3" fmla="*/ 4 h 51"/>
                <a:gd name="T4" fmla="*/ 3 w 7"/>
                <a:gd name="T5" fmla="*/ 51 h 51"/>
                <a:gd name="T6" fmla="*/ 7 w 7"/>
                <a:gd name="T7" fmla="*/ 51 h 51"/>
                <a:gd name="T8" fmla="*/ 7 w 7"/>
                <a:gd name="T9" fmla="*/ 4 h 51"/>
                <a:gd name="T10" fmla="*/ 3 w 7"/>
                <a:gd name="T11" fmla="*/ 7 h 51"/>
                <a:gd name="T12" fmla="*/ 3 w 7"/>
                <a:gd name="T13" fmla="*/ 0 h 51"/>
                <a:gd name="T14" fmla="*/ 0 w 7"/>
                <a:gd name="T15" fmla="*/ 0 h 51"/>
                <a:gd name="T16" fmla="*/ 0 w 7"/>
                <a:gd name="T17" fmla="*/ 4 h 51"/>
                <a:gd name="T18" fmla="*/ 3 w 7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1"/>
                <a:gd name="T32" fmla="*/ 7 w 7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1">
                  <a:moveTo>
                    <a:pt x="3" y="0"/>
                  </a:moveTo>
                  <a:lnTo>
                    <a:pt x="0" y="4"/>
                  </a:lnTo>
                  <a:lnTo>
                    <a:pt x="3" y="51"/>
                  </a:lnTo>
                  <a:lnTo>
                    <a:pt x="7" y="51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499">
              <a:extLst>
                <a:ext uri="{FF2B5EF4-FFF2-40B4-BE49-F238E27FC236}">
                  <a16:creationId xmlns:a16="http://schemas.microsoft.com/office/drawing/2014/main" id="{D969E9B4-5BA7-4520-976B-4C422292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482"/>
              <a:ext cx="72" cy="25"/>
            </a:xfrm>
            <a:custGeom>
              <a:avLst/>
              <a:gdLst>
                <a:gd name="T0" fmla="*/ 72 w 72"/>
                <a:gd name="T1" fmla="*/ 22 h 25"/>
                <a:gd name="T2" fmla="*/ 72 w 72"/>
                <a:gd name="T3" fmla="*/ 18 h 25"/>
                <a:gd name="T4" fmla="*/ 65 w 72"/>
                <a:gd name="T5" fmla="*/ 15 h 25"/>
                <a:gd name="T6" fmla="*/ 54 w 72"/>
                <a:gd name="T7" fmla="*/ 11 h 25"/>
                <a:gd name="T8" fmla="*/ 47 w 72"/>
                <a:gd name="T9" fmla="*/ 7 h 25"/>
                <a:gd name="T10" fmla="*/ 36 w 72"/>
                <a:gd name="T11" fmla="*/ 4 h 25"/>
                <a:gd name="T12" fmla="*/ 29 w 72"/>
                <a:gd name="T13" fmla="*/ 0 h 25"/>
                <a:gd name="T14" fmla="*/ 0 w 72"/>
                <a:gd name="T15" fmla="*/ 0 h 25"/>
                <a:gd name="T16" fmla="*/ 0 w 72"/>
                <a:gd name="T17" fmla="*/ 7 h 25"/>
                <a:gd name="T18" fmla="*/ 26 w 72"/>
                <a:gd name="T19" fmla="*/ 7 h 25"/>
                <a:gd name="T20" fmla="*/ 36 w 72"/>
                <a:gd name="T21" fmla="*/ 11 h 25"/>
                <a:gd name="T22" fmla="*/ 44 w 72"/>
                <a:gd name="T23" fmla="*/ 15 h 25"/>
                <a:gd name="T24" fmla="*/ 54 w 72"/>
                <a:gd name="T25" fmla="*/ 15 h 25"/>
                <a:gd name="T26" fmla="*/ 62 w 72"/>
                <a:gd name="T27" fmla="*/ 18 h 25"/>
                <a:gd name="T28" fmla="*/ 65 w 72"/>
                <a:gd name="T29" fmla="*/ 25 h 25"/>
                <a:gd name="T30" fmla="*/ 65 w 72"/>
                <a:gd name="T31" fmla="*/ 22 h 25"/>
                <a:gd name="T32" fmla="*/ 72 w 72"/>
                <a:gd name="T33" fmla="*/ 22 h 25"/>
                <a:gd name="T34" fmla="*/ 72 w 72"/>
                <a:gd name="T35" fmla="*/ 18 h 25"/>
                <a:gd name="T36" fmla="*/ 72 w 72"/>
                <a:gd name="T37" fmla="*/ 22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5"/>
                <a:gd name="T59" fmla="*/ 72 w 72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5">
                  <a:moveTo>
                    <a:pt x="72" y="22"/>
                  </a:moveTo>
                  <a:lnTo>
                    <a:pt x="72" y="18"/>
                  </a:lnTo>
                  <a:lnTo>
                    <a:pt x="65" y="15"/>
                  </a:lnTo>
                  <a:lnTo>
                    <a:pt x="54" y="11"/>
                  </a:lnTo>
                  <a:lnTo>
                    <a:pt x="47" y="7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6" y="7"/>
                  </a:lnTo>
                  <a:lnTo>
                    <a:pt x="36" y="11"/>
                  </a:lnTo>
                  <a:lnTo>
                    <a:pt x="44" y="15"/>
                  </a:lnTo>
                  <a:lnTo>
                    <a:pt x="54" y="15"/>
                  </a:lnTo>
                  <a:lnTo>
                    <a:pt x="62" y="18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72" y="22"/>
                  </a:lnTo>
                  <a:lnTo>
                    <a:pt x="72" y="18"/>
                  </a:ln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500">
              <a:extLst>
                <a:ext uri="{FF2B5EF4-FFF2-40B4-BE49-F238E27FC236}">
                  <a16:creationId xmlns:a16="http://schemas.microsoft.com/office/drawing/2014/main" id="{BE0D1A39-FF06-4C63-961F-3829D79BC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493"/>
              <a:ext cx="57" cy="61"/>
            </a:xfrm>
            <a:custGeom>
              <a:avLst/>
              <a:gdLst>
                <a:gd name="T0" fmla="*/ 54 w 57"/>
                <a:gd name="T1" fmla="*/ 47 h 61"/>
                <a:gd name="T2" fmla="*/ 46 w 57"/>
                <a:gd name="T3" fmla="*/ 47 h 61"/>
                <a:gd name="T4" fmla="*/ 43 w 57"/>
                <a:gd name="T5" fmla="*/ 50 h 61"/>
                <a:gd name="T6" fmla="*/ 36 w 57"/>
                <a:gd name="T7" fmla="*/ 54 h 61"/>
                <a:gd name="T8" fmla="*/ 28 w 57"/>
                <a:gd name="T9" fmla="*/ 54 h 61"/>
                <a:gd name="T10" fmla="*/ 21 w 57"/>
                <a:gd name="T11" fmla="*/ 58 h 61"/>
                <a:gd name="T12" fmla="*/ 14 w 57"/>
                <a:gd name="T13" fmla="*/ 61 h 61"/>
                <a:gd name="T14" fmla="*/ 0 w 57"/>
                <a:gd name="T15" fmla="*/ 61 h 61"/>
                <a:gd name="T16" fmla="*/ 3 w 57"/>
                <a:gd name="T17" fmla="*/ 54 h 61"/>
                <a:gd name="T18" fmla="*/ 3 w 57"/>
                <a:gd name="T19" fmla="*/ 25 h 61"/>
                <a:gd name="T20" fmla="*/ 54 w 57"/>
                <a:gd name="T21" fmla="*/ 0 h 61"/>
                <a:gd name="T22" fmla="*/ 57 w 57"/>
                <a:gd name="T23" fmla="*/ 14 h 61"/>
                <a:gd name="T24" fmla="*/ 57 w 57"/>
                <a:gd name="T25" fmla="*/ 22 h 61"/>
                <a:gd name="T26" fmla="*/ 54 w 57"/>
                <a:gd name="T27" fmla="*/ 32 h 61"/>
                <a:gd name="T28" fmla="*/ 54 w 57"/>
                <a:gd name="T29" fmla="*/ 47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61"/>
                <a:gd name="T47" fmla="*/ 57 w 57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61">
                  <a:moveTo>
                    <a:pt x="54" y="47"/>
                  </a:moveTo>
                  <a:lnTo>
                    <a:pt x="46" y="47"/>
                  </a:lnTo>
                  <a:lnTo>
                    <a:pt x="43" y="50"/>
                  </a:lnTo>
                  <a:lnTo>
                    <a:pt x="36" y="54"/>
                  </a:lnTo>
                  <a:lnTo>
                    <a:pt x="28" y="54"/>
                  </a:lnTo>
                  <a:lnTo>
                    <a:pt x="21" y="58"/>
                  </a:lnTo>
                  <a:lnTo>
                    <a:pt x="14" y="61"/>
                  </a:lnTo>
                  <a:lnTo>
                    <a:pt x="0" y="61"/>
                  </a:lnTo>
                  <a:lnTo>
                    <a:pt x="3" y="54"/>
                  </a:lnTo>
                  <a:lnTo>
                    <a:pt x="3" y="25"/>
                  </a:lnTo>
                  <a:lnTo>
                    <a:pt x="54" y="0"/>
                  </a:lnTo>
                  <a:lnTo>
                    <a:pt x="57" y="14"/>
                  </a:lnTo>
                  <a:lnTo>
                    <a:pt x="57" y="22"/>
                  </a:lnTo>
                  <a:lnTo>
                    <a:pt x="54" y="32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501">
              <a:extLst>
                <a:ext uri="{FF2B5EF4-FFF2-40B4-BE49-F238E27FC236}">
                  <a16:creationId xmlns:a16="http://schemas.microsoft.com/office/drawing/2014/main" id="{596EC642-FED7-4F58-95BF-490ED9AD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536"/>
              <a:ext cx="58" cy="25"/>
            </a:xfrm>
            <a:custGeom>
              <a:avLst/>
              <a:gdLst>
                <a:gd name="T0" fmla="*/ 0 w 58"/>
                <a:gd name="T1" fmla="*/ 18 h 25"/>
                <a:gd name="T2" fmla="*/ 7 w 58"/>
                <a:gd name="T3" fmla="*/ 22 h 25"/>
                <a:gd name="T4" fmla="*/ 11 w 58"/>
                <a:gd name="T5" fmla="*/ 22 h 25"/>
                <a:gd name="T6" fmla="*/ 22 w 58"/>
                <a:gd name="T7" fmla="*/ 18 h 25"/>
                <a:gd name="T8" fmla="*/ 25 w 58"/>
                <a:gd name="T9" fmla="*/ 18 h 25"/>
                <a:gd name="T10" fmla="*/ 32 w 58"/>
                <a:gd name="T11" fmla="*/ 15 h 25"/>
                <a:gd name="T12" fmla="*/ 40 w 58"/>
                <a:gd name="T13" fmla="*/ 15 h 25"/>
                <a:gd name="T14" fmla="*/ 47 w 58"/>
                <a:gd name="T15" fmla="*/ 11 h 25"/>
                <a:gd name="T16" fmla="*/ 54 w 58"/>
                <a:gd name="T17" fmla="*/ 7 h 25"/>
                <a:gd name="T18" fmla="*/ 58 w 58"/>
                <a:gd name="T19" fmla="*/ 7 h 25"/>
                <a:gd name="T20" fmla="*/ 58 w 58"/>
                <a:gd name="T21" fmla="*/ 0 h 25"/>
                <a:gd name="T22" fmla="*/ 50 w 58"/>
                <a:gd name="T23" fmla="*/ 0 h 25"/>
                <a:gd name="T24" fmla="*/ 43 w 58"/>
                <a:gd name="T25" fmla="*/ 4 h 25"/>
                <a:gd name="T26" fmla="*/ 36 w 58"/>
                <a:gd name="T27" fmla="*/ 7 h 25"/>
                <a:gd name="T28" fmla="*/ 29 w 58"/>
                <a:gd name="T29" fmla="*/ 7 h 25"/>
                <a:gd name="T30" fmla="*/ 25 w 58"/>
                <a:gd name="T31" fmla="*/ 11 h 25"/>
                <a:gd name="T32" fmla="*/ 18 w 58"/>
                <a:gd name="T33" fmla="*/ 15 h 25"/>
                <a:gd name="T34" fmla="*/ 11 w 58"/>
                <a:gd name="T35" fmla="*/ 15 h 25"/>
                <a:gd name="T36" fmla="*/ 4 w 58"/>
                <a:gd name="T37" fmla="*/ 18 h 25"/>
                <a:gd name="T38" fmla="*/ 7 w 58"/>
                <a:gd name="T39" fmla="*/ 18 h 25"/>
                <a:gd name="T40" fmla="*/ 0 w 58"/>
                <a:gd name="T41" fmla="*/ 18 h 25"/>
                <a:gd name="T42" fmla="*/ 0 w 58"/>
                <a:gd name="T43" fmla="*/ 25 h 25"/>
                <a:gd name="T44" fmla="*/ 7 w 58"/>
                <a:gd name="T45" fmla="*/ 22 h 25"/>
                <a:gd name="T46" fmla="*/ 0 w 58"/>
                <a:gd name="T47" fmla="*/ 18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25"/>
                <a:gd name="T74" fmla="*/ 58 w 58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25">
                  <a:moveTo>
                    <a:pt x="0" y="18"/>
                  </a:moveTo>
                  <a:lnTo>
                    <a:pt x="7" y="22"/>
                  </a:lnTo>
                  <a:lnTo>
                    <a:pt x="11" y="22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32" y="15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4" y="7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5" y="11"/>
                  </a:lnTo>
                  <a:lnTo>
                    <a:pt x="18" y="15"/>
                  </a:lnTo>
                  <a:lnTo>
                    <a:pt x="11" y="15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7" y="2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502">
              <a:extLst>
                <a:ext uri="{FF2B5EF4-FFF2-40B4-BE49-F238E27FC236}">
                  <a16:creationId xmlns:a16="http://schemas.microsoft.com/office/drawing/2014/main" id="{AFFB4225-9700-433E-9C82-4E0145ABD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515"/>
              <a:ext cx="11" cy="39"/>
            </a:xfrm>
            <a:custGeom>
              <a:avLst/>
              <a:gdLst>
                <a:gd name="T0" fmla="*/ 7 w 11"/>
                <a:gd name="T1" fmla="*/ 0 h 39"/>
                <a:gd name="T2" fmla="*/ 4 w 11"/>
                <a:gd name="T3" fmla="*/ 3 h 39"/>
                <a:gd name="T4" fmla="*/ 4 w 11"/>
                <a:gd name="T5" fmla="*/ 32 h 39"/>
                <a:gd name="T6" fmla="*/ 0 w 11"/>
                <a:gd name="T7" fmla="*/ 39 h 39"/>
                <a:gd name="T8" fmla="*/ 7 w 11"/>
                <a:gd name="T9" fmla="*/ 39 h 39"/>
                <a:gd name="T10" fmla="*/ 11 w 11"/>
                <a:gd name="T11" fmla="*/ 32 h 39"/>
                <a:gd name="T12" fmla="*/ 11 w 11"/>
                <a:gd name="T13" fmla="*/ 3 h 39"/>
                <a:gd name="T14" fmla="*/ 7 w 11"/>
                <a:gd name="T15" fmla="*/ 7 h 39"/>
                <a:gd name="T16" fmla="*/ 7 w 11"/>
                <a:gd name="T17" fmla="*/ 0 h 39"/>
                <a:gd name="T18" fmla="*/ 4 w 11"/>
                <a:gd name="T19" fmla="*/ 0 h 39"/>
                <a:gd name="T20" fmla="*/ 4 w 11"/>
                <a:gd name="T21" fmla="*/ 3 h 39"/>
                <a:gd name="T22" fmla="*/ 7 w 1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39"/>
                <a:gd name="T38" fmla="*/ 11 w 1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39">
                  <a:moveTo>
                    <a:pt x="7" y="0"/>
                  </a:moveTo>
                  <a:lnTo>
                    <a:pt x="4" y="3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7" y="39"/>
                  </a:lnTo>
                  <a:lnTo>
                    <a:pt x="11" y="32"/>
                  </a:lnTo>
                  <a:lnTo>
                    <a:pt x="11" y="3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503">
              <a:extLst>
                <a:ext uri="{FF2B5EF4-FFF2-40B4-BE49-F238E27FC236}">
                  <a16:creationId xmlns:a16="http://schemas.microsoft.com/office/drawing/2014/main" id="{B4A7BC78-2DF9-49C1-8D89-2F744E8B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489"/>
              <a:ext cx="54" cy="33"/>
            </a:xfrm>
            <a:custGeom>
              <a:avLst/>
              <a:gdLst>
                <a:gd name="T0" fmla="*/ 54 w 54"/>
                <a:gd name="T1" fmla="*/ 4 h 33"/>
                <a:gd name="T2" fmla="*/ 51 w 54"/>
                <a:gd name="T3" fmla="*/ 0 h 33"/>
                <a:gd name="T4" fmla="*/ 0 w 54"/>
                <a:gd name="T5" fmla="*/ 26 h 33"/>
                <a:gd name="T6" fmla="*/ 0 w 54"/>
                <a:gd name="T7" fmla="*/ 33 h 33"/>
                <a:gd name="T8" fmla="*/ 54 w 54"/>
                <a:gd name="T9" fmla="*/ 8 h 33"/>
                <a:gd name="T10" fmla="*/ 47 w 54"/>
                <a:gd name="T11" fmla="*/ 8 h 33"/>
                <a:gd name="T12" fmla="*/ 54 w 54"/>
                <a:gd name="T13" fmla="*/ 4 h 33"/>
                <a:gd name="T14" fmla="*/ 51 w 54"/>
                <a:gd name="T15" fmla="*/ 0 h 33"/>
                <a:gd name="T16" fmla="*/ 54 w 54"/>
                <a:gd name="T17" fmla="*/ 4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33"/>
                <a:gd name="T29" fmla="*/ 54 w 54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33">
                  <a:moveTo>
                    <a:pt x="54" y="4"/>
                  </a:moveTo>
                  <a:lnTo>
                    <a:pt x="51" y="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54" y="8"/>
                  </a:lnTo>
                  <a:lnTo>
                    <a:pt x="47" y="8"/>
                  </a:lnTo>
                  <a:lnTo>
                    <a:pt x="54" y="4"/>
                  </a:lnTo>
                  <a:lnTo>
                    <a:pt x="51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504">
              <a:extLst>
                <a:ext uri="{FF2B5EF4-FFF2-40B4-BE49-F238E27FC236}">
                  <a16:creationId xmlns:a16="http://schemas.microsoft.com/office/drawing/2014/main" id="{71664F4C-3165-4C3B-9934-C28A247E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493"/>
              <a:ext cx="11" cy="50"/>
            </a:xfrm>
            <a:custGeom>
              <a:avLst/>
              <a:gdLst>
                <a:gd name="T0" fmla="*/ 4 w 11"/>
                <a:gd name="T1" fmla="*/ 50 h 50"/>
                <a:gd name="T2" fmla="*/ 7 w 11"/>
                <a:gd name="T3" fmla="*/ 47 h 50"/>
                <a:gd name="T4" fmla="*/ 7 w 11"/>
                <a:gd name="T5" fmla="*/ 32 h 50"/>
                <a:gd name="T6" fmla="*/ 11 w 11"/>
                <a:gd name="T7" fmla="*/ 22 h 50"/>
                <a:gd name="T8" fmla="*/ 11 w 11"/>
                <a:gd name="T9" fmla="*/ 11 h 50"/>
                <a:gd name="T10" fmla="*/ 7 w 11"/>
                <a:gd name="T11" fmla="*/ 0 h 50"/>
                <a:gd name="T12" fmla="*/ 0 w 11"/>
                <a:gd name="T13" fmla="*/ 4 h 50"/>
                <a:gd name="T14" fmla="*/ 4 w 11"/>
                <a:gd name="T15" fmla="*/ 14 h 50"/>
                <a:gd name="T16" fmla="*/ 4 w 11"/>
                <a:gd name="T17" fmla="*/ 22 h 50"/>
                <a:gd name="T18" fmla="*/ 0 w 11"/>
                <a:gd name="T19" fmla="*/ 32 h 50"/>
                <a:gd name="T20" fmla="*/ 0 w 11"/>
                <a:gd name="T21" fmla="*/ 47 h 50"/>
                <a:gd name="T22" fmla="*/ 4 w 11"/>
                <a:gd name="T23" fmla="*/ 43 h 50"/>
                <a:gd name="T24" fmla="*/ 4 w 11"/>
                <a:gd name="T25" fmla="*/ 50 h 50"/>
                <a:gd name="T26" fmla="*/ 7 w 11"/>
                <a:gd name="T27" fmla="*/ 47 h 50"/>
                <a:gd name="T28" fmla="*/ 4 w 11"/>
                <a:gd name="T29" fmla="*/ 5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50"/>
                <a:gd name="T47" fmla="*/ 11 w 11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50">
                  <a:moveTo>
                    <a:pt x="4" y="50"/>
                  </a:moveTo>
                  <a:lnTo>
                    <a:pt x="7" y="47"/>
                  </a:lnTo>
                  <a:lnTo>
                    <a:pt x="7" y="32"/>
                  </a:lnTo>
                  <a:lnTo>
                    <a:pt x="11" y="22"/>
                  </a:lnTo>
                  <a:lnTo>
                    <a:pt x="11" y="11"/>
                  </a:lnTo>
                  <a:lnTo>
                    <a:pt x="7" y="0"/>
                  </a:lnTo>
                  <a:lnTo>
                    <a:pt x="0" y="4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4" y="43"/>
                  </a:lnTo>
                  <a:lnTo>
                    <a:pt x="4" y="50"/>
                  </a:lnTo>
                  <a:lnTo>
                    <a:pt x="7" y="47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505">
              <a:extLst>
                <a:ext uri="{FF2B5EF4-FFF2-40B4-BE49-F238E27FC236}">
                  <a16:creationId xmlns:a16="http://schemas.microsoft.com/office/drawing/2014/main" id="{0B679BA3-536A-46A0-845B-0983BA626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493"/>
              <a:ext cx="104" cy="36"/>
            </a:xfrm>
            <a:custGeom>
              <a:avLst/>
              <a:gdLst>
                <a:gd name="T0" fmla="*/ 104 w 104"/>
                <a:gd name="T1" fmla="*/ 36 h 36"/>
                <a:gd name="T2" fmla="*/ 97 w 104"/>
                <a:gd name="T3" fmla="*/ 32 h 36"/>
                <a:gd name="T4" fmla="*/ 65 w 104"/>
                <a:gd name="T5" fmla="*/ 32 h 36"/>
                <a:gd name="T6" fmla="*/ 58 w 104"/>
                <a:gd name="T7" fmla="*/ 36 h 36"/>
                <a:gd name="T8" fmla="*/ 36 w 104"/>
                <a:gd name="T9" fmla="*/ 36 h 36"/>
                <a:gd name="T10" fmla="*/ 25 w 104"/>
                <a:gd name="T11" fmla="*/ 32 h 36"/>
                <a:gd name="T12" fmla="*/ 22 w 104"/>
                <a:gd name="T13" fmla="*/ 32 h 36"/>
                <a:gd name="T14" fmla="*/ 14 w 104"/>
                <a:gd name="T15" fmla="*/ 29 h 36"/>
                <a:gd name="T16" fmla="*/ 11 w 104"/>
                <a:gd name="T17" fmla="*/ 22 h 36"/>
                <a:gd name="T18" fmla="*/ 7 w 104"/>
                <a:gd name="T19" fmla="*/ 18 h 36"/>
                <a:gd name="T20" fmla="*/ 4 w 104"/>
                <a:gd name="T21" fmla="*/ 11 h 36"/>
                <a:gd name="T22" fmla="*/ 0 w 104"/>
                <a:gd name="T23" fmla="*/ 0 h 36"/>
                <a:gd name="T24" fmla="*/ 7 w 104"/>
                <a:gd name="T25" fmla="*/ 4 h 36"/>
                <a:gd name="T26" fmla="*/ 79 w 104"/>
                <a:gd name="T27" fmla="*/ 4 h 36"/>
                <a:gd name="T28" fmla="*/ 83 w 104"/>
                <a:gd name="T29" fmla="*/ 7 h 36"/>
                <a:gd name="T30" fmla="*/ 90 w 104"/>
                <a:gd name="T31" fmla="*/ 11 h 36"/>
                <a:gd name="T32" fmla="*/ 97 w 104"/>
                <a:gd name="T33" fmla="*/ 14 h 36"/>
                <a:gd name="T34" fmla="*/ 101 w 104"/>
                <a:gd name="T35" fmla="*/ 18 h 36"/>
                <a:gd name="T36" fmla="*/ 101 w 104"/>
                <a:gd name="T37" fmla="*/ 25 h 36"/>
                <a:gd name="T38" fmla="*/ 104 w 104"/>
                <a:gd name="T39" fmla="*/ 36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4"/>
                <a:gd name="T61" fmla="*/ 0 h 36"/>
                <a:gd name="T62" fmla="*/ 104 w 104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4" h="36">
                  <a:moveTo>
                    <a:pt x="104" y="36"/>
                  </a:moveTo>
                  <a:lnTo>
                    <a:pt x="97" y="32"/>
                  </a:lnTo>
                  <a:lnTo>
                    <a:pt x="65" y="32"/>
                  </a:lnTo>
                  <a:lnTo>
                    <a:pt x="58" y="36"/>
                  </a:lnTo>
                  <a:lnTo>
                    <a:pt x="36" y="36"/>
                  </a:lnTo>
                  <a:lnTo>
                    <a:pt x="25" y="32"/>
                  </a:lnTo>
                  <a:lnTo>
                    <a:pt x="22" y="32"/>
                  </a:lnTo>
                  <a:lnTo>
                    <a:pt x="14" y="29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90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1" y="25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506">
              <a:extLst>
                <a:ext uri="{FF2B5EF4-FFF2-40B4-BE49-F238E27FC236}">
                  <a16:creationId xmlns:a16="http://schemas.microsoft.com/office/drawing/2014/main" id="{057F6329-2F11-45B6-8FDE-48304961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489"/>
              <a:ext cx="108" cy="44"/>
            </a:xfrm>
            <a:custGeom>
              <a:avLst/>
              <a:gdLst>
                <a:gd name="T0" fmla="*/ 4 w 108"/>
                <a:gd name="T1" fmla="*/ 0 h 44"/>
                <a:gd name="T2" fmla="*/ 0 w 108"/>
                <a:gd name="T3" fmla="*/ 4 h 44"/>
                <a:gd name="T4" fmla="*/ 4 w 108"/>
                <a:gd name="T5" fmla="*/ 15 h 44"/>
                <a:gd name="T6" fmla="*/ 4 w 108"/>
                <a:gd name="T7" fmla="*/ 22 h 44"/>
                <a:gd name="T8" fmla="*/ 18 w 108"/>
                <a:gd name="T9" fmla="*/ 36 h 44"/>
                <a:gd name="T10" fmla="*/ 26 w 108"/>
                <a:gd name="T11" fmla="*/ 40 h 44"/>
                <a:gd name="T12" fmla="*/ 29 w 108"/>
                <a:gd name="T13" fmla="*/ 40 h 44"/>
                <a:gd name="T14" fmla="*/ 40 w 108"/>
                <a:gd name="T15" fmla="*/ 44 h 44"/>
                <a:gd name="T16" fmla="*/ 69 w 108"/>
                <a:gd name="T17" fmla="*/ 44 h 44"/>
                <a:gd name="T18" fmla="*/ 80 w 108"/>
                <a:gd name="T19" fmla="*/ 40 h 44"/>
                <a:gd name="T20" fmla="*/ 94 w 108"/>
                <a:gd name="T21" fmla="*/ 40 h 44"/>
                <a:gd name="T22" fmla="*/ 101 w 108"/>
                <a:gd name="T23" fmla="*/ 44 h 44"/>
                <a:gd name="T24" fmla="*/ 105 w 108"/>
                <a:gd name="T25" fmla="*/ 44 h 44"/>
                <a:gd name="T26" fmla="*/ 108 w 108"/>
                <a:gd name="T27" fmla="*/ 36 h 44"/>
                <a:gd name="T28" fmla="*/ 101 w 108"/>
                <a:gd name="T29" fmla="*/ 33 h 44"/>
                <a:gd name="T30" fmla="*/ 44 w 108"/>
                <a:gd name="T31" fmla="*/ 33 h 44"/>
                <a:gd name="T32" fmla="*/ 40 w 108"/>
                <a:gd name="T33" fmla="*/ 36 h 44"/>
                <a:gd name="T34" fmla="*/ 33 w 108"/>
                <a:gd name="T35" fmla="*/ 33 h 44"/>
                <a:gd name="T36" fmla="*/ 26 w 108"/>
                <a:gd name="T37" fmla="*/ 33 h 44"/>
                <a:gd name="T38" fmla="*/ 15 w 108"/>
                <a:gd name="T39" fmla="*/ 22 h 44"/>
                <a:gd name="T40" fmla="*/ 11 w 108"/>
                <a:gd name="T41" fmla="*/ 15 h 44"/>
                <a:gd name="T42" fmla="*/ 8 w 108"/>
                <a:gd name="T43" fmla="*/ 4 h 44"/>
                <a:gd name="T44" fmla="*/ 4 w 108"/>
                <a:gd name="T45" fmla="*/ 8 h 44"/>
                <a:gd name="T46" fmla="*/ 4 w 108"/>
                <a:gd name="T47" fmla="*/ 0 h 44"/>
                <a:gd name="T48" fmla="*/ 0 w 108"/>
                <a:gd name="T49" fmla="*/ 0 h 44"/>
                <a:gd name="T50" fmla="*/ 0 w 108"/>
                <a:gd name="T51" fmla="*/ 4 h 44"/>
                <a:gd name="T52" fmla="*/ 4 w 108"/>
                <a:gd name="T53" fmla="*/ 0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8"/>
                <a:gd name="T82" fmla="*/ 0 h 44"/>
                <a:gd name="T83" fmla="*/ 108 w 108"/>
                <a:gd name="T84" fmla="*/ 44 h 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8" h="44">
                  <a:moveTo>
                    <a:pt x="4" y="0"/>
                  </a:moveTo>
                  <a:lnTo>
                    <a:pt x="0" y="4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18" y="36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40" y="44"/>
                  </a:lnTo>
                  <a:lnTo>
                    <a:pt x="69" y="44"/>
                  </a:lnTo>
                  <a:lnTo>
                    <a:pt x="80" y="40"/>
                  </a:lnTo>
                  <a:lnTo>
                    <a:pt x="94" y="40"/>
                  </a:lnTo>
                  <a:lnTo>
                    <a:pt x="101" y="44"/>
                  </a:lnTo>
                  <a:lnTo>
                    <a:pt x="105" y="44"/>
                  </a:lnTo>
                  <a:lnTo>
                    <a:pt x="108" y="36"/>
                  </a:lnTo>
                  <a:lnTo>
                    <a:pt x="101" y="33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33" y="33"/>
                  </a:lnTo>
                  <a:lnTo>
                    <a:pt x="26" y="33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507">
              <a:extLst>
                <a:ext uri="{FF2B5EF4-FFF2-40B4-BE49-F238E27FC236}">
                  <a16:creationId xmlns:a16="http://schemas.microsoft.com/office/drawing/2014/main" id="{45BA31B5-FFC9-4ECA-B7E8-B3159D53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489"/>
              <a:ext cx="108" cy="44"/>
            </a:xfrm>
            <a:custGeom>
              <a:avLst/>
              <a:gdLst>
                <a:gd name="T0" fmla="*/ 101 w 108"/>
                <a:gd name="T1" fmla="*/ 44 h 44"/>
                <a:gd name="T2" fmla="*/ 108 w 108"/>
                <a:gd name="T3" fmla="*/ 40 h 44"/>
                <a:gd name="T4" fmla="*/ 104 w 108"/>
                <a:gd name="T5" fmla="*/ 29 h 44"/>
                <a:gd name="T6" fmla="*/ 101 w 108"/>
                <a:gd name="T7" fmla="*/ 22 h 44"/>
                <a:gd name="T8" fmla="*/ 97 w 108"/>
                <a:gd name="T9" fmla="*/ 15 h 44"/>
                <a:gd name="T10" fmla="*/ 94 w 108"/>
                <a:gd name="T11" fmla="*/ 11 h 44"/>
                <a:gd name="T12" fmla="*/ 86 w 108"/>
                <a:gd name="T13" fmla="*/ 8 h 44"/>
                <a:gd name="T14" fmla="*/ 79 w 108"/>
                <a:gd name="T15" fmla="*/ 4 h 44"/>
                <a:gd name="T16" fmla="*/ 7 w 108"/>
                <a:gd name="T17" fmla="*/ 4 h 44"/>
                <a:gd name="T18" fmla="*/ 0 w 108"/>
                <a:gd name="T19" fmla="*/ 0 h 44"/>
                <a:gd name="T20" fmla="*/ 0 w 108"/>
                <a:gd name="T21" fmla="*/ 8 h 44"/>
                <a:gd name="T22" fmla="*/ 7 w 108"/>
                <a:gd name="T23" fmla="*/ 11 h 44"/>
                <a:gd name="T24" fmla="*/ 79 w 108"/>
                <a:gd name="T25" fmla="*/ 11 h 44"/>
                <a:gd name="T26" fmla="*/ 83 w 108"/>
                <a:gd name="T27" fmla="*/ 15 h 44"/>
                <a:gd name="T28" fmla="*/ 90 w 108"/>
                <a:gd name="T29" fmla="*/ 18 h 44"/>
                <a:gd name="T30" fmla="*/ 101 w 108"/>
                <a:gd name="T31" fmla="*/ 29 h 44"/>
                <a:gd name="T32" fmla="*/ 101 w 108"/>
                <a:gd name="T33" fmla="*/ 40 h 44"/>
                <a:gd name="T34" fmla="*/ 104 w 108"/>
                <a:gd name="T35" fmla="*/ 36 h 44"/>
                <a:gd name="T36" fmla="*/ 101 w 108"/>
                <a:gd name="T37" fmla="*/ 44 h 44"/>
                <a:gd name="T38" fmla="*/ 108 w 108"/>
                <a:gd name="T39" fmla="*/ 44 h 44"/>
                <a:gd name="T40" fmla="*/ 108 w 108"/>
                <a:gd name="T41" fmla="*/ 40 h 44"/>
                <a:gd name="T42" fmla="*/ 101 w 108"/>
                <a:gd name="T43" fmla="*/ 44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44"/>
                <a:gd name="T68" fmla="*/ 108 w 108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44">
                  <a:moveTo>
                    <a:pt x="101" y="44"/>
                  </a:moveTo>
                  <a:lnTo>
                    <a:pt x="108" y="40"/>
                  </a:lnTo>
                  <a:lnTo>
                    <a:pt x="104" y="29"/>
                  </a:lnTo>
                  <a:lnTo>
                    <a:pt x="101" y="22"/>
                  </a:lnTo>
                  <a:lnTo>
                    <a:pt x="97" y="15"/>
                  </a:lnTo>
                  <a:lnTo>
                    <a:pt x="94" y="11"/>
                  </a:lnTo>
                  <a:lnTo>
                    <a:pt x="86" y="8"/>
                  </a:lnTo>
                  <a:lnTo>
                    <a:pt x="79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9" y="11"/>
                  </a:lnTo>
                  <a:lnTo>
                    <a:pt x="83" y="15"/>
                  </a:lnTo>
                  <a:lnTo>
                    <a:pt x="90" y="18"/>
                  </a:lnTo>
                  <a:lnTo>
                    <a:pt x="101" y="29"/>
                  </a:lnTo>
                  <a:lnTo>
                    <a:pt x="101" y="40"/>
                  </a:lnTo>
                  <a:lnTo>
                    <a:pt x="104" y="36"/>
                  </a:lnTo>
                  <a:lnTo>
                    <a:pt x="101" y="44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508">
              <a:extLst>
                <a:ext uri="{FF2B5EF4-FFF2-40B4-BE49-F238E27FC236}">
                  <a16:creationId xmlns:a16="http://schemas.microsoft.com/office/drawing/2014/main" id="{F0FD2F6F-7ADA-46D9-83F1-F69110E2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2511"/>
              <a:ext cx="29" cy="36"/>
            </a:xfrm>
            <a:custGeom>
              <a:avLst/>
              <a:gdLst>
                <a:gd name="T0" fmla="*/ 29 w 29"/>
                <a:gd name="T1" fmla="*/ 29 h 36"/>
                <a:gd name="T2" fmla="*/ 25 w 29"/>
                <a:gd name="T3" fmla="*/ 36 h 36"/>
                <a:gd name="T4" fmla="*/ 0 w 29"/>
                <a:gd name="T5" fmla="*/ 25 h 36"/>
                <a:gd name="T6" fmla="*/ 4 w 29"/>
                <a:gd name="T7" fmla="*/ 22 h 36"/>
                <a:gd name="T8" fmla="*/ 7 w 29"/>
                <a:gd name="T9" fmla="*/ 22 h 36"/>
                <a:gd name="T10" fmla="*/ 7 w 29"/>
                <a:gd name="T11" fmla="*/ 11 h 36"/>
                <a:gd name="T12" fmla="*/ 18 w 29"/>
                <a:gd name="T13" fmla="*/ 0 h 36"/>
                <a:gd name="T14" fmla="*/ 22 w 29"/>
                <a:gd name="T15" fmla="*/ 0 h 36"/>
                <a:gd name="T16" fmla="*/ 29 w 29"/>
                <a:gd name="T17" fmla="*/ 29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6"/>
                <a:gd name="T29" fmla="*/ 29 w 2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6">
                  <a:moveTo>
                    <a:pt x="29" y="29"/>
                  </a:moveTo>
                  <a:lnTo>
                    <a:pt x="25" y="36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1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509">
              <a:extLst>
                <a:ext uri="{FF2B5EF4-FFF2-40B4-BE49-F238E27FC236}">
                  <a16:creationId xmlns:a16="http://schemas.microsoft.com/office/drawing/2014/main" id="{75DD195C-3121-459E-8AF1-D1B13DDE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540"/>
              <a:ext cx="10" cy="11"/>
            </a:xfrm>
            <a:custGeom>
              <a:avLst/>
              <a:gdLst>
                <a:gd name="T0" fmla="*/ 3 w 10"/>
                <a:gd name="T1" fmla="*/ 11 h 11"/>
                <a:gd name="T2" fmla="*/ 10 w 10"/>
                <a:gd name="T3" fmla="*/ 3 h 11"/>
                <a:gd name="T4" fmla="*/ 3 w 10"/>
                <a:gd name="T5" fmla="*/ 0 h 11"/>
                <a:gd name="T6" fmla="*/ 0 w 10"/>
                <a:gd name="T7" fmla="*/ 3 h 11"/>
                <a:gd name="T8" fmla="*/ 3 w 10"/>
                <a:gd name="T9" fmla="*/ 3 h 11"/>
                <a:gd name="T10" fmla="*/ 3 w 10"/>
                <a:gd name="T11" fmla="*/ 11 h 11"/>
                <a:gd name="T12" fmla="*/ 7 w 10"/>
                <a:gd name="T13" fmla="*/ 7 h 11"/>
                <a:gd name="T14" fmla="*/ 3 w 10"/>
                <a:gd name="T15" fmla="*/ 1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3" y="11"/>
                  </a:moveTo>
                  <a:lnTo>
                    <a:pt x="10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1"/>
                  </a:lnTo>
                  <a:lnTo>
                    <a:pt x="7" y="7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510">
              <a:extLst>
                <a:ext uri="{FF2B5EF4-FFF2-40B4-BE49-F238E27FC236}">
                  <a16:creationId xmlns:a16="http://schemas.microsoft.com/office/drawing/2014/main" id="{0D003DAF-11DD-4B7B-8782-7492F25A6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533"/>
              <a:ext cx="32" cy="18"/>
            </a:xfrm>
            <a:custGeom>
              <a:avLst/>
              <a:gdLst>
                <a:gd name="T0" fmla="*/ 3 w 32"/>
                <a:gd name="T1" fmla="*/ 0 h 18"/>
                <a:gd name="T2" fmla="*/ 7 w 32"/>
                <a:gd name="T3" fmla="*/ 7 h 18"/>
                <a:gd name="T4" fmla="*/ 32 w 32"/>
                <a:gd name="T5" fmla="*/ 18 h 18"/>
                <a:gd name="T6" fmla="*/ 32 w 32"/>
                <a:gd name="T7" fmla="*/ 10 h 18"/>
                <a:gd name="T8" fmla="*/ 7 w 32"/>
                <a:gd name="T9" fmla="*/ 0 h 18"/>
                <a:gd name="T10" fmla="*/ 11 w 32"/>
                <a:gd name="T11" fmla="*/ 7 h 18"/>
                <a:gd name="T12" fmla="*/ 3 w 32"/>
                <a:gd name="T13" fmla="*/ 0 h 18"/>
                <a:gd name="T14" fmla="*/ 0 w 32"/>
                <a:gd name="T15" fmla="*/ 7 h 18"/>
                <a:gd name="T16" fmla="*/ 7 w 32"/>
                <a:gd name="T17" fmla="*/ 7 h 18"/>
                <a:gd name="T18" fmla="*/ 3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" y="0"/>
                  </a:moveTo>
                  <a:lnTo>
                    <a:pt x="7" y="7"/>
                  </a:lnTo>
                  <a:lnTo>
                    <a:pt x="32" y="18"/>
                  </a:lnTo>
                  <a:lnTo>
                    <a:pt x="32" y="10"/>
                  </a:lnTo>
                  <a:lnTo>
                    <a:pt x="7" y="0"/>
                  </a:lnTo>
                  <a:lnTo>
                    <a:pt x="11" y="7"/>
                  </a:lnTo>
                  <a:lnTo>
                    <a:pt x="3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511">
              <a:extLst>
                <a:ext uri="{FF2B5EF4-FFF2-40B4-BE49-F238E27FC236}">
                  <a16:creationId xmlns:a16="http://schemas.microsoft.com/office/drawing/2014/main" id="{A263460A-1CE6-4ECF-BAFC-D00A2788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2504"/>
              <a:ext cx="29" cy="36"/>
            </a:xfrm>
            <a:custGeom>
              <a:avLst/>
              <a:gdLst>
                <a:gd name="T0" fmla="*/ 29 w 29"/>
                <a:gd name="T1" fmla="*/ 7 h 36"/>
                <a:gd name="T2" fmla="*/ 22 w 29"/>
                <a:gd name="T3" fmla="*/ 3 h 36"/>
                <a:gd name="T4" fmla="*/ 18 w 29"/>
                <a:gd name="T5" fmla="*/ 7 h 36"/>
                <a:gd name="T6" fmla="*/ 15 w 29"/>
                <a:gd name="T7" fmla="*/ 7 h 36"/>
                <a:gd name="T8" fmla="*/ 11 w 29"/>
                <a:gd name="T9" fmla="*/ 14 h 36"/>
                <a:gd name="T10" fmla="*/ 11 w 29"/>
                <a:gd name="T11" fmla="*/ 18 h 36"/>
                <a:gd name="T12" fmla="*/ 4 w 29"/>
                <a:gd name="T13" fmla="*/ 25 h 36"/>
                <a:gd name="T14" fmla="*/ 4 w 29"/>
                <a:gd name="T15" fmla="*/ 29 h 36"/>
                <a:gd name="T16" fmla="*/ 0 w 29"/>
                <a:gd name="T17" fmla="*/ 29 h 36"/>
                <a:gd name="T18" fmla="*/ 8 w 29"/>
                <a:gd name="T19" fmla="*/ 36 h 36"/>
                <a:gd name="T20" fmla="*/ 11 w 29"/>
                <a:gd name="T21" fmla="*/ 32 h 36"/>
                <a:gd name="T22" fmla="*/ 11 w 29"/>
                <a:gd name="T23" fmla="*/ 29 h 36"/>
                <a:gd name="T24" fmla="*/ 15 w 29"/>
                <a:gd name="T25" fmla="*/ 25 h 36"/>
                <a:gd name="T26" fmla="*/ 15 w 29"/>
                <a:gd name="T27" fmla="*/ 21 h 36"/>
                <a:gd name="T28" fmla="*/ 22 w 29"/>
                <a:gd name="T29" fmla="*/ 14 h 36"/>
                <a:gd name="T30" fmla="*/ 22 w 29"/>
                <a:gd name="T31" fmla="*/ 11 h 36"/>
                <a:gd name="T32" fmla="*/ 26 w 29"/>
                <a:gd name="T33" fmla="*/ 7 h 36"/>
                <a:gd name="T34" fmla="*/ 22 w 29"/>
                <a:gd name="T35" fmla="*/ 7 h 36"/>
                <a:gd name="T36" fmla="*/ 29 w 29"/>
                <a:gd name="T37" fmla="*/ 7 h 36"/>
                <a:gd name="T38" fmla="*/ 26 w 29"/>
                <a:gd name="T39" fmla="*/ 0 h 36"/>
                <a:gd name="T40" fmla="*/ 22 w 29"/>
                <a:gd name="T41" fmla="*/ 3 h 36"/>
                <a:gd name="T42" fmla="*/ 29 w 29"/>
                <a:gd name="T43" fmla="*/ 7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36"/>
                <a:gd name="T68" fmla="*/ 29 w 29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36">
                  <a:moveTo>
                    <a:pt x="29" y="7"/>
                  </a:moveTo>
                  <a:lnTo>
                    <a:pt x="22" y="3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8" y="36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15" y="25"/>
                  </a:lnTo>
                  <a:lnTo>
                    <a:pt x="15" y="21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512">
              <a:extLst>
                <a:ext uri="{FF2B5EF4-FFF2-40B4-BE49-F238E27FC236}">
                  <a16:creationId xmlns:a16="http://schemas.microsoft.com/office/drawing/2014/main" id="{5512F9F7-0227-40C1-ADCC-718CBF6AC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511"/>
              <a:ext cx="14" cy="32"/>
            </a:xfrm>
            <a:custGeom>
              <a:avLst/>
              <a:gdLst>
                <a:gd name="T0" fmla="*/ 14 w 14"/>
                <a:gd name="T1" fmla="*/ 32 h 32"/>
                <a:gd name="T2" fmla="*/ 14 w 14"/>
                <a:gd name="T3" fmla="*/ 29 h 32"/>
                <a:gd name="T4" fmla="*/ 7 w 14"/>
                <a:gd name="T5" fmla="*/ 0 h 32"/>
                <a:gd name="T6" fmla="*/ 0 w 14"/>
                <a:gd name="T7" fmla="*/ 0 h 32"/>
                <a:gd name="T8" fmla="*/ 7 w 14"/>
                <a:gd name="T9" fmla="*/ 29 h 32"/>
                <a:gd name="T10" fmla="*/ 14 w 14"/>
                <a:gd name="T11" fmla="*/ 32 h 32"/>
                <a:gd name="T12" fmla="*/ 14 w 14"/>
                <a:gd name="T13" fmla="*/ 29 h 32"/>
                <a:gd name="T14" fmla="*/ 14 w 14"/>
                <a:gd name="T15" fmla="*/ 3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2"/>
                <a:gd name="T26" fmla="*/ 14 w 1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2">
                  <a:moveTo>
                    <a:pt x="14" y="32"/>
                  </a:moveTo>
                  <a:lnTo>
                    <a:pt x="14" y="29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9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513">
              <a:extLst>
                <a:ext uri="{FF2B5EF4-FFF2-40B4-BE49-F238E27FC236}">
                  <a16:creationId xmlns:a16="http://schemas.microsoft.com/office/drawing/2014/main" id="{BF455157-ED5E-4C28-80DB-DB41FFD7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540"/>
              <a:ext cx="29" cy="21"/>
            </a:xfrm>
            <a:custGeom>
              <a:avLst/>
              <a:gdLst>
                <a:gd name="T0" fmla="*/ 29 w 29"/>
                <a:gd name="T1" fmla="*/ 18 h 21"/>
                <a:gd name="T2" fmla="*/ 25 w 29"/>
                <a:gd name="T3" fmla="*/ 18 h 21"/>
                <a:gd name="T4" fmla="*/ 22 w 29"/>
                <a:gd name="T5" fmla="*/ 21 h 21"/>
                <a:gd name="T6" fmla="*/ 0 w 29"/>
                <a:gd name="T7" fmla="*/ 21 h 21"/>
                <a:gd name="T8" fmla="*/ 11 w 29"/>
                <a:gd name="T9" fmla="*/ 0 h 21"/>
                <a:gd name="T10" fmla="*/ 18 w 29"/>
                <a:gd name="T11" fmla="*/ 3 h 21"/>
                <a:gd name="T12" fmla="*/ 25 w 29"/>
                <a:gd name="T13" fmla="*/ 11 h 21"/>
                <a:gd name="T14" fmla="*/ 29 w 29"/>
                <a:gd name="T15" fmla="*/ 18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1"/>
                <a:gd name="T26" fmla="*/ 29 w 29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1">
                  <a:moveTo>
                    <a:pt x="29" y="18"/>
                  </a:moveTo>
                  <a:lnTo>
                    <a:pt x="25" y="18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25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514">
              <a:extLst>
                <a:ext uri="{FF2B5EF4-FFF2-40B4-BE49-F238E27FC236}">
                  <a16:creationId xmlns:a16="http://schemas.microsoft.com/office/drawing/2014/main" id="{DB80E97B-7A15-4CF3-AD8C-4F083B2A0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554"/>
              <a:ext cx="36" cy="15"/>
            </a:xfrm>
            <a:custGeom>
              <a:avLst/>
              <a:gdLst>
                <a:gd name="T0" fmla="*/ 3 w 36"/>
                <a:gd name="T1" fmla="*/ 4 h 15"/>
                <a:gd name="T2" fmla="*/ 7 w 36"/>
                <a:gd name="T3" fmla="*/ 11 h 15"/>
                <a:gd name="T4" fmla="*/ 11 w 36"/>
                <a:gd name="T5" fmla="*/ 11 h 15"/>
                <a:gd name="T6" fmla="*/ 14 w 36"/>
                <a:gd name="T7" fmla="*/ 15 h 15"/>
                <a:gd name="T8" fmla="*/ 18 w 36"/>
                <a:gd name="T9" fmla="*/ 15 h 15"/>
                <a:gd name="T10" fmla="*/ 21 w 36"/>
                <a:gd name="T11" fmla="*/ 11 h 15"/>
                <a:gd name="T12" fmla="*/ 32 w 36"/>
                <a:gd name="T13" fmla="*/ 11 h 15"/>
                <a:gd name="T14" fmla="*/ 36 w 36"/>
                <a:gd name="T15" fmla="*/ 7 h 15"/>
                <a:gd name="T16" fmla="*/ 32 w 36"/>
                <a:gd name="T17" fmla="*/ 0 h 15"/>
                <a:gd name="T18" fmla="*/ 29 w 36"/>
                <a:gd name="T19" fmla="*/ 4 h 15"/>
                <a:gd name="T20" fmla="*/ 7 w 36"/>
                <a:gd name="T21" fmla="*/ 4 h 15"/>
                <a:gd name="T22" fmla="*/ 11 w 36"/>
                <a:gd name="T23" fmla="*/ 7 h 15"/>
                <a:gd name="T24" fmla="*/ 3 w 36"/>
                <a:gd name="T25" fmla="*/ 4 h 15"/>
                <a:gd name="T26" fmla="*/ 0 w 36"/>
                <a:gd name="T27" fmla="*/ 7 h 15"/>
                <a:gd name="T28" fmla="*/ 7 w 36"/>
                <a:gd name="T29" fmla="*/ 11 h 15"/>
                <a:gd name="T30" fmla="*/ 3 w 36"/>
                <a:gd name="T31" fmla="*/ 4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15"/>
                <a:gd name="T50" fmla="*/ 36 w 3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15">
                  <a:moveTo>
                    <a:pt x="3" y="4"/>
                  </a:moveTo>
                  <a:lnTo>
                    <a:pt x="7" y="11"/>
                  </a:lnTo>
                  <a:lnTo>
                    <a:pt x="11" y="11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21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32" y="0"/>
                  </a:lnTo>
                  <a:lnTo>
                    <a:pt x="29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3" y="4"/>
                  </a:lnTo>
                  <a:lnTo>
                    <a:pt x="0" y="7"/>
                  </a:lnTo>
                  <a:lnTo>
                    <a:pt x="7" y="11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Freeform 515">
              <a:extLst>
                <a:ext uri="{FF2B5EF4-FFF2-40B4-BE49-F238E27FC236}">
                  <a16:creationId xmlns:a16="http://schemas.microsoft.com/office/drawing/2014/main" id="{9B9F3A10-A0A5-436A-B96C-0CFD67ADC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536"/>
              <a:ext cx="18" cy="25"/>
            </a:xfrm>
            <a:custGeom>
              <a:avLst/>
              <a:gdLst>
                <a:gd name="T0" fmla="*/ 18 w 18"/>
                <a:gd name="T1" fmla="*/ 0 h 25"/>
                <a:gd name="T2" fmla="*/ 11 w 18"/>
                <a:gd name="T3" fmla="*/ 4 h 25"/>
                <a:gd name="T4" fmla="*/ 0 w 18"/>
                <a:gd name="T5" fmla="*/ 22 h 25"/>
                <a:gd name="T6" fmla="*/ 8 w 18"/>
                <a:gd name="T7" fmla="*/ 25 h 25"/>
                <a:gd name="T8" fmla="*/ 18 w 18"/>
                <a:gd name="T9" fmla="*/ 7 h 25"/>
                <a:gd name="T10" fmla="*/ 15 w 18"/>
                <a:gd name="T11" fmla="*/ 7 h 25"/>
                <a:gd name="T12" fmla="*/ 18 w 18"/>
                <a:gd name="T13" fmla="*/ 0 h 25"/>
                <a:gd name="T14" fmla="*/ 15 w 18"/>
                <a:gd name="T15" fmla="*/ 0 h 25"/>
                <a:gd name="T16" fmla="*/ 11 w 18"/>
                <a:gd name="T17" fmla="*/ 4 h 25"/>
                <a:gd name="T18" fmla="*/ 18 w 1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5"/>
                <a:gd name="T32" fmla="*/ 18 w 18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5">
                  <a:moveTo>
                    <a:pt x="18" y="0"/>
                  </a:moveTo>
                  <a:lnTo>
                    <a:pt x="11" y="4"/>
                  </a:lnTo>
                  <a:lnTo>
                    <a:pt x="0" y="22"/>
                  </a:lnTo>
                  <a:lnTo>
                    <a:pt x="8" y="25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516">
              <a:extLst>
                <a:ext uri="{FF2B5EF4-FFF2-40B4-BE49-F238E27FC236}">
                  <a16:creationId xmlns:a16="http://schemas.microsoft.com/office/drawing/2014/main" id="{975F71C1-9569-4896-B40A-D48A0DCB3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536"/>
              <a:ext cx="21" cy="25"/>
            </a:xfrm>
            <a:custGeom>
              <a:avLst/>
              <a:gdLst>
                <a:gd name="T0" fmla="*/ 18 w 21"/>
                <a:gd name="T1" fmla="*/ 25 h 25"/>
                <a:gd name="T2" fmla="*/ 21 w 21"/>
                <a:gd name="T3" fmla="*/ 22 h 25"/>
                <a:gd name="T4" fmla="*/ 18 w 21"/>
                <a:gd name="T5" fmla="*/ 15 h 25"/>
                <a:gd name="T6" fmla="*/ 14 w 21"/>
                <a:gd name="T7" fmla="*/ 7 h 25"/>
                <a:gd name="T8" fmla="*/ 7 w 21"/>
                <a:gd name="T9" fmla="*/ 4 h 25"/>
                <a:gd name="T10" fmla="*/ 3 w 21"/>
                <a:gd name="T11" fmla="*/ 0 h 25"/>
                <a:gd name="T12" fmla="*/ 0 w 21"/>
                <a:gd name="T13" fmla="*/ 7 h 25"/>
                <a:gd name="T14" fmla="*/ 3 w 21"/>
                <a:gd name="T15" fmla="*/ 11 h 25"/>
                <a:gd name="T16" fmla="*/ 11 w 21"/>
                <a:gd name="T17" fmla="*/ 15 h 25"/>
                <a:gd name="T18" fmla="*/ 14 w 21"/>
                <a:gd name="T19" fmla="*/ 18 h 25"/>
                <a:gd name="T20" fmla="*/ 14 w 21"/>
                <a:gd name="T21" fmla="*/ 22 h 25"/>
                <a:gd name="T22" fmla="*/ 14 w 21"/>
                <a:gd name="T23" fmla="*/ 18 h 25"/>
                <a:gd name="T24" fmla="*/ 18 w 21"/>
                <a:gd name="T25" fmla="*/ 25 h 25"/>
                <a:gd name="T26" fmla="*/ 21 w 21"/>
                <a:gd name="T27" fmla="*/ 22 h 25"/>
                <a:gd name="T28" fmla="*/ 18 w 21"/>
                <a:gd name="T29" fmla="*/ 25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5"/>
                <a:gd name="T47" fmla="*/ 21 w 21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5">
                  <a:moveTo>
                    <a:pt x="18" y="25"/>
                  </a:moveTo>
                  <a:lnTo>
                    <a:pt x="21" y="22"/>
                  </a:lnTo>
                  <a:lnTo>
                    <a:pt x="18" y="15"/>
                  </a:lnTo>
                  <a:lnTo>
                    <a:pt x="14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11" y="15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8" y="25"/>
                  </a:lnTo>
                  <a:lnTo>
                    <a:pt x="21" y="22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517">
              <a:extLst>
                <a:ext uri="{FF2B5EF4-FFF2-40B4-BE49-F238E27FC236}">
                  <a16:creationId xmlns:a16="http://schemas.microsoft.com/office/drawing/2014/main" id="{94F3699B-F358-4828-8BD7-A7312E6C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543"/>
              <a:ext cx="215" cy="375"/>
            </a:xfrm>
            <a:custGeom>
              <a:avLst/>
              <a:gdLst>
                <a:gd name="T0" fmla="*/ 183 w 215"/>
                <a:gd name="T1" fmla="*/ 332 h 375"/>
                <a:gd name="T2" fmla="*/ 151 w 215"/>
                <a:gd name="T3" fmla="*/ 328 h 375"/>
                <a:gd name="T4" fmla="*/ 133 w 215"/>
                <a:gd name="T5" fmla="*/ 324 h 375"/>
                <a:gd name="T6" fmla="*/ 111 w 215"/>
                <a:gd name="T7" fmla="*/ 321 h 375"/>
                <a:gd name="T8" fmla="*/ 93 w 215"/>
                <a:gd name="T9" fmla="*/ 317 h 375"/>
                <a:gd name="T10" fmla="*/ 79 w 215"/>
                <a:gd name="T11" fmla="*/ 314 h 375"/>
                <a:gd name="T12" fmla="*/ 75 w 215"/>
                <a:gd name="T13" fmla="*/ 324 h 375"/>
                <a:gd name="T14" fmla="*/ 89 w 215"/>
                <a:gd name="T15" fmla="*/ 328 h 375"/>
                <a:gd name="T16" fmla="*/ 107 w 215"/>
                <a:gd name="T17" fmla="*/ 332 h 375"/>
                <a:gd name="T18" fmla="*/ 125 w 215"/>
                <a:gd name="T19" fmla="*/ 335 h 375"/>
                <a:gd name="T20" fmla="*/ 143 w 215"/>
                <a:gd name="T21" fmla="*/ 342 h 375"/>
                <a:gd name="T22" fmla="*/ 158 w 215"/>
                <a:gd name="T23" fmla="*/ 346 h 375"/>
                <a:gd name="T24" fmla="*/ 179 w 215"/>
                <a:gd name="T25" fmla="*/ 342 h 375"/>
                <a:gd name="T26" fmla="*/ 208 w 215"/>
                <a:gd name="T27" fmla="*/ 346 h 375"/>
                <a:gd name="T28" fmla="*/ 212 w 215"/>
                <a:gd name="T29" fmla="*/ 357 h 375"/>
                <a:gd name="T30" fmla="*/ 208 w 215"/>
                <a:gd name="T31" fmla="*/ 375 h 375"/>
                <a:gd name="T32" fmla="*/ 183 w 215"/>
                <a:gd name="T33" fmla="*/ 371 h 375"/>
                <a:gd name="T34" fmla="*/ 165 w 215"/>
                <a:gd name="T35" fmla="*/ 368 h 375"/>
                <a:gd name="T36" fmla="*/ 133 w 215"/>
                <a:gd name="T37" fmla="*/ 364 h 375"/>
                <a:gd name="T38" fmla="*/ 107 w 215"/>
                <a:gd name="T39" fmla="*/ 360 h 375"/>
                <a:gd name="T40" fmla="*/ 79 w 215"/>
                <a:gd name="T41" fmla="*/ 357 h 375"/>
                <a:gd name="T42" fmla="*/ 68 w 215"/>
                <a:gd name="T43" fmla="*/ 335 h 375"/>
                <a:gd name="T44" fmla="*/ 64 w 215"/>
                <a:gd name="T45" fmla="*/ 296 h 375"/>
                <a:gd name="T46" fmla="*/ 61 w 215"/>
                <a:gd name="T47" fmla="*/ 238 h 375"/>
                <a:gd name="T48" fmla="*/ 53 w 215"/>
                <a:gd name="T49" fmla="*/ 198 h 375"/>
                <a:gd name="T50" fmla="*/ 61 w 215"/>
                <a:gd name="T51" fmla="*/ 180 h 375"/>
                <a:gd name="T52" fmla="*/ 0 w 215"/>
                <a:gd name="T53" fmla="*/ 51 h 375"/>
                <a:gd name="T54" fmla="*/ 10 w 215"/>
                <a:gd name="T55" fmla="*/ 33 h 375"/>
                <a:gd name="T56" fmla="*/ 50 w 215"/>
                <a:gd name="T57" fmla="*/ 29 h 375"/>
                <a:gd name="T58" fmla="*/ 68 w 215"/>
                <a:gd name="T59" fmla="*/ 26 h 375"/>
                <a:gd name="T60" fmla="*/ 86 w 215"/>
                <a:gd name="T61" fmla="*/ 47 h 375"/>
                <a:gd name="T62" fmla="*/ 97 w 215"/>
                <a:gd name="T63" fmla="*/ 58 h 375"/>
                <a:gd name="T64" fmla="*/ 111 w 215"/>
                <a:gd name="T65" fmla="*/ 69 h 375"/>
                <a:gd name="T66" fmla="*/ 133 w 215"/>
                <a:gd name="T67" fmla="*/ 58 h 375"/>
                <a:gd name="T68" fmla="*/ 154 w 215"/>
                <a:gd name="T69" fmla="*/ 40 h 375"/>
                <a:gd name="T70" fmla="*/ 176 w 215"/>
                <a:gd name="T71" fmla="*/ 22 h 375"/>
                <a:gd name="T72" fmla="*/ 190 w 215"/>
                <a:gd name="T73" fmla="*/ 0 h 375"/>
                <a:gd name="T74" fmla="*/ 194 w 215"/>
                <a:gd name="T75" fmla="*/ 83 h 375"/>
                <a:gd name="T76" fmla="*/ 201 w 215"/>
                <a:gd name="T77" fmla="*/ 166 h 375"/>
                <a:gd name="T78" fmla="*/ 205 w 215"/>
                <a:gd name="T79" fmla="*/ 249 h 375"/>
                <a:gd name="T80" fmla="*/ 205 w 215"/>
                <a:gd name="T81" fmla="*/ 332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5"/>
                <a:gd name="T124" fmla="*/ 0 h 375"/>
                <a:gd name="T125" fmla="*/ 215 w 215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5" h="375">
                  <a:moveTo>
                    <a:pt x="205" y="332"/>
                  </a:moveTo>
                  <a:lnTo>
                    <a:pt x="183" y="332"/>
                  </a:lnTo>
                  <a:lnTo>
                    <a:pt x="172" y="328"/>
                  </a:lnTo>
                  <a:lnTo>
                    <a:pt x="151" y="328"/>
                  </a:lnTo>
                  <a:lnTo>
                    <a:pt x="143" y="324"/>
                  </a:lnTo>
                  <a:lnTo>
                    <a:pt x="133" y="324"/>
                  </a:lnTo>
                  <a:lnTo>
                    <a:pt x="125" y="321"/>
                  </a:lnTo>
                  <a:lnTo>
                    <a:pt x="111" y="321"/>
                  </a:lnTo>
                  <a:lnTo>
                    <a:pt x="104" y="317"/>
                  </a:lnTo>
                  <a:lnTo>
                    <a:pt x="93" y="317"/>
                  </a:lnTo>
                  <a:lnTo>
                    <a:pt x="86" y="314"/>
                  </a:lnTo>
                  <a:lnTo>
                    <a:pt x="79" y="314"/>
                  </a:lnTo>
                  <a:lnTo>
                    <a:pt x="75" y="317"/>
                  </a:lnTo>
                  <a:lnTo>
                    <a:pt x="75" y="324"/>
                  </a:lnTo>
                  <a:lnTo>
                    <a:pt x="82" y="328"/>
                  </a:lnTo>
                  <a:lnTo>
                    <a:pt x="89" y="328"/>
                  </a:lnTo>
                  <a:lnTo>
                    <a:pt x="100" y="332"/>
                  </a:lnTo>
                  <a:lnTo>
                    <a:pt x="107" y="332"/>
                  </a:lnTo>
                  <a:lnTo>
                    <a:pt x="118" y="335"/>
                  </a:lnTo>
                  <a:lnTo>
                    <a:pt x="125" y="335"/>
                  </a:lnTo>
                  <a:lnTo>
                    <a:pt x="136" y="339"/>
                  </a:lnTo>
                  <a:lnTo>
                    <a:pt x="143" y="342"/>
                  </a:lnTo>
                  <a:lnTo>
                    <a:pt x="151" y="342"/>
                  </a:lnTo>
                  <a:lnTo>
                    <a:pt x="158" y="346"/>
                  </a:lnTo>
                  <a:lnTo>
                    <a:pt x="169" y="346"/>
                  </a:lnTo>
                  <a:lnTo>
                    <a:pt x="179" y="342"/>
                  </a:lnTo>
                  <a:lnTo>
                    <a:pt x="197" y="342"/>
                  </a:lnTo>
                  <a:lnTo>
                    <a:pt x="208" y="346"/>
                  </a:lnTo>
                  <a:lnTo>
                    <a:pt x="215" y="346"/>
                  </a:lnTo>
                  <a:lnTo>
                    <a:pt x="212" y="357"/>
                  </a:lnTo>
                  <a:lnTo>
                    <a:pt x="212" y="371"/>
                  </a:lnTo>
                  <a:lnTo>
                    <a:pt x="208" y="375"/>
                  </a:lnTo>
                  <a:lnTo>
                    <a:pt x="190" y="375"/>
                  </a:lnTo>
                  <a:lnTo>
                    <a:pt x="183" y="371"/>
                  </a:lnTo>
                  <a:lnTo>
                    <a:pt x="176" y="371"/>
                  </a:lnTo>
                  <a:lnTo>
                    <a:pt x="165" y="368"/>
                  </a:lnTo>
                  <a:lnTo>
                    <a:pt x="140" y="368"/>
                  </a:lnTo>
                  <a:lnTo>
                    <a:pt x="133" y="364"/>
                  </a:lnTo>
                  <a:lnTo>
                    <a:pt x="115" y="364"/>
                  </a:lnTo>
                  <a:lnTo>
                    <a:pt x="107" y="360"/>
                  </a:lnTo>
                  <a:lnTo>
                    <a:pt x="89" y="360"/>
                  </a:lnTo>
                  <a:lnTo>
                    <a:pt x="79" y="357"/>
                  </a:lnTo>
                  <a:lnTo>
                    <a:pt x="71" y="357"/>
                  </a:lnTo>
                  <a:lnTo>
                    <a:pt x="68" y="335"/>
                  </a:lnTo>
                  <a:lnTo>
                    <a:pt x="68" y="317"/>
                  </a:lnTo>
                  <a:lnTo>
                    <a:pt x="64" y="296"/>
                  </a:lnTo>
                  <a:lnTo>
                    <a:pt x="64" y="256"/>
                  </a:lnTo>
                  <a:lnTo>
                    <a:pt x="61" y="238"/>
                  </a:lnTo>
                  <a:lnTo>
                    <a:pt x="57" y="220"/>
                  </a:lnTo>
                  <a:lnTo>
                    <a:pt x="53" y="198"/>
                  </a:lnTo>
                  <a:lnTo>
                    <a:pt x="64" y="188"/>
                  </a:lnTo>
                  <a:lnTo>
                    <a:pt x="61" y="180"/>
                  </a:lnTo>
                  <a:lnTo>
                    <a:pt x="3" y="148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33"/>
                  </a:lnTo>
                  <a:lnTo>
                    <a:pt x="17" y="29"/>
                  </a:lnTo>
                  <a:lnTo>
                    <a:pt x="50" y="29"/>
                  </a:lnTo>
                  <a:lnTo>
                    <a:pt x="61" y="18"/>
                  </a:lnTo>
                  <a:lnTo>
                    <a:pt x="68" y="26"/>
                  </a:lnTo>
                  <a:lnTo>
                    <a:pt x="71" y="33"/>
                  </a:lnTo>
                  <a:lnTo>
                    <a:pt x="86" y="47"/>
                  </a:lnTo>
                  <a:lnTo>
                    <a:pt x="89" y="54"/>
                  </a:lnTo>
                  <a:lnTo>
                    <a:pt x="97" y="58"/>
                  </a:lnTo>
                  <a:lnTo>
                    <a:pt x="104" y="65"/>
                  </a:lnTo>
                  <a:lnTo>
                    <a:pt x="111" y="69"/>
                  </a:lnTo>
                  <a:lnTo>
                    <a:pt x="122" y="65"/>
                  </a:lnTo>
                  <a:lnTo>
                    <a:pt x="133" y="58"/>
                  </a:lnTo>
                  <a:lnTo>
                    <a:pt x="147" y="51"/>
                  </a:lnTo>
                  <a:lnTo>
                    <a:pt x="154" y="40"/>
                  </a:lnTo>
                  <a:lnTo>
                    <a:pt x="165" y="33"/>
                  </a:lnTo>
                  <a:lnTo>
                    <a:pt x="176" y="22"/>
                  </a:lnTo>
                  <a:lnTo>
                    <a:pt x="183" y="11"/>
                  </a:lnTo>
                  <a:lnTo>
                    <a:pt x="190" y="0"/>
                  </a:lnTo>
                  <a:lnTo>
                    <a:pt x="190" y="40"/>
                  </a:lnTo>
                  <a:lnTo>
                    <a:pt x="194" y="83"/>
                  </a:lnTo>
                  <a:lnTo>
                    <a:pt x="197" y="123"/>
                  </a:lnTo>
                  <a:lnTo>
                    <a:pt x="201" y="166"/>
                  </a:lnTo>
                  <a:lnTo>
                    <a:pt x="201" y="209"/>
                  </a:lnTo>
                  <a:lnTo>
                    <a:pt x="205" y="249"/>
                  </a:lnTo>
                  <a:lnTo>
                    <a:pt x="208" y="288"/>
                  </a:lnTo>
                  <a:lnTo>
                    <a:pt x="205" y="332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518">
              <a:extLst>
                <a:ext uri="{FF2B5EF4-FFF2-40B4-BE49-F238E27FC236}">
                  <a16:creationId xmlns:a16="http://schemas.microsoft.com/office/drawing/2014/main" id="{C3A097DF-E9AF-449C-B6B9-65DFD4A89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853"/>
              <a:ext cx="130" cy="25"/>
            </a:xfrm>
            <a:custGeom>
              <a:avLst/>
              <a:gdLst>
                <a:gd name="T0" fmla="*/ 7 w 130"/>
                <a:gd name="T1" fmla="*/ 7 h 25"/>
                <a:gd name="T2" fmla="*/ 4 w 130"/>
                <a:gd name="T3" fmla="*/ 7 h 25"/>
                <a:gd name="T4" fmla="*/ 11 w 130"/>
                <a:gd name="T5" fmla="*/ 7 h 25"/>
                <a:gd name="T6" fmla="*/ 18 w 130"/>
                <a:gd name="T7" fmla="*/ 11 h 25"/>
                <a:gd name="T8" fmla="*/ 25 w 130"/>
                <a:gd name="T9" fmla="*/ 11 h 25"/>
                <a:gd name="T10" fmla="*/ 32 w 130"/>
                <a:gd name="T11" fmla="*/ 14 h 25"/>
                <a:gd name="T12" fmla="*/ 50 w 130"/>
                <a:gd name="T13" fmla="*/ 14 h 25"/>
                <a:gd name="T14" fmla="*/ 58 w 130"/>
                <a:gd name="T15" fmla="*/ 18 h 25"/>
                <a:gd name="T16" fmla="*/ 76 w 130"/>
                <a:gd name="T17" fmla="*/ 18 h 25"/>
                <a:gd name="T18" fmla="*/ 83 w 130"/>
                <a:gd name="T19" fmla="*/ 22 h 25"/>
                <a:gd name="T20" fmla="*/ 97 w 130"/>
                <a:gd name="T21" fmla="*/ 22 h 25"/>
                <a:gd name="T22" fmla="*/ 108 w 130"/>
                <a:gd name="T23" fmla="*/ 25 h 25"/>
                <a:gd name="T24" fmla="*/ 130 w 130"/>
                <a:gd name="T25" fmla="*/ 25 h 25"/>
                <a:gd name="T26" fmla="*/ 130 w 130"/>
                <a:gd name="T27" fmla="*/ 18 h 25"/>
                <a:gd name="T28" fmla="*/ 97 w 130"/>
                <a:gd name="T29" fmla="*/ 18 h 25"/>
                <a:gd name="T30" fmla="*/ 90 w 130"/>
                <a:gd name="T31" fmla="*/ 14 h 25"/>
                <a:gd name="T32" fmla="*/ 76 w 130"/>
                <a:gd name="T33" fmla="*/ 14 h 25"/>
                <a:gd name="T34" fmla="*/ 68 w 130"/>
                <a:gd name="T35" fmla="*/ 11 h 25"/>
                <a:gd name="T36" fmla="*/ 58 w 130"/>
                <a:gd name="T37" fmla="*/ 11 h 25"/>
                <a:gd name="T38" fmla="*/ 50 w 130"/>
                <a:gd name="T39" fmla="*/ 7 h 25"/>
                <a:gd name="T40" fmla="*/ 36 w 130"/>
                <a:gd name="T41" fmla="*/ 7 h 25"/>
                <a:gd name="T42" fmla="*/ 29 w 130"/>
                <a:gd name="T43" fmla="*/ 4 h 25"/>
                <a:gd name="T44" fmla="*/ 22 w 130"/>
                <a:gd name="T45" fmla="*/ 4 h 25"/>
                <a:gd name="T46" fmla="*/ 11 w 130"/>
                <a:gd name="T47" fmla="*/ 0 h 25"/>
                <a:gd name="T48" fmla="*/ 0 w 130"/>
                <a:gd name="T49" fmla="*/ 0 h 25"/>
                <a:gd name="T50" fmla="*/ 4 w 130"/>
                <a:gd name="T51" fmla="*/ 0 h 25"/>
                <a:gd name="T52" fmla="*/ 0 w 130"/>
                <a:gd name="T53" fmla="*/ 0 h 25"/>
                <a:gd name="T54" fmla="*/ 7 w 130"/>
                <a:gd name="T55" fmla="*/ 7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"/>
                <a:gd name="T85" fmla="*/ 0 h 25"/>
                <a:gd name="T86" fmla="*/ 130 w 130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" h="25">
                  <a:moveTo>
                    <a:pt x="7" y="7"/>
                  </a:moveTo>
                  <a:lnTo>
                    <a:pt x="4" y="7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25" y="11"/>
                  </a:lnTo>
                  <a:lnTo>
                    <a:pt x="32" y="14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76" y="18"/>
                  </a:lnTo>
                  <a:lnTo>
                    <a:pt x="83" y="22"/>
                  </a:lnTo>
                  <a:lnTo>
                    <a:pt x="97" y="22"/>
                  </a:lnTo>
                  <a:lnTo>
                    <a:pt x="108" y="25"/>
                  </a:lnTo>
                  <a:lnTo>
                    <a:pt x="130" y="25"/>
                  </a:lnTo>
                  <a:lnTo>
                    <a:pt x="130" y="18"/>
                  </a:lnTo>
                  <a:lnTo>
                    <a:pt x="97" y="18"/>
                  </a:lnTo>
                  <a:lnTo>
                    <a:pt x="90" y="14"/>
                  </a:lnTo>
                  <a:lnTo>
                    <a:pt x="76" y="14"/>
                  </a:lnTo>
                  <a:lnTo>
                    <a:pt x="68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36" y="7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519">
              <a:extLst>
                <a:ext uri="{FF2B5EF4-FFF2-40B4-BE49-F238E27FC236}">
                  <a16:creationId xmlns:a16="http://schemas.microsoft.com/office/drawing/2014/main" id="{B5117EA6-023F-4710-B4AA-D3A0CDC4A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853"/>
              <a:ext cx="11" cy="18"/>
            </a:xfrm>
            <a:custGeom>
              <a:avLst/>
              <a:gdLst>
                <a:gd name="T0" fmla="*/ 4 w 11"/>
                <a:gd name="T1" fmla="*/ 11 h 18"/>
                <a:gd name="T2" fmla="*/ 8 w 11"/>
                <a:gd name="T3" fmla="*/ 14 h 18"/>
                <a:gd name="T4" fmla="*/ 8 w 11"/>
                <a:gd name="T5" fmla="*/ 7 h 18"/>
                <a:gd name="T6" fmla="*/ 11 w 11"/>
                <a:gd name="T7" fmla="*/ 7 h 18"/>
                <a:gd name="T8" fmla="*/ 4 w 11"/>
                <a:gd name="T9" fmla="*/ 0 h 18"/>
                <a:gd name="T10" fmla="*/ 4 w 11"/>
                <a:gd name="T11" fmla="*/ 4 h 18"/>
                <a:gd name="T12" fmla="*/ 0 w 11"/>
                <a:gd name="T13" fmla="*/ 7 h 18"/>
                <a:gd name="T14" fmla="*/ 0 w 11"/>
                <a:gd name="T15" fmla="*/ 14 h 18"/>
                <a:gd name="T16" fmla="*/ 4 w 11"/>
                <a:gd name="T17" fmla="*/ 18 h 18"/>
                <a:gd name="T18" fmla="*/ 0 w 11"/>
                <a:gd name="T19" fmla="*/ 14 h 18"/>
                <a:gd name="T20" fmla="*/ 4 w 11"/>
                <a:gd name="T21" fmla="*/ 18 h 18"/>
                <a:gd name="T22" fmla="*/ 4 w 11"/>
                <a:gd name="T23" fmla="*/ 11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8"/>
                <a:gd name="T38" fmla="*/ 11 w 11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8">
                  <a:moveTo>
                    <a:pt x="4" y="11"/>
                  </a:moveTo>
                  <a:lnTo>
                    <a:pt x="8" y="1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Freeform 520">
              <a:extLst>
                <a:ext uri="{FF2B5EF4-FFF2-40B4-BE49-F238E27FC236}">
                  <a16:creationId xmlns:a16="http://schemas.microsoft.com/office/drawing/2014/main" id="{4A98FA3B-5840-4461-A58C-86AB23DE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864"/>
              <a:ext cx="68" cy="25"/>
            </a:xfrm>
            <a:custGeom>
              <a:avLst/>
              <a:gdLst>
                <a:gd name="T0" fmla="*/ 68 w 68"/>
                <a:gd name="T1" fmla="*/ 18 h 25"/>
                <a:gd name="T2" fmla="*/ 61 w 68"/>
                <a:gd name="T3" fmla="*/ 14 h 25"/>
                <a:gd name="T4" fmla="*/ 50 w 68"/>
                <a:gd name="T5" fmla="*/ 11 h 25"/>
                <a:gd name="T6" fmla="*/ 43 w 68"/>
                <a:gd name="T7" fmla="*/ 11 h 25"/>
                <a:gd name="T8" fmla="*/ 32 w 68"/>
                <a:gd name="T9" fmla="*/ 7 h 25"/>
                <a:gd name="T10" fmla="*/ 25 w 68"/>
                <a:gd name="T11" fmla="*/ 7 h 25"/>
                <a:gd name="T12" fmla="*/ 18 w 68"/>
                <a:gd name="T13" fmla="*/ 3 h 25"/>
                <a:gd name="T14" fmla="*/ 11 w 68"/>
                <a:gd name="T15" fmla="*/ 3 h 25"/>
                <a:gd name="T16" fmla="*/ 0 w 68"/>
                <a:gd name="T17" fmla="*/ 0 h 25"/>
                <a:gd name="T18" fmla="*/ 0 w 68"/>
                <a:gd name="T19" fmla="*/ 7 h 25"/>
                <a:gd name="T20" fmla="*/ 7 w 68"/>
                <a:gd name="T21" fmla="*/ 7 h 25"/>
                <a:gd name="T22" fmla="*/ 14 w 68"/>
                <a:gd name="T23" fmla="*/ 11 h 25"/>
                <a:gd name="T24" fmla="*/ 25 w 68"/>
                <a:gd name="T25" fmla="*/ 14 h 25"/>
                <a:gd name="T26" fmla="*/ 32 w 68"/>
                <a:gd name="T27" fmla="*/ 14 h 25"/>
                <a:gd name="T28" fmla="*/ 43 w 68"/>
                <a:gd name="T29" fmla="*/ 18 h 25"/>
                <a:gd name="T30" fmla="*/ 50 w 68"/>
                <a:gd name="T31" fmla="*/ 18 h 25"/>
                <a:gd name="T32" fmla="*/ 58 w 68"/>
                <a:gd name="T33" fmla="*/ 21 h 25"/>
                <a:gd name="T34" fmla="*/ 65 w 68"/>
                <a:gd name="T35" fmla="*/ 25 h 25"/>
                <a:gd name="T36" fmla="*/ 68 w 68"/>
                <a:gd name="T37" fmla="*/ 25 h 25"/>
                <a:gd name="T38" fmla="*/ 65 w 68"/>
                <a:gd name="T39" fmla="*/ 25 h 25"/>
                <a:gd name="T40" fmla="*/ 68 w 68"/>
                <a:gd name="T41" fmla="*/ 25 h 25"/>
                <a:gd name="T42" fmla="*/ 68 w 68"/>
                <a:gd name="T43" fmla="*/ 18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5"/>
                <a:gd name="T68" fmla="*/ 68 w 68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5">
                  <a:moveTo>
                    <a:pt x="68" y="18"/>
                  </a:moveTo>
                  <a:lnTo>
                    <a:pt x="61" y="14"/>
                  </a:lnTo>
                  <a:lnTo>
                    <a:pt x="50" y="11"/>
                  </a:lnTo>
                  <a:lnTo>
                    <a:pt x="43" y="11"/>
                  </a:lnTo>
                  <a:lnTo>
                    <a:pt x="32" y="7"/>
                  </a:lnTo>
                  <a:lnTo>
                    <a:pt x="25" y="7"/>
                  </a:lnTo>
                  <a:lnTo>
                    <a:pt x="18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32" y="14"/>
                  </a:lnTo>
                  <a:lnTo>
                    <a:pt x="43" y="18"/>
                  </a:lnTo>
                  <a:lnTo>
                    <a:pt x="50" y="18"/>
                  </a:lnTo>
                  <a:lnTo>
                    <a:pt x="58" y="21"/>
                  </a:lnTo>
                  <a:lnTo>
                    <a:pt x="65" y="25"/>
                  </a:lnTo>
                  <a:lnTo>
                    <a:pt x="68" y="25"/>
                  </a:lnTo>
                  <a:lnTo>
                    <a:pt x="65" y="25"/>
                  </a:lnTo>
                  <a:lnTo>
                    <a:pt x="68" y="25"/>
                  </a:lnTo>
                  <a:lnTo>
                    <a:pt x="6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521">
              <a:extLst>
                <a:ext uri="{FF2B5EF4-FFF2-40B4-BE49-F238E27FC236}">
                  <a16:creationId xmlns:a16="http://schemas.microsoft.com/office/drawing/2014/main" id="{4C668AE5-1A11-4227-8EF2-BB515DE88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882"/>
              <a:ext cx="80" cy="11"/>
            </a:xfrm>
            <a:custGeom>
              <a:avLst/>
              <a:gdLst>
                <a:gd name="T0" fmla="*/ 76 w 80"/>
                <a:gd name="T1" fmla="*/ 7 h 11"/>
                <a:gd name="T2" fmla="*/ 72 w 80"/>
                <a:gd name="T3" fmla="*/ 3 h 11"/>
                <a:gd name="T4" fmla="*/ 65 w 80"/>
                <a:gd name="T5" fmla="*/ 3 h 11"/>
                <a:gd name="T6" fmla="*/ 54 w 80"/>
                <a:gd name="T7" fmla="*/ 0 h 11"/>
                <a:gd name="T8" fmla="*/ 0 w 80"/>
                <a:gd name="T9" fmla="*/ 0 h 11"/>
                <a:gd name="T10" fmla="*/ 0 w 80"/>
                <a:gd name="T11" fmla="*/ 7 h 11"/>
                <a:gd name="T12" fmla="*/ 8 w 80"/>
                <a:gd name="T13" fmla="*/ 7 h 11"/>
                <a:gd name="T14" fmla="*/ 15 w 80"/>
                <a:gd name="T15" fmla="*/ 11 h 11"/>
                <a:gd name="T16" fmla="*/ 26 w 80"/>
                <a:gd name="T17" fmla="*/ 11 h 11"/>
                <a:gd name="T18" fmla="*/ 36 w 80"/>
                <a:gd name="T19" fmla="*/ 7 h 11"/>
                <a:gd name="T20" fmla="*/ 65 w 80"/>
                <a:gd name="T21" fmla="*/ 7 h 11"/>
                <a:gd name="T22" fmla="*/ 72 w 80"/>
                <a:gd name="T23" fmla="*/ 11 h 11"/>
                <a:gd name="T24" fmla="*/ 69 w 80"/>
                <a:gd name="T25" fmla="*/ 3 h 11"/>
                <a:gd name="T26" fmla="*/ 76 w 80"/>
                <a:gd name="T27" fmla="*/ 7 h 11"/>
                <a:gd name="T28" fmla="*/ 80 w 80"/>
                <a:gd name="T29" fmla="*/ 3 h 11"/>
                <a:gd name="T30" fmla="*/ 72 w 80"/>
                <a:gd name="T31" fmla="*/ 3 h 11"/>
                <a:gd name="T32" fmla="*/ 76 w 80"/>
                <a:gd name="T33" fmla="*/ 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1"/>
                <a:gd name="T53" fmla="*/ 80 w 80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1">
                  <a:moveTo>
                    <a:pt x="76" y="7"/>
                  </a:moveTo>
                  <a:lnTo>
                    <a:pt x="72" y="3"/>
                  </a:lnTo>
                  <a:lnTo>
                    <a:pt x="65" y="3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15" y="11"/>
                  </a:lnTo>
                  <a:lnTo>
                    <a:pt x="26" y="11"/>
                  </a:lnTo>
                  <a:lnTo>
                    <a:pt x="36" y="7"/>
                  </a:lnTo>
                  <a:lnTo>
                    <a:pt x="65" y="7"/>
                  </a:lnTo>
                  <a:lnTo>
                    <a:pt x="72" y="11"/>
                  </a:lnTo>
                  <a:lnTo>
                    <a:pt x="69" y="3"/>
                  </a:lnTo>
                  <a:lnTo>
                    <a:pt x="76" y="7"/>
                  </a:lnTo>
                  <a:lnTo>
                    <a:pt x="80" y="3"/>
                  </a:lnTo>
                  <a:lnTo>
                    <a:pt x="72" y="3"/>
                  </a:lnTo>
                  <a:lnTo>
                    <a:pt x="7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Freeform 522">
              <a:extLst>
                <a:ext uri="{FF2B5EF4-FFF2-40B4-BE49-F238E27FC236}">
                  <a16:creationId xmlns:a16="http://schemas.microsoft.com/office/drawing/2014/main" id="{70865254-21B7-46EB-8B65-54B73A988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885"/>
              <a:ext cx="11" cy="40"/>
            </a:xfrm>
            <a:custGeom>
              <a:avLst/>
              <a:gdLst>
                <a:gd name="T0" fmla="*/ 0 w 11"/>
                <a:gd name="T1" fmla="*/ 36 h 40"/>
                <a:gd name="T2" fmla="*/ 7 w 11"/>
                <a:gd name="T3" fmla="*/ 33 h 40"/>
                <a:gd name="T4" fmla="*/ 11 w 11"/>
                <a:gd name="T5" fmla="*/ 22 h 40"/>
                <a:gd name="T6" fmla="*/ 7 w 11"/>
                <a:gd name="T7" fmla="*/ 15 h 40"/>
                <a:gd name="T8" fmla="*/ 11 w 11"/>
                <a:gd name="T9" fmla="*/ 4 h 40"/>
                <a:gd name="T10" fmla="*/ 4 w 11"/>
                <a:gd name="T11" fmla="*/ 0 h 40"/>
                <a:gd name="T12" fmla="*/ 0 w 11"/>
                <a:gd name="T13" fmla="*/ 15 h 40"/>
                <a:gd name="T14" fmla="*/ 0 w 11"/>
                <a:gd name="T15" fmla="*/ 40 h 40"/>
                <a:gd name="T16" fmla="*/ 0 w 11"/>
                <a:gd name="T17" fmla="*/ 36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0"/>
                <a:gd name="T29" fmla="*/ 11 w 1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0">
                  <a:moveTo>
                    <a:pt x="0" y="36"/>
                  </a:moveTo>
                  <a:lnTo>
                    <a:pt x="7" y="33"/>
                  </a:lnTo>
                  <a:lnTo>
                    <a:pt x="11" y="22"/>
                  </a:lnTo>
                  <a:lnTo>
                    <a:pt x="7" y="15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Freeform 523">
              <a:extLst>
                <a:ext uri="{FF2B5EF4-FFF2-40B4-BE49-F238E27FC236}">
                  <a16:creationId xmlns:a16="http://schemas.microsoft.com/office/drawing/2014/main" id="{5476FA94-1E81-410A-B5F5-CFA06168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896"/>
              <a:ext cx="140" cy="25"/>
            </a:xfrm>
            <a:custGeom>
              <a:avLst/>
              <a:gdLst>
                <a:gd name="T0" fmla="*/ 0 w 140"/>
                <a:gd name="T1" fmla="*/ 4 h 25"/>
                <a:gd name="T2" fmla="*/ 3 w 140"/>
                <a:gd name="T3" fmla="*/ 7 h 25"/>
                <a:gd name="T4" fmla="*/ 11 w 140"/>
                <a:gd name="T5" fmla="*/ 7 h 25"/>
                <a:gd name="T6" fmla="*/ 21 w 140"/>
                <a:gd name="T7" fmla="*/ 11 h 25"/>
                <a:gd name="T8" fmla="*/ 36 w 140"/>
                <a:gd name="T9" fmla="*/ 11 h 25"/>
                <a:gd name="T10" fmla="*/ 47 w 140"/>
                <a:gd name="T11" fmla="*/ 15 h 25"/>
                <a:gd name="T12" fmla="*/ 72 w 140"/>
                <a:gd name="T13" fmla="*/ 15 h 25"/>
                <a:gd name="T14" fmla="*/ 79 w 140"/>
                <a:gd name="T15" fmla="*/ 18 h 25"/>
                <a:gd name="T16" fmla="*/ 97 w 140"/>
                <a:gd name="T17" fmla="*/ 18 h 25"/>
                <a:gd name="T18" fmla="*/ 108 w 140"/>
                <a:gd name="T19" fmla="*/ 22 h 25"/>
                <a:gd name="T20" fmla="*/ 115 w 140"/>
                <a:gd name="T21" fmla="*/ 22 h 25"/>
                <a:gd name="T22" fmla="*/ 122 w 140"/>
                <a:gd name="T23" fmla="*/ 25 h 25"/>
                <a:gd name="T24" fmla="*/ 140 w 140"/>
                <a:gd name="T25" fmla="*/ 25 h 25"/>
                <a:gd name="T26" fmla="*/ 140 w 140"/>
                <a:gd name="T27" fmla="*/ 18 h 25"/>
                <a:gd name="T28" fmla="*/ 122 w 140"/>
                <a:gd name="T29" fmla="*/ 18 h 25"/>
                <a:gd name="T30" fmla="*/ 115 w 140"/>
                <a:gd name="T31" fmla="*/ 15 h 25"/>
                <a:gd name="T32" fmla="*/ 97 w 140"/>
                <a:gd name="T33" fmla="*/ 15 h 25"/>
                <a:gd name="T34" fmla="*/ 90 w 140"/>
                <a:gd name="T35" fmla="*/ 11 h 25"/>
                <a:gd name="T36" fmla="*/ 72 w 140"/>
                <a:gd name="T37" fmla="*/ 11 h 25"/>
                <a:gd name="T38" fmla="*/ 65 w 140"/>
                <a:gd name="T39" fmla="*/ 7 h 25"/>
                <a:gd name="T40" fmla="*/ 47 w 140"/>
                <a:gd name="T41" fmla="*/ 7 h 25"/>
                <a:gd name="T42" fmla="*/ 39 w 140"/>
                <a:gd name="T43" fmla="*/ 4 h 25"/>
                <a:gd name="T44" fmla="*/ 21 w 140"/>
                <a:gd name="T45" fmla="*/ 4 h 25"/>
                <a:gd name="T46" fmla="*/ 14 w 140"/>
                <a:gd name="T47" fmla="*/ 0 h 25"/>
                <a:gd name="T48" fmla="*/ 3 w 140"/>
                <a:gd name="T49" fmla="*/ 0 h 25"/>
                <a:gd name="T50" fmla="*/ 7 w 140"/>
                <a:gd name="T51" fmla="*/ 0 h 25"/>
                <a:gd name="T52" fmla="*/ 0 w 140"/>
                <a:gd name="T53" fmla="*/ 4 h 25"/>
                <a:gd name="T54" fmla="*/ 3 w 140"/>
                <a:gd name="T55" fmla="*/ 7 h 25"/>
                <a:gd name="T56" fmla="*/ 0 w 140"/>
                <a:gd name="T57" fmla="*/ 4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0"/>
                <a:gd name="T88" fmla="*/ 0 h 25"/>
                <a:gd name="T89" fmla="*/ 140 w 140"/>
                <a:gd name="T90" fmla="*/ 25 h 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0" h="25">
                  <a:moveTo>
                    <a:pt x="0" y="4"/>
                  </a:moveTo>
                  <a:lnTo>
                    <a:pt x="3" y="7"/>
                  </a:lnTo>
                  <a:lnTo>
                    <a:pt x="11" y="7"/>
                  </a:lnTo>
                  <a:lnTo>
                    <a:pt x="21" y="11"/>
                  </a:lnTo>
                  <a:lnTo>
                    <a:pt x="36" y="11"/>
                  </a:lnTo>
                  <a:lnTo>
                    <a:pt x="47" y="15"/>
                  </a:lnTo>
                  <a:lnTo>
                    <a:pt x="72" y="15"/>
                  </a:lnTo>
                  <a:lnTo>
                    <a:pt x="79" y="18"/>
                  </a:lnTo>
                  <a:lnTo>
                    <a:pt x="97" y="18"/>
                  </a:lnTo>
                  <a:lnTo>
                    <a:pt x="108" y="22"/>
                  </a:lnTo>
                  <a:lnTo>
                    <a:pt x="115" y="22"/>
                  </a:lnTo>
                  <a:lnTo>
                    <a:pt x="122" y="25"/>
                  </a:lnTo>
                  <a:lnTo>
                    <a:pt x="140" y="25"/>
                  </a:lnTo>
                  <a:lnTo>
                    <a:pt x="140" y="18"/>
                  </a:lnTo>
                  <a:lnTo>
                    <a:pt x="122" y="18"/>
                  </a:lnTo>
                  <a:lnTo>
                    <a:pt x="115" y="15"/>
                  </a:lnTo>
                  <a:lnTo>
                    <a:pt x="97" y="15"/>
                  </a:lnTo>
                  <a:lnTo>
                    <a:pt x="90" y="11"/>
                  </a:lnTo>
                  <a:lnTo>
                    <a:pt x="72" y="11"/>
                  </a:lnTo>
                  <a:lnTo>
                    <a:pt x="65" y="7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Freeform 524">
              <a:extLst>
                <a:ext uri="{FF2B5EF4-FFF2-40B4-BE49-F238E27FC236}">
                  <a16:creationId xmlns:a16="http://schemas.microsoft.com/office/drawing/2014/main" id="{588F0BC3-D5BD-44E7-9F8C-82904D96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741"/>
              <a:ext cx="25" cy="159"/>
            </a:xfrm>
            <a:custGeom>
              <a:avLst/>
              <a:gdLst>
                <a:gd name="T0" fmla="*/ 0 w 25"/>
                <a:gd name="T1" fmla="*/ 4 h 159"/>
                <a:gd name="T2" fmla="*/ 3 w 25"/>
                <a:gd name="T3" fmla="*/ 22 h 159"/>
                <a:gd name="T4" fmla="*/ 7 w 25"/>
                <a:gd name="T5" fmla="*/ 40 h 159"/>
                <a:gd name="T6" fmla="*/ 11 w 25"/>
                <a:gd name="T7" fmla="*/ 58 h 159"/>
                <a:gd name="T8" fmla="*/ 11 w 25"/>
                <a:gd name="T9" fmla="*/ 98 h 159"/>
                <a:gd name="T10" fmla="*/ 14 w 25"/>
                <a:gd name="T11" fmla="*/ 119 h 159"/>
                <a:gd name="T12" fmla="*/ 14 w 25"/>
                <a:gd name="T13" fmla="*/ 137 h 159"/>
                <a:gd name="T14" fmla="*/ 18 w 25"/>
                <a:gd name="T15" fmla="*/ 159 h 159"/>
                <a:gd name="T16" fmla="*/ 25 w 25"/>
                <a:gd name="T17" fmla="*/ 155 h 159"/>
                <a:gd name="T18" fmla="*/ 21 w 25"/>
                <a:gd name="T19" fmla="*/ 137 h 159"/>
                <a:gd name="T20" fmla="*/ 21 w 25"/>
                <a:gd name="T21" fmla="*/ 119 h 159"/>
                <a:gd name="T22" fmla="*/ 18 w 25"/>
                <a:gd name="T23" fmla="*/ 98 h 159"/>
                <a:gd name="T24" fmla="*/ 18 w 25"/>
                <a:gd name="T25" fmla="*/ 58 h 159"/>
                <a:gd name="T26" fmla="*/ 14 w 25"/>
                <a:gd name="T27" fmla="*/ 40 h 159"/>
                <a:gd name="T28" fmla="*/ 11 w 25"/>
                <a:gd name="T29" fmla="*/ 22 h 159"/>
                <a:gd name="T30" fmla="*/ 7 w 25"/>
                <a:gd name="T31" fmla="*/ 0 h 159"/>
                <a:gd name="T32" fmla="*/ 0 w 25"/>
                <a:gd name="T33" fmla="*/ 4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59"/>
                <a:gd name="T53" fmla="*/ 25 w 25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59">
                  <a:moveTo>
                    <a:pt x="0" y="4"/>
                  </a:moveTo>
                  <a:lnTo>
                    <a:pt x="3" y="22"/>
                  </a:lnTo>
                  <a:lnTo>
                    <a:pt x="7" y="40"/>
                  </a:lnTo>
                  <a:lnTo>
                    <a:pt x="11" y="58"/>
                  </a:lnTo>
                  <a:lnTo>
                    <a:pt x="11" y="98"/>
                  </a:lnTo>
                  <a:lnTo>
                    <a:pt x="14" y="119"/>
                  </a:lnTo>
                  <a:lnTo>
                    <a:pt x="14" y="137"/>
                  </a:lnTo>
                  <a:lnTo>
                    <a:pt x="18" y="159"/>
                  </a:lnTo>
                  <a:lnTo>
                    <a:pt x="25" y="155"/>
                  </a:lnTo>
                  <a:lnTo>
                    <a:pt x="21" y="137"/>
                  </a:lnTo>
                  <a:lnTo>
                    <a:pt x="21" y="119"/>
                  </a:lnTo>
                  <a:lnTo>
                    <a:pt x="18" y="98"/>
                  </a:lnTo>
                  <a:lnTo>
                    <a:pt x="18" y="58"/>
                  </a:lnTo>
                  <a:lnTo>
                    <a:pt x="14" y="40"/>
                  </a:lnTo>
                  <a:lnTo>
                    <a:pt x="11" y="22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525">
              <a:extLst>
                <a:ext uri="{FF2B5EF4-FFF2-40B4-BE49-F238E27FC236}">
                  <a16:creationId xmlns:a16="http://schemas.microsoft.com/office/drawing/2014/main" id="{5E8D1DF8-E8D7-43F4-AB1B-56EAABDC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720"/>
              <a:ext cx="18" cy="25"/>
            </a:xfrm>
            <a:custGeom>
              <a:avLst/>
              <a:gdLst>
                <a:gd name="T0" fmla="*/ 11 w 18"/>
                <a:gd name="T1" fmla="*/ 7 h 25"/>
                <a:gd name="T2" fmla="*/ 7 w 18"/>
                <a:gd name="T3" fmla="*/ 7 h 25"/>
                <a:gd name="T4" fmla="*/ 11 w 18"/>
                <a:gd name="T5" fmla="*/ 11 h 25"/>
                <a:gd name="T6" fmla="*/ 7 w 18"/>
                <a:gd name="T7" fmla="*/ 11 h 25"/>
                <a:gd name="T8" fmla="*/ 3 w 18"/>
                <a:gd name="T9" fmla="*/ 18 h 25"/>
                <a:gd name="T10" fmla="*/ 0 w 18"/>
                <a:gd name="T11" fmla="*/ 25 h 25"/>
                <a:gd name="T12" fmla="*/ 7 w 18"/>
                <a:gd name="T13" fmla="*/ 21 h 25"/>
                <a:gd name="T14" fmla="*/ 14 w 18"/>
                <a:gd name="T15" fmla="*/ 18 h 25"/>
                <a:gd name="T16" fmla="*/ 18 w 18"/>
                <a:gd name="T17" fmla="*/ 11 h 25"/>
                <a:gd name="T18" fmla="*/ 14 w 18"/>
                <a:gd name="T19" fmla="*/ 3 h 25"/>
                <a:gd name="T20" fmla="*/ 14 w 18"/>
                <a:gd name="T21" fmla="*/ 0 h 25"/>
                <a:gd name="T22" fmla="*/ 14 w 18"/>
                <a:gd name="T23" fmla="*/ 3 h 25"/>
                <a:gd name="T24" fmla="*/ 14 w 18"/>
                <a:gd name="T25" fmla="*/ 0 h 25"/>
                <a:gd name="T26" fmla="*/ 11 w 18"/>
                <a:gd name="T27" fmla="*/ 7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25"/>
                <a:gd name="T44" fmla="*/ 18 w 18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25">
                  <a:moveTo>
                    <a:pt x="11" y="7"/>
                  </a:moveTo>
                  <a:lnTo>
                    <a:pt x="7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7" y="21"/>
                  </a:lnTo>
                  <a:lnTo>
                    <a:pt x="14" y="18"/>
                  </a:lnTo>
                  <a:lnTo>
                    <a:pt x="18" y="11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Freeform 526">
              <a:extLst>
                <a:ext uri="{FF2B5EF4-FFF2-40B4-BE49-F238E27FC236}">
                  <a16:creationId xmlns:a16="http://schemas.microsoft.com/office/drawing/2014/main" id="{FB64403C-EEA2-444B-929E-B34A377F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687"/>
              <a:ext cx="64" cy="40"/>
            </a:xfrm>
            <a:custGeom>
              <a:avLst/>
              <a:gdLst>
                <a:gd name="T0" fmla="*/ 0 w 64"/>
                <a:gd name="T1" fmla="*/ 4 h 40"/>
                <a:gd name="T2" fmla="*/ 61 w 64"/>
                <a:gd name="T3" fmla="*/ 40 h 40"/>
                <a:gd name="T4" fmla="*/ 64 w 64"/>
                <a:gd name="T5" fmla="*/ 33 h 40"/>
                <a:gd name="T6" fmla="*/ 3 w 64"/>
                <a:gd name="T7" fmla="*/ 0 h 40"/>
                <a:gd name="T8" fmla="*/ 7 w 64"/>
                <a:gd name="T9" fmla="*/ 4 h 40"/>
                <a:gd name="T10" fmla="*/ 0 w 64"/>
                <a:gd name="T11" fmla="*/ 4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40"/>
                <a:gd name="T20" fmla="*/ 64 w 64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40">
                  <a:moveTo>
                    <a:pt x="0" y="4"/>
                  </a:moveTo>
                  <a:lnTo>
                    <a:pt x="61" y="40"/>
                  </a:lnTo>
                  <a:lnTo>
                    <a:pt x="64" y="33"/>
                  </a:lnTo>
                  <a:lnTo>
                    <a:pt x="3" y="0"/>
                  </a:lnTo>
                  <a:lnTo>
                    <a:pt x="7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527">
              <a:extLst>
                <a:ext uri="{FF2B5EF4-FFF2-40B4-BE49-F238E27FC236}">
                  <a16:creationId xmlns:a16="http://schemas.microsoft.com/office/drawing/2014/main" id="{C1AB9C35-1E8D-4AD9-8BB8-B25D9A70C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2590"/>
              <a:ext cx="11" cy="101"/>
            </a:xfrm>
            <a:custGeom>
              <a:avLst/>
              <a:gdLst>
                <a:gd name="T0" fmla="*/ 0 w 11"/>
                <a:gd name="T1" fmla="*/ 0 h 101"/>
                <a:gd name="T2" fmla="*/ 0 w 11"/>
                <a:gd name="T3" fmla="*/ 4 h 101"/>
                <a:gd name="T4" fmla="*/ 4 w 11"/>
                <a:gd name="T5" fmla="*/ 101 h 101"/>
                <a:gd name="T6" fmla="*/ 11 w 11"/>
                <a:gd name="T7" fmla="*/ 101 h 101"/>
                <a:gd name="T8" fmla="*/ 7 w 11"/>
                <a:gd name="T9" fmla="*/ 4 h 101"/>
                <a:gd name="T10" fmla="*/ 0 w 11"/>
                <a:gd name="T11" fmla="*/ 0 h 101"/>
                <a:gd name="T12" fmla="*/ 0 w 11"/>
                <a:gd name="T13" fmla="*/ 4 h 101"/>
                <a:gd name="T14" fmla="*/ 0 w 11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01"/>
                <a:gd name="T26" fmla="*/ 11 w 11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01">
                  <a:moveTo>
                    <a:pt x="0" y="0"/>
                  </a:moveTo>
                  <a:lnTo>
                    <a:pt x="0" y="4"/>
                  </a:lnTo>
                  <a:lnTo>
                    <a:pt x="4" y="101"/>
                  </a:lnTo>
                  <a:lnTo>
                    <a:pt x="11" y="101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Freeform 528">
              <a:extLst>
                <a:ext uri="{FF2B5EF4-FFF2-40B4-BE49-F238E27FC236}">
                  <a16:creationId xmlns:a16="http://schemas.microsoft.com/office/drawing/2014/main" id="{90D92CA8-39B5-437E-A36B-A1FE7B03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2558"/>
              <a:ext cx="68" cy="36"/>
            </a:xfrm>
            <a:custGeom>
              <a:avLst/>
              <a:gdLst>
                <a:gd name="T0" fmla="*/ 65 w 68"/>
                <a:gd name="T1" fmla="*/ 3 h 36"/>
                <a:gd name="T2" fmla="*/ 61 w 68"/>
                <a:gd name="T3" fmla="*/ 3 h 36"/>
                <a:gd name="T4" fmla="*/ 54 w 68"/>
                <a:gd name="T5" fmla="*/ 11 h 36"/>
                <a:gd name="T6" fmla="*/ 21 w 68"/>
                <a:gd name="T7" fmla="*/ 11 h 36"/>
                <a:gd name="T8" fmla="*/ 14 w 68"/>
                <a:gd name="T9" fmla="*/ 14 h 36"/>
                <a:gd name="T10" fmla="*/ 7 w 68"/>
                <a:gd name="T11" fmla="*/ 21 h 36"/>
                <a:gd name="T12" fmla="*/ 0 w 68"/>
                <a:gd name="T13" fmla="*/ 32 h 36"/>
                <a:gd name="T14" fmla="*/ 7 w 68"/>
                <a:gd name="T15" fmla="*/ 36 h 36"/>
                <a:gd name="T16" fmla="*/ 11 w 68"/>
                <a:gd name="T17" fmla="*/ 25 h 36"/>
                <a:gd name="T18" fmla="*/ 14 w 68"/>
                <a:gd name="T19" fmla="*/ 18 h 36"/>
                <a:gd name="T20" fmla="*/ 47 w 68"/>
                <a:gd name="T21" fmla="*/ 18 h 36"/>
                <a:gd name="T22" fmla="*/ 57 w 68"/>
                <a:gd name="T23" fmla="*/ 14 h 36"/>
                <a:gd name="T24" fmla="*/ 68 w 68"/>
                <a:gd name="T25" fmla="*/ 7 h 36"/>
                <a:gd name="T26" fmla="*/ 61 w 68"/>
                <a:gd name="T27" fmla="*/ 7 h 36"/>
                <a:gd name="T28" fmla="*/ 65 w 68"/>
                <a:gd name="T29" fmla="*/ 3 h 36"/>
                <a:gd name="T30" fmla="*/ 65 w 68"/>
                <a:gd name="T31" fmla="*/ 0 h 36"/>
                <a:gd name="T32" fmla="*/ 61 w 68"/>
                <a:gd name="T33" fmla="*/ 3 h 36"/>
                <a:gd name="T34" fmla="*/ 65 w 68"/>
                <a:gd name="T35" fmla="*/ 3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36"/>
                <a:gd name="T56" fmla="*/ 68 w 68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36">
                  <a:moveTo>
                    <a:pt x="65" y="3"/>
                  </a:moveTo>
                  <a:lnTo>
                    <a:pt x="61" y="3"/>
                  </a:lnTo>
                  <a:lnTo>
                    <a:pt x="54" y="11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0" y="32"/>
                  </a:lnTo>
                  <a:lnTo>
                    <a:pt x="7" y="36"/>
                  </a:lnTo>
                  <a:lnTo>
                    <a:pt x="11" y="25"/>
                  </a:lnTo>
                  <a:lnTo>
                    <a:pt x="14" y="18"/>
                  </a:lnTo>
                  <a:lnTo>
                    <a:pt x="47" y="18"/>
                  </a:lnTo>
                  <a:lnTo>
                    <a:pt x="57" y="14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5" y="3"/>
                  </a:lnTo>
                  <a:lnTo>
                    <a:pt x="65" y="0"/>
                  </a:lnTo>
                  <a:lnTo>
                    <a:pt x="61" y="3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Freeform 529">
              <a:extLst>
                <a:ext uri="{FF2B5EF4-FFF2-40B4-BE49-F238E27FC236}">
                  <a16:creationId xmlns:a16="http://schemas.microsoft.com/office/drawing/2014/main" id="{569ACC71-3EB3-4632-AA5B-2F75447B9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561"/>
              <a:ext cx="54" cy="54"/>
            </a:xfrm>
            <a:custGeom>
              <a:avLst/>
              <a:gdLst>
                <a:gd name="T0" fmla="*/ 54 w 54"/>
                <a:gd name="T1" fmla="*/ 51 h 54"/>
                <a:gd name="T2" fmla="*/ 50 w 54"/>
                <a:gd name="T3" fmla="*/ 44 h 54"/>
                <a:gd name="T4" fmla="*/ 43 w 54"/>
                <a:gd name="T5" fmla="*/ 36 h 54"/>
                <a:gd name="T6" fmla="*/ 36 w 54"/>
                <a:gd name="T7" fmla="*/ 33 h 54"/>
                <a:gd name="T8" fmla="*/ 32 w 54"/>
                <a:gd name="T9" fmla="*/ 26 h 54"/>
                <a:gd name="T10" fmla="*/ 18 w 54"/>
                <a:gd name="T11" fmla="*/ 11 h 54"/>
                <a:gd name="T12" fmla="*/ 11 w 54"/>
                <a:gd name="T13" fmla="*/ 8 h 54"/>
                <a:gd name="T14" fmla="*/ 4 w 54"/>
                <a:gd name="T15" fmla="*/ 0 h 54"/>
                <a:gd name="T16" fmla="*/ 0 w 54"/>
                <a:gd name="T17" fmla="*/ 4 h 54"/>
                <a:gd name="T18" fmla="*/ 14 w 54"/>
                <a:gd name="T19" fmla="*/ 18 h 54"/>
                <a:gd name="T20" fmla="*/ 18 w 54"/>
                <a:gd name="T21" fmla="*/ 26 h 54"/>
                <a:gd name="T22" fmla="*/ 25 w 54"/>
                <a:gd name="T23" fmla="*/ 33 h 54"/>
                <a:gd name="T24" fmla="*/ 32 w 54"/>
                <a:gd name="T25" fmla="*/ 36 h 54"/>
                <a:gd name="T26" fmla="*/ 36 w 54"/>
                <a:gd name="T27" fmla="*/ 44 h 54"/>
                <a:gd name="T28" fmla="*/ 43 w 54"/>
                <a:gd name="T29" fmla="*/ 51 h 54"/>
                <a:gd name="T30" fmla="*/ 50 w 54"/>
                <a:gd name="T31" fmla="*/ 54 h 54"/>
                <a:gd name="T32" fmla="*/ 54 w 54"/>
                <a:gd name="T33" fmla="*/ 54 h 54"/>
                <a:gd name="T34" fmla="*/ 50 w 54"/>
                <a:gd name="T35" fmla="*/ 54 h 54"/>
                <a:gd name="T36" fmla="*/ 54 w 54"/>
                <a:gd name="T37" fmla="*/ 54 h 54"/>
                <a:gd name="T38" fmla="*/ 54 w 54"/>
                <a:gd name="T39" fmla="*/ 51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54"/>
                <a:gd name="T62" fmla="*/ 54 w 54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54">
                  <a:moveTo>
                    <a:pt x="54" y="51"/>
                  </a:moveTo>
                  <a:lnTo>
                    <a:pt x="50" y="44"/>
                  </a:lnTo>
                  <a:lnTo>
                    <a:pt x="43" y="36"/>
                  </a:lnTo>
                  <a:lnTo>
                    <a:pt x="36" y="33"/>
                  </a:lnTo>
                  <a:lnTo>
                    <a:pt x="32" y="26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14" y="18"/>
                  </a:lnTo>
                  <a:lnTo>
                    <a:pt x="18" y="26"/>
                  </a:lnTo>
                  <a:lnTo>
                    <a:pt x="25" y="33"/>
                  </a:lnTo>
                  <a:lnTo>
                    <a:pt x="32" y="36"/>
                  </a:lnTo>
                  <a:lnTo>
                    <a:pt x="36" y="44"/>
                  </a:lnTo>
                  <a:lnTo>
                    <a:pt x="43" y="51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54" y="54"/>
                  </a:lnTo>
                  <a:lnTo>
                    <a:pt x="54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530">
              <a:extLst>
                <a:ext uri="{FF2B5EF4-FFF2-40B4-BE49-F238E27FC236}">
                  <a16:creationId xmlns:a16="http://schemas.microsoft.com/office/drawing/2014/main" id="{41A294CA-4F7E-42CB-AC5A-14A1D7A34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533"/>
              <a:ext cx="83" cy="82"/>
            </a:xfrm>
            <a:custGeom>
              <a:avLst/>
              <a:gdLst>
                <a:gd name="T0" fmla="*/ 83 w 83"/>
                <a:gd name="T1" fmla="*/ 10 h 82"/>
                <a:gd name="T2" fmla="*/ 76 w 83"/>
                <a:gd name="T3" fmla="*/ 10 h 82"/>
                <a:gd name="T4" fmla="*/ 68 w 83"/>
                <a:gd name="T5" fmla="*/ 18 h 82"/>
                <a:gd name="T6" fmla="*/ 61 w 83"/>
                <a:gd name="T7" fmla="*/ 28 h 82"/>
                <a:gd name="T8" fmla="*/ 50 w 83"/>
                <a:gd name="T9" fmla="*/ 39 h 82"/>
                <a:gd name="T10" fmla="*/ 43 w 83"/>
                <a:gd name="T11" fmla="*/ 50 h 82"/>
                <a:gd name="T12" fmla="*/ 32 w 83"/>
                <a:gd name="T13" fmla="*/ 57 h 82"/>
                <a:gd name="T14" fmla="*/ 22 w 83"/>
                <a:gd name="T15" fmla="*/ 64 h 82"/>
                <a:gd name="T16" fmla="*/ 11 w 83"/>
                <a:gd name="T17" fmla="*/ 72 h 82"/>
                <a:gd name="T18" fmla="*/ 0 w 83"/>
                <a:gd name="T19" fmla="*/ 79 h 82"/>
                <a:gd name="T20" fmla="*/ 0 w 83"/>
                <a:gd name="T21" fmla="*/ 82 h 82"/>
                <a:gd name="T22" fmla="*/ 14 w 83"/>
                <a:gd name="T23" fmla="*/ 79 h 82"/>
                <a:gd name="T24" fmla="*/ 25 w 83"/>
                <a:gd name="T25" fmla="*/ 72 h 82"/>
                <a:gd name="T26" fmla="*/ 36 w 83"/>
                <a:gd name="T27" fmla="*/ 64 h 82"/>
                <a:gd name="T28" fmla="*/ 58 w 83"/>
                <a:gd name="T29" fmla="*/ 43 h 82"/>
                <a:gd name="T30" fmla="*/ 68 w 83"/>
                <a:gd name="T31" fmla="*/ 36 h 82"/>
                <a:gd name="T32" fmla="*/ 76 w 83"/>
                <a:gd name="T33" fmla="*/ 21 h 82"/>
                <a:gd name="T34" fmla="*/ 83 w 83"/>
                <a:gd name="T35" fmla="*/ 14 h 82"/>
                <a:gd name="T36" fmla="*/ 76 w 83"/>
                <a:gd name="T37" fmla="*/ 10 h 82"/>
                <a:gd name="T38" fmla="*/ 83 w 83"/>
                <a:gd name="T39" fmla="*/ 10 h 82"/>
                <a:gd name="T40" fmla="*/ 83 w 83"/>
                <a:gd name="T41" fmla="*/ 0 h 82"/>
                <a:gd name="T42" fmla="*/ 76 w 83"/>
                <a:gd name="T43" fmla="*/ 10 h 82"/>
                <a:gd name="T44" fmla="*/ 83 w 83"/>
                <a:gd name="T45" fmla="*/ 10 h 8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82"/>
                <a:gd name="T71" fmla="*/ 83 w 83"/>
                <a:gd name="T72" fmla="*/ 82 h 8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82">
                  <a:moveTo>
                    <a:pt x="83" y="10"/>
                  </a:moveTo>
                  <a:lnTo>
                    <a:pt x="76" y="10"/>
                  </a:lnTo>
                  <a:lnTo>
                    <a:pt x="68" y="18"/>
                  </a:lnTo>
                  <a:lnTo>
                    <a:pt x="61" y="28"/>
                  </a:lnTo>
                  <a:lnTo>
                    <a:pt x="50" y="39"/>
                  </a:lnTo>
                  <a:lnTo>
                    <a:pt x="43" y="50"/>
                  </a:lnTo>
                  <a:lnTo>
                    <a:pt x="32" y="57"/>
                  </a:lnTo>
                  <a:lnTo>
                    <a:pt x="22" y="64"/>
                  </a:lnTo>
                  <a:lnTo>
                    <a:pt x="11" y="72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4" y="79"/>
                  </a:lnTo>
                  <a:lnTo>
                    <a:pt x="25" y="72"/>
                  </a:lnTo>
                  <a:lnTo>
                    <a:pt x="36" y="64"/>
                  </a:lnTo>
                  <a:lnTo>
                    <a:pt x="58" y="43"/>
                  </a:lnTo>
                  <a:lnTo>
                    <a:pt x="68" y="36"/>
                  </a:lnTo>
                  <a:lnTo>
                    <a:pt x="76" y="21"/>
                  </a:lnTo>
                  <a:lnTo>
                    <a:pt x="83" y="14"/>
                  </a:lnTo>
                  <a:lnTo>
                    <a:pt x="76" y="10"/>
                  </a:lnTo>
                  <a:lnTo>
                    <a:pt x="83" y="10"/>
                  </a:lnTo>
                  <a:lnTo>
                    <a:pt x="83" y="0"/>
                  </a:lnTo>
                  <a:lnTo>
                    <a:pt x="76" y="10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531">
              <a:extLst>
                <a:ext uri="{FF2B5EF4-FFF2-40B4-BE49-F238E27FC236}">
                  <a16:creationId xmlns:a16="http://schemas.microsoft.com/office/drawing/2014/main" id="{57DF4B19-4796-49FF-B9C5-C9632AD3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2543"/>
              <a:ext cx="21" cy="335"/>
            </a:xfrm>
            <a:custGeom>
              <a:avLst/>
              <a:gdLst>
                <a:gd name="T0" fmla="*/ 18 w 21"/>
                <a:gd name="T1" fmla="*/ 335 h 335"/>
                <a:gd name="T2" fmla="*/ 21 w 21"/>
                <a:gd name="T3" fmla="*/ 332 h 335"/>
                <a:gd name="T4" fmla="*/ 21 w 21"/>
                <a:gd name="T5" fmla="*/ 209 h 335"/>
                <a:gd name="T6" fmla="*/ 18 w 21"/>
                <a:gd name="T7" fmla="*/ 166 h 335"/>
                <a:gd name="T8" fmla="*/ 14 w 21"/>
                <a:gd name="T9" fmla="*/ 123 h 335"/>
                <a:gd name="T10" fmla="*/ 10 w 21"/>
                <a:gd name="T11" fmla="*/ 83 h 335"/>
                <a:gd name="T12" fmla="*/ 7 w 21"/>
                <a:gd name="T13" fmla="*/ 40 h 335"/>
                <a:gd name="T14" fmla="*/ 7 w 21"/>
                <a:gd name="T15" fmla="*/ 0 h 335"/>
                <a:gd name="T16" fmla="*/ 0 w 21"/>
                <a:gd name="T17" fmla="*/ 0 h 335"/>
                <a:gd name="T18" fmla="*/ 0 w 21"/>
                <a:gd name="T19" fmla="*/ 40 h 335"/>
                <a:gd name="T20" fmla="*/ 3 w 21"/>
                <a:gd name="T21" fmla="*/ 83 h 335"/>
                <a:gd name="T22" fmla="*/ 7 w 21"/>
                <a:gd name="T23" fmla="*/ 123 h 335"/>
                <a:gd name="T24" fmla="*/ 10 w 21"/>
                <a:gd name="T25" fmla="*/ 166 h 335"/>
                <a:gd name="T26" fmla="*/ 10 w 21"/>
                <a:gd name="T27" fmla="*/ 209 h 335"/>
                <a:gd name="T28" fmla="*/ 14 w 21"/>
                <a:gd name="T29" fmla="*/ 249 h 335"/>
                <a:gd name="T30" fmla="*/ 14 w 21"/>
                <a:gd name="T31" fmla="*/ 332 h 335"/>
                <a:gd name="T32" fmla="*/ 18 w 21"/>
                <a:gd name="T33" fmla="*/ 328 h 335"/>
                <a:gd name="T34" fmla="*/ 18 w 21"/>
                <a:gd name="T35" fmla="*/ 335 h 335"/>
                <a:gd name="T36" fmla="*/ 21 w 21"/>
                <a:gd name="T37" fmla="*/ 335 h 335"/>
                <a:gd name="T38" fmla="*/ 21 w 21"/>
                <a:gd name="T39" fmla="*/ 332 h 335"/>
                <a:gd name="T40" fmla="*/ 18 w 21"/>
                <a:gd name="T41" fmla="*/ 335 h 3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335"/>
                <a:gd name="T65" fmla="*/ 21 w 21"/>
                <a:gd name="T66" fmla="*/ 335 h 3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335">
                  <a:moveTo>
                    <a:pt x="18" y="335"/>
                  </a:moveTo>
                  <a:lnTo>
                    <a:pt x="21" y="332"/>
                  </a:lnTo>
                  <a:lnTo>
                    <a:pt x="21" y="209"/>
                  </a:lnTo>
                  <a:lnTo>
                    <a:pt x="18" y="166"/>
                  </a:lnTo>
                  <a:lnTo>
                    <a:pt x="14" y="123"/>
                  </a:lnTo>
                  <a:lnTo>
                    <a:pt x="10" y="83"/>
                  </a:lnTo>
                  <a:lnTo>
                    <a:pt x="7" y="4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3" y="83"/>
                  </a:lnTo>
                  <a:lnTo>
                    <a:pt x="7" y="123"/>
                  </a:lnTo>
                  <a:lnTo>
                    <a:pt x="10" y="166"/>
                  </a:lnTo>
                  <a:lnTo>
                    <a:pt x="10" y="209"/>
                  </a:lnTo>
                  <a:lnTo>
                    <a:pt x="14" y="249"/>
                  </a:lnTo>
                  <a:lnTo>
                    <a:pt x="14" y="332"/>
                  </a:lnTo>
                  <a:lnTo>
                    <a:pt x="18" y="328"/>
                  </a:lnTo>
                  <a:lnTo>
                    <a:pt x="18" y="335"/>
                  </a:lnTo>
                  <a:lnTo>
                    <a:pt x="21" y="335"/>
                  </a:lnTo>
                  <a:lnTo>
                    <a:pt x="21" y="332"/>
                  </a:lnTo>
                  <a:lnTo>
                    <a:pt x="18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532">
              <a:extLst>
                <a:ext uri="{FF2B5EF4-FFF2-40B4-BE49-F238E27FC236}">
                  <a16:creationId xmlns:a16="http://schemas.microsoft.com/office/drawing/2014/main" id="{FEACDF99-7D17-4F65-99BD-973AB226F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2551"/>
              <a:ext cx="166" cy="320"/>
            </a:xfrm>
            <a:custGeom>
              <a:avLst/>
              <a:gdLst>
                <a:gd name="T0" fmla="*/ 33 w 166"/>
                <a:gd name="T1" fmla="*/ 14 h 320"/>
                <a:gd name="T2" fmla="*/ 36 w 166"/>
                <a:gd name="T3" fmla="*/ 36 h 320"/>
                <a:gd name="T4" fmla="*/ 40 w 166"/>
                <a:gd name="T5" fmla="*/ 54 h 320"/>
                <a:gd name="T6" fmla="*/ 40 w 166"/>
                <a:gd name="T7" fmla="*/ 72 h 320"/>
                <a:gd name="T8" fmla="*/ 47 w 166"/>
                <a:gd name="T9" fmla="*/ 93 h 320"/>
                <a:gd name="T10" fmla="*/ 51 w 166"/>
                <a:gd name="T11" fmla="*/ 111 h 320"/>
                <a:gd name="T12" fmla="*/ 54 w 166"/>
                <a:gd name="T13" fmla="*/ 129 h 320"/>
                <a:gd name="T14" fmla="*/ 62 w 166"/>
                <a:gd name="T15" fmla="*/ 147 h 320"/>
                <a:gd name="T16" fmla="*/ 72 w 166"/>
                <a:gd name="T17" fmla="*/ 165 h 320"/>
                <a:gd name="T18" fmla="*/ 83 w 166"/>
                <a:gd name="T19" fmla="*/ 176 h 320"/>
                <a:gd name="T20" fmla="*/ 87 w 166"/>
                <a:gd name="T21" fmla="*/ 176 h 320"/>
                <a:gd name="T22" fmla="*/ 90 w 166"/>
                <a:gd name="T23" fmla="*/ 180 h 320"/>
                <a:gd name="T24" fmla="*/ 130 w 166"/>
                <a:gd name="T25" fmla="*/ 180 h 320"/>
                <a:gd name="T26" fmla="*/ 134 w 166"/>
                <a:gd name="T27" fmla="*/ 176 h 320"/>
                <a:gd name="T28" fmla="*/ 141 w 166"/>
                <a:gd name="T29" fmla="*/ 176 h 320"/>
                <a:gd name="T30" fmla="*/ 148 w 166"/>
                <a:gd name="T31" fmla="*/ 172 h 320"/>
                <a:gd name="T32" fmla="*/ 155 w 166"/>
                <a:gd name="T33" fmla="*/ 172 h 320"/>
                <a:gd name="T34" fmla="*/ 159 w 166"/>
                <a:gd name="T35" fmla="*/ 169 h 320"/>
                <a:gd name="T36" fmla="*/ 166 w 166"/>
                <a:gd name="T37" fmla="*/ 169 h 320"/>
                <a:gd name="T38" fmla="*/ 162 w 166"/>
                <a:gd name="T39" fmla="*/ 198 h 320"/>
                <a:gd name="T40" fmla="*/ 159 w 166"/>
                <a:gd name="T41" fmla="*/ 226 h 320"/>
                <a:gd name="T42" fmla="*/ 155 w 166"/>
                <a:gd name="T43" fmla="*/ 255 h 320"/>
                <a:gd name="T44" fmla="*/ 148 w 166"/>
                <a:gd name="T45" fmla="*/ 280 h 320"/>
                <a:gd name="T46" fmla="*/ 141 w 166"/>
                <a:gd name="T47" fmla="*/ 284 h 320"/>
                <a:gd name="T48" fmla="*/ 130 w 166"/>
                <a:gd name="T49" fmla="*/ 284 h 320"/>
                <a:gd name="T50" fmla="*/ 123 w 166"/>
                <a:gd name="T51" fmla="*/ 288 h 320"/>
                <a:gd name="T52" fmla="*/ 116 w 166"/>
                <a:gd name="T53" fmla="*/ 288 h 320"/>
                <a:gd name="T54" fmla="*/ 108 w 166"/>
                <a:gd name="T55" fmla="*/ 291 h 320"/>
                <a:gd name="T56" fmla="*/ 98 w 166"/>
                <a:gd name="T57" fmla="*/ 291 h 320"/>
                <a:gd name="T58" fmla="*/ 90 w 166"/>
                <a:gd name="T59" fmla="*/ 295 h 320"/>
                <a:gd name="T60" fmla="*/ 83 w 166"/>
                <a:gd name="T61" fmla="*/ 295 h 320"/>
                <a:gd name="T62" fmla="*/ 72 w 166"/>
                <a:gd name="T63" fmla="*/ 298 h 320"/>
                <a:gd name="T64" fmla="*/ 65 w 166"/>
                <a:gd name="T65" fmla="*/ 298 h 320"/>
                <a:gd name="T66" fmla="*/ 58 w 166"/>
                <a:gd name="T67" fmla="*/ 302 h 320"/>
                <a:gd name="T68" fmla="*/ 51 w 166"/>
                <a:gd name="T69" fmla="*/ 306 h 320"/>
                <a:gd name="T70" fmla="*/ 40 w 166"/>
                <a:gd name="T71" fmla="*/ 309 h 320"/>
                <a:gd name="T72" fmla="*/ 33 w 166"/>
                <a:gd name="T73" fmla="*/ 313 h 320"/>
                <a:gd name="T74" fmla="*/ 26 w 166"/>
                <a:gd name="T75" fmla="*/ 316 h 320"/>
                <a:gd name="T76" fmla="*/ 18 w 166"/>
                <a:gd name="T77" fmla="*/ 320 h 320"/>
                <a:gd name="T78" fmla="*/ 18 w 166"/>
                <a:gd name="T79" fmla="*/ 280 h 320"/>
                <a:gd name="T80" fmla="*/ 15 w 166"/>
                <a:gd name="T81" fmla="*/ 241 h 320"/>
                <a:gd name="T82" fmla="*/ 11 w 166"/>
                <a:gd name="T83" fmla="*/ 201 h 320"/>
                <a:gd name="T84" fmla="*/ 11 w 166"/>
                <a:gd name="T85" fmla="*/ 162 h 320"/>
                <a:gd name="T86" fmla="*/ 4 w 166"/>
                <a:gd name="T87" fmla="*/ 122 h 320"/>
                <a:gd name="T88" fmla="*/ 4 w 166"/>
                <a:gd name="T89" fmla="*/ 82 h 320"/>
                <a:gd name="T90" fmla="*/ 0 w 166"/>
                <a:gd name="T91" fmla="*/ 43 h 320"/>
                <a:gd name="T92" fmla="*/ 0 w 166"/>
                <a:gd name="T93" fmla="*/ 0 h 320"/>
                <a:gd name="T94" fmla="*/ 11 w 166"/>
                <a:gd name="T95" fmla="*/ 0 h 320"/>
                <a:gd name="T96" fmla="*/ 15 w 166"/>
                <a:gd name="T97" fmla="*/ 3 h 320"/>
                <a:gd name="T98" fmla="*/ 18 w 166"/>
                <a:gd name="T99" fmla="*/ 3 h 320"/>
                <a:gd name="T100" fmla="*/ 22 w 166"/>
                <a:gd name="T101" fmla="*/ 7 h 320"/>
                <a:gd name="T102" fmla="*/ 26 w 166"/>
                <a:gd name="T103" fmla="*/ 7 h 320"/>
                <a:gd name="T104" fmla="*/ 33 w 166"/>
                <a:gd name="T105" fmla="*/ 14 h 3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320"/>
                <a:gd name="T161" fmla="*/ 166 w 166"/>
                <a:gd name="T162" fmla="*/ 320 h 3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320">
                  <a:moveTo>
                    <a:pt x="33" y="14"/>
                  </a:moveTo>
                  <a:lnTo>
                    <a:pt x="36" y="36"/>
                  </a:lnTo>
                  <a:lnTo>
                    <a:pt x="40" y="54"/>
                  </a:lnTo>
                  <a:lnTo>
                    <a:pt x="40" y="72"/>
                  </a:lnTo>
                  <a:lnTo>
                    <a:pt x="47" y="93"/>
                  </a:lnTo>
                  <a:lnTo>
                    <a:pt x="51" y="111"/>
                  </a:lnTo>
                  <a:lnTo>
                    <a:pt x="54" y="129"/>
                  </a:lnTo>
                  <a:lnTo>
                    <a:pt x="62" y="147"/>
                  </a:lnTo>
                  <a:lnTo>
                    <a:pt x="72" y="165"/>
                  </a:lnTo>
                  <a:lnTo>
                    <a:pt x="83" y="176"/>
                  </a:lnTo>
                  <a:lnTo>
                    <a:pt x="87" y="176"/>
                  </a:lnTo>
                  <a:lnTo>
                    <a:pt x="90" y="180"/>
                  </a:lnTo>
                  <a:lnTo>
                    <a:pt x="130" y="180"/>
                  </a:lnTo>
                  <a:lnTo>
                    <a:pt x="134" y="176"/>
                  </a:lnTo>
                  <a:lnTo>
                    <a:pt x="141" y="176"/>
                  </a:lnTo>
                  <a:lnTo>
                    <a:pt x="148" y="172"/>
                  </a:lnTo>
                  <a:lnTo>
                    <a:pt x="155" y="172"/>
                  </a:lnTo>
                  <a:lnTo>
                    <a:pt x="159" y="169"/>
                  </a:lnTo>
                  <a:lnTo>
                    <a:pt x="166" y="169"/>
                  </a:lnTo>
                  <a:lnTo>
                    <a:pt x="162" y="198"/>
                  </a:lnTo>
                  <a:lnTo>
                    <a:pt x="159" y="226"/>
                  </a:lnTo>
                  <a:lnTo>
                    <a:pt x="155" y="255"/>
                  </a:lnTo>
                  <a:lnTo>
                    <a:pt x="148" y="280"/>
                  </a:lnTo>
                  <a:lnTo>
                    <a:pt x="141" y="284"/>
                  </a:lnTo>
                  <a:lnTo>
                    <a:pt x="130" y="284"/>
                  </a:lnTo>
                  <a:lnTo>
                    <a:pt x="123" y="288"/>
                  </a:lnTo>
                  <a:lnTo>
                    <a:pt x="116" y="288"/>
                  </a:lnTo>
                  <a:lnTo>
                    <a:pt x="108" y="291"/>
                  </a:lnTo>
                  <a:lnTo>
                    <a:pt x="98" y="291"/>
                  </a:lnTo>
                  <a:lnTo>
                    <a:pt x="90" y="295"/>
                  </a:lnTo>
                  <a:lnTo>
                    <a:pt x="83" y="295"/>
                  </a:lnTo>
                  <a:lnTo>
                    <a:pt x="72" y="298"/>
                  </a:lnTo>
                  <a:lnTo>
                    <a:pt x="65" y="298"/>
                  </a:lnTo>
                  <a:lnTo>
                    <a:pt x="58" y="302"/>
                  </a:lnTo>
                  <a:lnTo>
                    <a:pt x="51" y="306"/>
                  </a:lnTo>
                  <a:lnTo>
                    <a:pt x="40" y="309"/>
                  </a:lnTo>
                  <a:lnTo>
                    <a:pt x="33" y="313"/>
                  </a:lnTo>
                  <a:lnTo>
                    <a:pt x="26" y="316"/>
                  </a:lnTo>
                  <a:lnTo>
                    <a:pt x="18" y="320"/>
                  </a:lnTo>
                  <a:lnTo>
                    <a:pt x="18" y="280"/>
                  </a:lnTo>
                  <a:lnTo>
                    <a:pt x="15" y="241"/>
                  </a:lnTo>
                  <a:lnTo>
                    <a:pt x="11" y="201"/>
                  </a:lnTo>
                  <a:lnTo>
                    <a:pt x="11" y="162"/>
                  </a:lnTo>
                  <a:lnTo>
                    <a:pt x="4" y="122"/>
                  </a:lnTo>
                  <a:lnTo>
                    <a:pt x="4" y="82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533">
              <a:extLst>
                <a:ext uri="{FF2B5EF4-FFF2-40B4-BE49-F238E27FC236}">
                  <a16:creationId xmlns:a16="http://schemas.microsoft.com/office/drawing/2014/main" id="{6B124E84-1CEA-4928-BAAB-7FD565395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565"/>
              <a:ext cx="47" cy="155"/>
            </a:xfrm>
            <a:custGeom>
              <a:avLst/>
              <a:gdLst>
                <a:gd name="T0" fmla="*/ 43 w 47"/>
                <a:gd name="T1" fmla="*/ 148 h 155"/>
                <a:gd name="T2" fmla="*/ 47 w 47"/>
                <a:gd name="T3" fmla="*/ 148 h 155"/>
                <a:gd name="T4" fmla="*/ 36 w 47"/>
                <a:gd name="T5" fmla="*/ 133 h 155"/>
                <a:gd name="T6" fmla="*/ 29 w 47"/>
                <a:gd name="T7" fmla="*/ 115 h 155"/>
                <a:gd name="T8" fmla="*/ 25 w 47"/>
                <a:gd name="T9" fmla="*/ 97 h 155"/>
                <a:gd name="T10" fmla="*/ 22 w 47"/>
                <a:gd name="T11" fmla="*/ 79 h 155"/>
                <a:gd name="T12" fmla="*/ 18 w 47"/>
                <a:gd name="T13" fmla="*/ 58 h 155"/>
                <a:gd name="T14" fmla="*/ 15 w 47"/>
                <a:gd name="T15" fmla="*/ 40 h 155"/>
                <a:gd name="T16" fmla="*/ 11 w 47"/>
                <a:gd name="T17" fmla="*/ 22 h 155"/>
                <a:gd name="T18" fmla="*/ 7 w 47"/>
                <a:gd name="T19" fmla="*/ 0 h 155"/>
                <a:gd name="T20" fmla="*/ 0 w 47"/>
                <a:gd name="T21" fmla="*/ 0 h 155"/>
                <a:gd name="T22" fmla="*/ 4 w 47"/>
                <a:gd name="T23" fmla="*/ 22 h 155"/>
                <a:gd name="T24" fmla="*/ 7 w 47"/>
                <a:gd name="T25" fmla="*/ 40 h 155"/>
                <a:gd name="T26" fmla="*/ 7 w 47"/>
                <a:gd name="T27" fmla="*/ 58 h 155"/>
                <a:gd name="T28" fmla="*/ 15 w 47"/>
                <a:gd name="T29" fmla="*/ 79 h 155"/>
                <a:gd name="T30" fmla="*/ 18 w 47"/>
                <a:gd name="T31" fmla="*/ 97 h 155"/>
                <a:gd name="T32" fmla="*/ 22 w 47"/>
                <a:gd name="T33" fmla="*/ 119 h 155"/>
                <a:gd name="T34" fmla="*/ 29 w 47"/>
                <a:gd name="T35" fmla="*/ 133 h 155"/>
                <a:gd name="T36" fmla="*/ 40 w 47"/>
                <a:gd name="T37" fmla="*/ 151 h 155"/>
                <a:gd name="T38" fmla="*/ 40 w 47"/>
                <a:gd name="T39" fmla="*/ 155 h 155"/>
                <a:gd name="T40" fmla="*/ 43 w 47"/>
                <a:gd name="T41" fmla="*/ 148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155"/>
                <a:gd name="T65" fmla="*/ 47 w 47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155">
                  <a:moveTo>
                    <a:pt x="43" y="148"/>
                  </a:moveTo>
                  <a:lnTo>
                    <a:pt x="47" y="148"/>
                  </a:lnTo>
                  <a:lnTo>
                    <a:pt x="36" y="133"/>
                  </a:lnTo>
                  <a:lnTo>
                    <a:pt x="29" y="115"/>
                  </a:lnTo>
                  <a:lnTo>
                    <a:pt x="25" y="97"/>
                  </a:lnTo>
                  <a:lnTo>
                    <a:pt x="22" y="79"/>
                  </a:lnTo>
                  <a:lnTo>
                    <a:pt x="18" y="58"/>
                  </a:lnTo>
                  <a:lnTo>
                    <a:pt x="15" y="40"/>
                  </a:lnTo>
                  <a:lnTo>
                    <a:pt x="11" y="22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22"/>
                  </a:lnTo>
                  <a:lnTo>
                    <a:pt x="7" y="40"/>
                  </a:lnTo>
                  <a:lnTo>
                    <a:pt x="7" y="58"/>
                  </a:lnTo>
                  <a:lnTo>
                    <a:pt x="15" y="79"/>
                  </a:lnTo>
                  <a:lnTo>
                    <a:pt x="18" y="97"/>
                  </a:lnTo>
                  <a:lnTo>
                    <a:pt x="22" y="119"/>
                  </a:lnTo>
                  <a:lnTo>
                    <a:pt x="29" y="133"/>
                  </a:lnTo>
                  <a:lnTo>
                    <a:pt x="40" y="151"/>
                  </a:lnTo>
                  <a:lnTo>
                    <a:pt x="40" y="155"/>
                  </a:lnTo>
                  <a:lnTo>
                    <a:pt x="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534">
              <a:extLst>
                <a:ext uri="{FF2B5EF4-FFF2-40B4-BE49-F238E27FC236}">
                  <a16:creationId xmlns:a16="http://schemas.microsoft.com/office/drawing/2014/main" id="{1B5AE040-C4C9-4485-8DD5-E2B38CA2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713"/>
              <a:ext cx="101" cy="21"/>
            </a:xfrm>
            <a:custGeom>
              <a:avLst/>
              <a:gdLst>
                <a:gd name="T0" fmla="*/ 101 w 101"/>
                <a:gd name="T1" fmla="*/ 7 h 21"/>
                <a:gd name="T2" fmla="*/ 97 w 101"/>
                <a:gd name="T3" fmla="*/ 3 h 21"/>
                <a:gd name="T4" fmla="*/ 90 w 101"/>
                <a:gd name="T5" fmla="*/ 3 h 21"/>
                <a:gd name="T6" fmla="*/ 83 w 101"/>
                <a:gd name="T7" fmla="*/ 7 h 21"/>
                <a:gd name="T8" fmla="*/ 79 w 101"/>
                <a:gd name="T9" fmla="*/ 7 h 21"/>
                <a:gd name="T10" fmla="*/ 72 w 101"/>
                <a:gd name="T11" fmla="*/ 10 h 21"/>
                <a:gd name="T12" fmla="*/ 65 w 101"/>
                <a:gd name="T13" fmla="*/ 10 h 21"/>
                <a:gd name="T14" fmla="*/ 61 w 101"/>
                <a:gd name="T15" fmla="*/ 14 h 21"/>
                <a:gd name="T16" fmla="*/ 25 w 101"/>
                <a:gd name="T17" fmla="*/ 14 h 21"/>
                <a:gd name="T18" fmla="*/ 18 w 101"/>
                <a:gd name="T19" fmla="*/ 10 h 21"/>
                <a:gd name="T20" fmla="*/ 14 w 101"/>
                <a:gd name="T21" fmla="*/ 10 h 21"/>
                <a:gd name="T22" fmla="*/ 3 w 101"/>
                <a:gd name="T23" fmla="*/ 0 h 21"/>
                <a:gd name="T24" fmla="*/ 0 w 101"/>
                <a:gd name="T25" fmla="*/ 7 h 21"/>
                <a:gd name="T26" fmla="*/ 3 w 101"/>
                <a:gd name="T27" fmla="*/ 10 h 21"/>
                <a:gd name="T28" fmla="*/ 11 w 101"/>
                <a:gd name="T29" fmla="*/ 14 h 21"/>
                <a:gd name="T30" fmla="*/ 18 w 101"/>
                <a:gd name="T31" fmla="*/ 18 h 21"/>
                <a:gd name="T32" fmla="*/ 21 w 101"/>
                <a:gd name="T33" fmla="*/ 21 h 21"/>
                <a:gd name="T34" fmla="*/ 54 w 101"/>
                <a:gd name="T35" fmla="*/ 21 h 21"/>
                <a:gd name="T36" fmla="*/ 61 w 101"/>
                <a:gd name="T37" fmla="*/ 18 h 21"/>
                <a:gd name="T38" fmla="*/ 72 w 101"/>
                <a:gd name="T39" fmla="*/ 18 h 21"/>
                <a:gd name="T40" fmla="*/ 79 w 101"/>
                <a:gd name="T41" fmla="*/ 14 h 21"/>
                <a:gd name="T42" fmla="*/ 86 w 101"/>
                <a:gd name="T43" fmla="*/ 14 h 21"/>
                <a:gd name="T44" fmla="*/ 90 w 101"/>
                <a:gd name="T45" fmla="*/ 10 h 21"/>
                <a:gd name="T46" fmla="*/ 97 w 101"/>
                <a:gd name="T47" fmla="*/ 10 h 21"/>
                <a:gd name="T48" fmla="*/ 93 w 101"/>
                <a:gd name="T49" fmla="*/ 7 h 21"/>
                <a:gd name="T50" fmla="*/ 101 w 101"/>
                <a:gd name="T51" fmla="*/ 7 h 21"/>
                <a:gd name="T52" fmla="*/ 101 w 101"/>
                <a:gd name="T53" fmla="*/ 3 h 21"/>
                <a:gd name="T54" fmla="*/ 97 w 101"/>
                <a:gd name="T55" fmla="*/ 3 h 21"/>
                <a:gd name="T56" fmla="*/ 101 w 101"/>
                <a:gd name="T57" fmla="*/ 7 h 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21"/>
                <a:gd name="T89" fmla="*/ 101 w 101"/>
                <a:gd name="T90" fmla="*/ 21 h 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21">
                  <a:moveTo>
                    <a:pt x="101" y="7"/>
                  </a:moveTo>
                  <a:lnTo>
                    <a:pt x="97" y="3"/>
                  </a:lnTo>
                  <a:lnTo>
                    <a:pt x="90" y="3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2" y="10"/>
                  </a:lnTo>
                  <a:lnTo>
                    <a:pt x="65" y="10"/>
                  </a:lnTo>
                  <a:lnTo>
                    <a:pt x="61" y="14"/>
                  </a:lnTo>
                  <a:lnTo>
                    <a:pt x="25" y="14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11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54" y="21"/>
                  </a:lnTo>
                  <a:lnTo>
                    <a:pt x="61" y="18"/>
                  </a:lnTo>
                  <a:lnTo>
                    <a:pt x="72" y="18"/>
                  </a:lnTo>
                  <a:lnTo>
                    <a:pt x="79" y="14"/>
                  </a:lnTo>
                  <a:lnTo>
                    <a:pt x="86" y="14"/>
                  </a:lnTo>
                  <a:lnTo>
                    <a:pt x="90" y="10"/>
                  </a:lnTo>
                  <a:lnTo>
                    <a:pt x="97" y="10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535">
              <a:extLst>
                <a:ext uri="{FF2B5EF4-FFF2-40B4-BE49-F238E27FC236}">
                  <a16:creationId xmlns:a16="http://schemas.microsoft.com/office/drawing/2014/main" id="{98012CB3-C0A7-4E57-AF4D-68F5F6AB6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720"/>
              <a:ext cx="26" cy="115"/>
            </a:xfrm>
            <a:custGeom>
              <a:avLst/>
              <a:gdLst>
                <a:gd name="T0" fmla="*/ 4 w 26"/>
                <a:gd name="T1" fmla="*/ 115 h 115"/>
                <a:gd name="T2" fmla="*/ 8 w 26"/>
                <a:gd name="T3" fmla="*/ 111 h 115"/>
                <a:gd name="T4" fmla="*/ 15 w 26"/>
                <a:gd name="T5" fmla="*/ 86 h 115"/>
                <a:gd name="T6" fmla="*/ 18 w 26"/>
                <a:gd name="T7" fmla="*/ 57 h 115"/>
                <a:gd name="T8" fmla="*/ 22 w 26"/>
                <a:gd name="T9" fmla="*/ 29 h 115"/>
                <a:gd name="T10" fmla="*/ 26 w 26"/>
                <a:gd name="T11" fmla="*/ 0 h 115"/>
                <a:gd name="T12" fmla="*/ 18 w 26"/>
                <a:gd name="T13" fmla="*/ 0 h 115"/>
                <a:gd name="T14" fmla="*/ 15 w 26"/>
                <a:gd name="T15" fmla="*/ 29 h 115"/>
                <a:gd name="T16" fmla="*/ 11 w 26"/>
                <a:gd name="T17" fmla="*/ 57 h 115"/>
                <a:gd name="T18" fmla="*/ 4 w 26"/>
                <a:gd name="T19" fmla="*/ 83 h 115"/>
                <a:gd name="T20" fmla="*/ 0 w 26"/>
                <a:gd name="T21" fmla="*/ 111 h 115"/>
                <a:gd name="T22" fmla="*/ 4 w 26"/>
                <a:gd name="T23" fmla="*/ 111 h 115"/>
                <a:gd name="T24" fmla="*/ 4 w 26"/>
                <a:gd name="T25" fmla="*/ 115 h 115"/>
                <a:gd name="T26" fmla="*/ 8 w 26"/>
                <a:gd name="T27" fmla="*/ 115 h 115"/>
                <a:gd name="T28" fmla="*/ 8 w 26"/>
                <a:gd name="T29" fmla="*/ 111 h 115"/>
                <a:gd name="T30" fmla="*/ 4 w 26"/>
                <a:gd name="T31" fmla="*/ 115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15"/>
                <a:gd name="T50" fmla="*/ 26 w 26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15">
                  <a:moveTo>
                    <a:pt x="4" y="115"/>
                  </a:moveTo>
                  <a:lnTo>
                    <a:pt x="8" y="111"/>
                  </a:lnTo>
                  <a:lnTo>
                    <a:pt x="15" y="86"/>
                  </a:lnTo>
                  <a:lnTo>
                    <a:pt x="18" y="57"/>
                  </a:lnTo>
                  <a:lnTo>
                    <a:pt x="22" y="29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29"/>
                  </a:lnTo>
                  <a:lnTo>
                    <a:pt x="11" y="57"/>
                  </a:lnTo>
                  <a:lnTo>
                    <a:pt x="4" y="83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4" y="115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Freeform 536">
              <a:extLst>
                <a:ext uri="{FF2B5EF4-FFF2-40B4-BE49-F238E27FC236}">
                  <a16:creationId xmlns:a16="http://schemas.microsoft.com/office/drawing/2014/main" id="{27A107E6-4C61-454D-B788-9C080D85B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2831"/>
              <a:ext cx="133" cy="44"/>
            </a:xfrm>
            <a:custGeom>
              <a:avLst/>
              <a:gdLst>
                <a:gd name="T0" fmla="*/ 0 w 133"/>
                <a:gd name="T1" fmla="*/ 40 h 44"/>
                <a:gd name="T2" fmla="*/ 11 w 133"/>
                <a:gd name="T3" fmla="*/ 40 h 44"/>
                <a:gd name="T4" fmla="*/ 18 w 133"/>
                <a:gd name="T5" fmla="*/ 36 h 44"/>
                <a:gd name="T6" fmla="*/ 29 w 133"/>
                <a:gd name="T7" fmla="*/ 33 h 44"/>
                <a:gd name="T8" fmla="*/ 36 w 133"/>
                <a:gd name="T9" fmla="*/ 29 h 44"/>
                <a:gd name="T10" fmla="*/ 43 w 133"/>
                <a:gd name="T11" fmla="*/ 26 h 44"/>
                <a:gd name="T12" fmla="*/ 50 w 133"/>
                <a:gd name="T13" fmla="*/ 22 h 44"/>
                <a:gd name="T14" fmla="*/ 57 w 133"/>
                <a:gd name="T15" fmla="*/ 22 h 44"/>
                <a:gd name="T16" fmla="*/ 68 w 133"/>
                <a:gd name="T17" fmla="*/ 18 h 44"/>
                <a:gd name="T18" fmla="*/ 75 w 133"/>
                <a:gd name="T19" fmla="*/ 18 h 44"/>
                <a:gd name="T20" fmla="*/ 83 w 133"/>
                <a:gd name="T21" fmla="*/ 15 h 44"/>
                <a:gd name="T22" fmla="*/ 93 w 133"/>
                <a:gd name="T23" fmla="*/ 15 h 44"/>
                <a:gd name="T24" fmla="*/ 101 w 133"/>
                <a:gd name="T25" fmla="*/ 11 h 44"/>
                <a:gd name="T26" fmla="*/ 108 w 133"/>
                <a:gd name="T27" fmla="*/ 11 h 44"/>
                <a:gd name="T28" fmla="*/ 119 w 133"/>
                <a:gd name="T29" fmla="*/ 8 h 44"/>
                <a:gd name="T30" fmla="*/ 126 w 133"/>
                <a:gd name="T31" fmla="*/ 8 h 44"/>
                <a:gd name="T32" fmla="*/ 133 w 133"/>
                <a:gd name="T33" fmla="*/ 4 h 44"/>
                <a:gd name="T34" fmla="*/ 133 w 133"/>
                <a:gd name="T35" fmla="*/ 0 h 44"/>
                <a:gd name="T36" fmla="*/ 115 w 133"/>
                <a:gd name="T37" fmla="*/ 0 h 44"/>
                <a:gd name="T38" fmla="*/ 108 w 133"/>
                <a:gd name="T39" fmla="*/ 4 h 44"/>
                <a:gd name="T40" fmla="*/ 101 w 133"/>
                <a:gd name="T41" fmla="*/ 4 h 44"/>
                <a:gd name="T42" fmla="*/ 90 w 133"/>
                <a:gd name="T43" fmla="*/ 8 h 44"/>
                <a:gd name="T44" fmla="*/ 83 w 133"/>
                <a:gd name="T45" fmla="*/ 8 h 44"/>
                <a:gd name="T46" fmla="*/ 75 w 133"/>
                <a:gd name="T47" fmla="*/ 11 h 44"/>
                <a:gd name="T48" fmla="*/ 68 w 133"/>
                <a:gd name="T49" fmla="*/ 11 h 44"/>
                <a:gd name="T50" fmla="*/ 57 w 133"/>
                <a:gd name="T51" fmla="*/ 15 h 44"/>
                <a:gd name="T52" fmla="*/ 50 w 133"/>
                <a:gd name="T53" fmla="*/ 18 h 44"/>
                <a:gd name="T54" fmla="*/ 39 w 133"/>
                <a:gd name="T55" fmla="*/ 18 h 44"/>
                <a:gd name="T56" fmla="*/ 32 w 133"/>
                <a:gd name="T57" fmla="*/ 22 h 44"/>
                <a:gd name="T58" fmla="*/ 25 w 133"/>
                <a:gd name="T59" fmla="*/ 26 h 44"/>
                <a:gd name="T60" fmla="*/ 18 w 133"/>
                <a:gd name="T61" fmla="*/ 29 h 44"/>
                <a:gd name="T62" fmla="*/ 11 w 133"/>
                <a:gd name="T63" fmla="*/ 33 h 44"/>
                <a:gd name="T64" fmla="*/ 0 w 133"/>
                <a:gd name="T65" fmla="*/ 36 h 44"/>
                <a:gd name="T66" fmla="*/ 7 w 133"/>
                <a:gd name="T67" fmla="*/ 40 h 44"/>
                <a:gd name="T68" fmla="*/ 0 w 133"/>
                <a:gd name="T69" fmla="*/ 40 h 44"/>
                <a:gd name="T70" fmla="*/ 0 w 133"/>
                <a:gd name="T71" fmla="*/ 44 h 44"/>
                <a:gd name="T72" fmla="*/ 3 w 133"/>
                <a:gd name="T73" fmla="*/ 40 h 44"/>
                <a:gd name="T74" fmla="*/ 0 w 133"/>
                <a:gd name="T75" fmla="*/ 4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44"/>
                <a:gd name="T116" fmla="*/ 133 w 133"/>
                <a:gd name="T117" fmla="*/ 44 h 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44">
                  <a:moveTo>
                    <a:pt x="0" y="40"/>
                  </a:moveTo>
                  <a:lnTo>
                    <a:pt x="11" y="40"/>
                  </a:lnTo>
                  <a:lnTo>
                    <a:pt x="18" y="36"/>
                  </a:lnTo>
                  <a:lnTo>
                    <a:pt x="29" y="33"/>
                  </a:lnTo>
                  <a:lnTo>
                    <a:pt x="36" y="29"/>
                  </a:lnTo>
                  <a:lnTo>
                    <a:pt x="43" y="26"/>
                  </a:lnTo>
                  <a:lnTo>
                    <a:pt x="50" y="22"/>
                  </a:lnTo>
                  <a:lnTo>
                    <a:pt x="57" y="22"/>
                  </a:lnTo>
                  <a:lnTo>
                    <a:pt x="68" y="18"/>
                  </a:lnTo>
                  <a:lnTo>
                    <a:pt x="75" y="18"/>
                  </a:lnTo>
                  <a:lnTo>
                    <a:pt x="83" y="15"/>
                  </a:lnTo>
                  <a:lnTo>
                    <a:pt x="93" y="15"/>
                  </a:lnTo>
                  <a:lnTo>
                    <a:pt x="101" y="11"/>
                  </a:lnTo>
                  <a:lnTo>
                    <a:pt x="108" y="11"/>
                  </a:lnTo>
                  <a:lnTo>
                    <a:pt x="119" y="8"/>
                  </a:lnTo>
                  <a:lnTo>
                    <a:pt x="126" y="8"/>
                  </a:lnTo>
                  <a:lnTo>
                    <a:pt x="133" y="4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1" y="4"/>
                  </a:lnTo>
                  <a:lnTo>
                    <a:pt x="90" y="8"/>
                  </a:lnTo>
                  <a:lnTo>
                    <a:pt x="83" y="8"/>
                  </a:lnTo>
                  <a:lnTo>
                    <a:pt x="75" y="11"/>
                  </a:lnTo>
                  <a:lnTo>
                    <a:pt x="68" y="11"/>
                  </a:lnTo>
                  <a:lnTo>
                    <a:pt x="57" y="15"/>
                  </a:lnTo>
                  <a:lnTo>
                    <a:pt x="50" y="18"/>
                  </a:lnTo>
                  <a:lnTo>
                    <a:pt x="39" y="18"/>
                  </a:lnTo>
                  <a:lnTo>
                    <a:pt x="32" y="22"/>
                  </a:lnTo>
                  <a:lnTo>
                    <a:pt x="25" y="26"/>
                  </a:lnTo>
                  <a:lnTo>
                    <a:pt x="18" y="29"/>
                  </a:lnTo>
                  <a:lnTo>
                    <a:pt x="11" y="33"/>
                  </a:lnTo>
                  <a:lnTo>
                    <a:pt x="0" y="3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537">
              <a:extLst>
                <a:ext uri="{FF2B5EF4-FFF2-40B4-BE49-F238E27FC236}">
                  <a16:creationId xmlns:a16="http://schemas.microsoft.com/office/drawing/2014/main" id="{3AF56BDF-95C9-4FC2-8BD4-4ED40736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547"/>
              <a:ext cx="25" cy="324"/>
            </a:xfrm>
            <a:custGeom>
              <a:avLst/>
              <a:gdLst>
                <a:gd name="T0" fmla="*/ 3 w 25"/>
                <a:gd name="T1" fmla="*/ 0 h 324"/>
                <a:gd name="T2" fmla="*/ 0 w 25"/>
                <a:gd name="T3" fmla="*/ 4 h 324"/>
                <a:gd name="T4" fmla="*/ 0 w 25"/>
                <a:gd name="T5" fmla="*/ 47 h 324"/>
                <a:gd name="T6" fmla="*/ 3 w 25"/>
                <a:gd name="T7" fmla="*/ 86 h 324"/>
                <a:gd name="T8" fmla="*/ 3 w 25"/>
                <a:gd name="T9" fmla="*/ 126 h 324"/>
                <a:gd name="T10" fmla="*/ 7 w 25"/>
                <a:gd name="T11" fmla="*/ 166 h 324"/>
                <a:gd name="T12" fmla="*/ 14 w 25"/>
                <a:gd name="T13" fmla="*/ 205 h 324"/>
                <a:gd name="T14" fmla="*/ 14 w 25"/>
                <a:gd name="T15" fmla="*/ 245 h 324"/>
                <a:gd name="T16" fmla="*/ 18 w 25"/>
                <a:gd name="T17" fmla="*/ 284 h 324"/>
                <a:gd name="T18" fmla="*/ 18 w 25"/>
                <a:gd name="T19" fmla="*/ 324 h 324"/>
                <a:gd name="T20" fmla="*/ 25 w 25"/>
                <a:gd name="T21" fmla="*/ 324 h 324"/>
                <a:gd name="T22" fmla="*/ 25 w 25"/>
                <a:gd name="T23" fmla="*/ 284 h 324"/>
                <a:gd name="T24" fmla="*/ 21 w 25"/>
                <a:gd name="T25" fmla="*/ 245 h 324"/>
                <a:gd name="T26" fmla="*/ 18 w 25"/>
                <a:gd name="T27" fmla="*/ 205 h 324"/>
                <a:gd name="T28" fmla="*/ 14 w 25"/>
                <a:gd name="T29" fmla="*/ 166 h 324"/>
                <a:gd name="T30" fmla="*/ 14 w 25"/>
                <a:gd name="T31" fmla="*/ 126 h 324"/>
                <a:gd name="T32" fmla="*/ 11 w 25"/>
                <a:gd name="T33" fmla="*/ 86 h 324"/>
                <a:gd name="T34" fmla="*/ 7 w 25"/>
                <a:gd name="T35" fmla="*/ 47 h 324"/>
                <a:gd name="T36" fmla="*/ 7 w 25"/>
                <a:gd name="T37" fmla="*/ 4 h 324"/>
                <a:gd name="T38" fmla="*/ 3 w 25"/>
                <a:gd name="T39" fmla="*/ 7 h 324"/>
                <a:gd name="T40" fmla="*/ 3 w 25"/>
                <a:gd name="T41" fmla="*/ 0 h 324"/>
                <a:gd name="T42" fmla="*/ 0 w 25"/>
                <a:gd name="T43" fmla="*/ 4 h 324"/>
                <a:gd name="T44" fmla="*/ 3 w 25"/>
                <a:gd name="T45" fmla="*/ 0 h 3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"/>
                <a:gd name="T70" fmla="*/ 0 h 324"/>
                <a:gd name="T71" fmla="*/ 25 w 25"/>
                <a:gd name="T72" fmla="*/ 324 h 3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" h="324">
                  <a:moveTo>
                    <a:pt x="3" y="0"/>
                  </a:moveTo>
                  <a:lnTo>
                    <a:pt x="0" y="4"/>
                  </a:lnTo>
                  <a:lnTo>
                    <a:pt x="0" y="47"/>
                  </a:lnTo>
                  <a:lnTo>
                    <a:pt x="3" y="86"/>
                  </a:lnTo>
                  <a:lnTo>
                    <a:pt x="3" y="126"/>
                  </a:lnTo>
                  <a:lnTo>
                    <a:pt x="7" y="166"/>
                  </a:lnTo>
                  <a:lnTo>
                    <a:pt x="14" y="205"/>
                  </a:lnTo>
                  <a:lnTo>
                    <a:pt x="14" y="245"/>
                  </a:lnTo>
                  <a:lnTo>
                    <a:pt x="18" y="284"/>
                  </a:lnTo>
                  <a:lnTo>
                    <a:pt x="18" y="324"/>
                  </a:lnTo>
                  <a:lnTo>
                    <a:pt x="25" y="324"/>
                  </a:lnTo>
                  <a:lnTo>
                    <a:pt x="25" y="284"/>
                  </a:lnTo>
                  <a:lnTo>
                    <a:pt x="21" y="245"/>
                  </a:lnTo>
                  <a:lnTo>
                    <a:pt x="18" y="205"/>
                  </a:lnTo>
                  <a:lnTo>
                    <a:pt x="14" y="166"/>
                  </a:lnTo>
                  <a:lnTo>
                    <a:pt x="14" y="126"/>
                  </a:lnTo>
                  <a:lnTo>
                    <a:pt x="11" y="86"/>
                  </a:lnTo>
                  <a:lnTo>
                    <a:pt x="7" y="47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538">
              <a:extLst>
                <a:ext uri="{FF2B5EF4-FFF2-40B4-BE49-F238E27FC236}">
                  <a16:creationId xmlns:a16="http://schemas.microsoft.com/office/drawing/2014/main" id="{4590FB96-38B0-4BBA-948F-9701BF9C1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2547"/>
              <a:ext cx="36" cy="22"/>
            </a:xfrm>
            <a:custGeom>
              <a:avLst/>
              <a:gdLst>
                <a:gd name="T0" fmla="*/ 36 w 36"/>
                <a:gd name="T1" fmla="*/ 18 h 22"/>
                <a:gd name="T2" fmla="*/ 36 w 36"/>
                <a:gd name="T3" fmla="*/ 14 h 22"/>
                <a:gd name="T4" fmla="*/ 33 w 36"/>
                <a:gd name="T5" fmla="*/ 11 h 22"/>
                <a:gd name="T6" fmla="*/ 29 w 36"/>
                <a:gd name="T7" fmla="*/ 11 h 22"/>
                <a:gd name="T8" fmla="*/ 26 w 36"/>
                <a:gd name="T9" fmla="*/ 7 h 22"/>
                <a:gd name="T10" fmla="*/ 18 w 36"/>
                <a:gd name="T11" fmla="*/ 4 h 22"/>
                <a:gd name="T12" fmla="*/ 15 w 36"/>
                <a:gd name="T13" fmla="*/ 4 h 22"/>
                <a:gd name="T14" fmla="*/ 11 w 36"/>
                <a:gd name="T15" fmla="*/ 0 h 22"/>
                <a:gd name="T16" fmla="*/ 0 w 36"/>
                <a:gd name="T17" fmla="*/ 0 h 22"/>
                <a:gd name="T18" fmla="*/ 0 w 36"/>
                <a:gd name="T19" fmla="*/ 7 h 22"/>
                <a:gd name="T20" fmla="*/ 11 w 36"/>
                <a:gd name="T21" fmla="*/ 7 h 22"/>
                <a:gd name="T22" fmla="*/ 18 w 36"/>
                <a:gd name="T23" fmla="*/ 11 h 22"/>
                <a:gd name="T24" fmla="*/ 22 w 36"/>
                <a:gd name="T25" fmla="*/ 11 h 22"/>
                <a:gd name="T26" fmla="*/ 33 w 36"/>
                <a:gd name="T27" fmla="*/ 22 h 22"/>
                <a:gd name="T28" fmla="*/ 29 w 36"/>
                <a:gd name="T29" fmla="*/ 18 h 22"/>
                <a:gd name="T30" fmla="*/ 36 w 36"/>
                <a:gd name="T31" fmla="*/ 18 h 22"/>
                <a:gd name="T32" fmla="*/ 36 w 36"/>
                <a:gd name="T33" fmla="*/ 14 h 22"/>
                <a:gd name="T34" fmla="*/ 36 w 36"/>
                <a:gd name="T35" fmla="*/ 18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"/>
                <a:gd name="T56" fmla="*/ 36 w 36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">
                  <a:moveTo>
                    <a:pt x="36" y="18"/>
                  </a:moveTo>
                  <a:lnTo>
                    <a:pt x="36" y="14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26" y="7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33" y="22"/>
                  </a:lnTo>
                  <a:lnTo>
                    <a:pt x="29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539">
              <a:extLst>
                <a:ext uri="{FF2B5EF4-FFF2-40B4-BE49-F238E27FC236}">
                  <a16:creationId xmlns:a16="http://schemas.microsoft.com/office/drawing/2014/main" id="{E211196B-399B-44DB-8B63-EA3BA87A5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558"/>
              <a:ext cx="212" cy="302"/>
            </a:xfrm>
            <a:custGeom>
              <a:avLst/>
              <a:gdLst>
                <a:gd name="T0" fmla="*/ 151 w 212"/>
                <a:gd name="T1" fmla="*/ 54 h 302"/>
                <a:gd name="T2" fmla="*/ 151 w 212"/>
                <a:gd name="T3" fmla="*/ 65 h 302"/>
                <a:gd name="T4" fmla="*/ 151 w 212"/>
                <a:gd name="T5" fmla="*/ 108 h 302"/>
                <a:gd name="T6" fmla="*/ 148 w 212"/>
                <a:gd name="T7" fmla="*/ 126 h 302"/>
                <a:gd name="T8" fmla="*/ 144 w 212"/>
                <a:gd name="T9" fmla="*/ 137 h 302"/>
                <a:gd name="T10" fmla="*/ 159 w 212"/>
                <a:gd name="T11" fmla="*/ 144 h 302"/>
                <a:gd name="T12" fmla="*/ 176 w 212"/>
                <a:gd name="T13" fmla="*/ 155 h 302"/>
                <a:gd name="T14" fmla="*/ 191 w 212"/>
                <a:gd name="T15" fmla="*/ 162 h 302"/>
                <a:gd name="T16" fmla="*/ 209 w 212"/>
                <a:gd name="T17" fmla="*/ 173 h 302"/>
                <a:gd name="T18" fmla="*/ 209 w 212"/>
                <a:gd name="T19" fmla="*/ 212 h 302"/>
                <a:gd name="T20" fmla="*/ 212 w 212"/>
                <a:gd name="T21" fmla="*/ 302 h 302"/>
                <a:gd name="T22" fmla="*/ 187 w 212"/>
                <a:gd name="T23" fmla="*/ 299 h 302"/>
                <a:gd name="T24" fmla="*/ 173 w 212"/>
                <a:gd name="T25" fmla="*/ 302 h 302"/>
                <a:gd name="T26" fmla="*/ 83 w 212"/>
                <a:gd name="T27" fmla="*/ 299 h 302"/>
                <a:gd name="T28" fmla="*/ 79 w 212"/>
                <a:gd name="T29" fmla="*/ 248 h 302"/>
                <a:gd name="T30" fmla="*/ 76 w 212"/>
                <a:gd name="T31" fmla="*/ 165 h 302"/>
                <a:gd name="T32" fmla="*/ 69 w 212"/>
                <a:gd name="T33" fmla="*/ 111 h 302"/>
                <a:gd name="T34" fmla="*/ 69 w 212"/>
                <a:gd name="T35" fmla="*/ 140 h 302"/>
                <a:gd name="T36" fmla="*/ 72 w 212"/>
                <a:gd name="T37" fmla="*/ 248 h 302"/>
                <a:gd name="T38" fmla="*/ 33 w 212"/>
                <a:gd name="T39" fmla="*/ 291 h 302"/>
                <a:gd name="T40" fmla="*/ 29 w 212"/>
                <a:gd name="T41" fmla="*/ 259 h 302"/>
                <a:gd name="T42" fmla="*/ 22 w 212"/>
                <a:gd name="T43" fmla="*/ 227 h 302"/>
                <a:gd name="T44" fmla="*/ 11 w 212"/>
                <a:gd name="T45" fmla="*/ 194 h 302"/>
                <a:gd name="T46" fmla="*/ 0 w 212"/>
                <a:gd name="T47" fmla="*/ 165 h 302"/>
                <a:gd name="T48" fmla="*/ 15 w 212"/>
                <a:gd name="T49" fmla="*/ 173 h 302"/>
                <a:gd name="T50" fmla="*/ 29 w 212"/>
                <a:gd name="T51" fmla="*/ 180 h 302"/>
                <a:gd name="T52" fmla="*/ 47 w 212"/>
                <a:gd name="T53" fmla="*/ 183 h 302"/>
                <a:gd name="T54" fmla="*/ 61 w 212"/>
                <a:gd name="T55" fmla="*/ 176 h 302"/>
                <a:gd name="T56" fmla="*/ 69 w 212"/>
                <a:gd name="T57" fmla="*/ 86 h 302"/>
                <a:gd name="T58" fmla="*/ 65 w 212"/>
                <a:gd name="T59" fmla="*/ 57 h 302"/>
                <a:gd name="T60" fmla="*/ 65 w 212"/>
                <a:gd name="T61" fmla="*/ 47 h 302"/>
                <a:gd name="T62" fmla="*/ 76 w 212"/>
                <a:gd name="T63" fmla="*/ 11 h 302"/>
                <a:gd name="T64" fmla="*/ 94 w 212"/>
                <a:gd name="T65" fmla="*/ 29 h 302"/>
                <a:gd name="T66" fmla="*/ 112 w 212"/>
                <a:gd name="T67" fmla="*/ 47 h 302"/>
                <a:gd name="T68" fmla="*/ 133 w 212"/>
                <a:gd name="T69" fmla="*/ 57 h 3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2"/>
                <a:gd name="T106" fmla="*/ 0 h 302"/>
                <a:gd name="T107" fmla="*/ 212 w 212"/>
                <a:gd name="T108" fmla="*/ 302 h 3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2" h="302">
                  <a:moveTo>
                    <a:pt x="148" y="57"/>
                  </a:moveTo>
                  <a:lnTo>
                    <a:pt x="151" y="54"/>
                  </a:lnTo>
                  <a:lnTo>
                    <a:pt x="151" y="47"/>
                  </a:lnTo>
                  <a:lnTo>
                    <a:pt x="151" y="65"/>
                  </a:lnTo>
                  <a:lnTo>
                    <a:pt x="155" y="86"/>
                  </a:lnTo>
                  <a:lnTo>
                    <a:pt x="151" y="108"/>
                  </a:lnTo>
                  <a:lnTo>
                    <a:pt x="151" y="126"/>
                  </a:lnTo>
                  <a:lnTo>
                    <a:pt x="148" y="126"/>
                  </a:lnTo>
                  <a:lnTo>
                    <a:pt x="144" y="129"/>
                  </a:lnTo>
                  <a:lnTo>
                    <a:pt x="144" y="137"/>
                  </a:lnTo>
                  <a:lnTo>
                    <a:pt x="151" y="140"/>
                  </a:lnTo>
                  <a:lnTo>
                    <a:pt x="159" y="144"/>
                  </a:lnTo>
                  <a:lnTo>
                    <a:pt x="169" y="151"/>
                  </a:lnTo>
                  <a:lnTo>
                    <a:pt x="176" y="155"/>
                  </a:lnTo>
                  <a:lnTo>
                    <a:pt x="184" y="158"/>
                  </a:lnTo>
                  <a:lnTo>
                    <a:pt x="191" y="162"/>
                  </a:lnTo>
                  <a:lnTo>
                    <a:pt x="198" y="169"/>
                  </a:lnTo>
                  <a:lnTo>
                    <a:pt x="209" y="173"/>
                  </a:lnTo>
                  <a:lnTo>
                    <a:pt x="205" y="194"/>
                  </a:lnTo>
                  <a:lnTo>
                    <a:pt x="209" y="212"/>
                  </a:lnTo>
                  <a:lnTo>
                    <a:pt x="209" y="255"/>
                  </a:lnTo>
                  <a:lnTo>
                    <a:pt x="212" y="302"/>
                  </a:lnTo>
                  <a:lnTo>
                    <a:pt x="198" y="302"/>
                  </a:lnTo>
                  <a:lnTo>
                    <a:pt x="187" y="299"/>
                  </a:lnTo>
                  <a:lnTo>
                    <a:pt x="180" y="299"/>
                  </a:lnTo>
                  <a:lnTo>
                    <a:pt x="173" y="302"/>
                  </a:lnTo>
                  <a:lnTo>
                    <a:pt x="90" y="302"/>
                  </a:lnTo>
                  <a:lnTo>
                    <a:pt x="83" y="299"/>
                  </a:lnTo>
                  <a:lnTo>
                    <a:pt x="79" y="273"/>
                  </a:lnTo>
                  <a:lnTo>
                    <a:pt x="79" y="248"/>
                  </a:lnTo>
                  <a:lnTo>
                    <a:pt x="76" y="219"/>
                  </a:lnTo>
                  <a:lnTo>
                    <a:pt x="76" y="165"/>
                  </a:lnTo>
                  <a:lnTo>
                    <a:pt x="72" y="137"/>
                  </a:lnTo>
                  <a:lnTo>
                    <a:pt x="69" y="111"/>
                  </a:lnTo>
                  <a:lnTo>
                    <a:pt x="65" y="90"/>
                  </a:lnTo>
                  <a:lnTo>
                    <a:pt x="69" y="140"/>
                  </a:lnTo>
                  <a:lnTo>
                    <a:pt x="69" y="194"/>
                  </a:lnTo>
                  <a:lnTo>
                    <a:pt x="72" y="248"/>
                  </a:lnTo>
                  <a:lnTo>
                    <a:pt x="72" y="299"/>
                  </a:lnTo>
                  <a:lnTo>
                    <a:pt x="33" y="291"/>
                  </a:lnTo>
                  <a:lnTo>
                    <a:pt x="33" y="273"/>
                  </a:lnTo>
                  <a:lnTo>
                    <a:pt x="29" y="259"/>
                  </a:lnTo>
                  <a:lnTo>
                    <a:pt x="25" y="241"/>
                  </a:lnTo>
                  <a:lnTo>
                    <a:pt x="22" y="227"/>
                  </a:lnTo>
                  <a:lnTo>
                    <a:pt x="18" y="212"/>
                  </a:lnTo>
                  <a:lnTo>
                    <a:pt x="11" y="194"/>
                  </a:lnTo>
                  <a:lnTo>
                    <a:pt x="7" y="180"/>
                  </a:lnTo>
                  <a:lnTo>
                    <a:pt x="0" y="165"/>
                  </a:lnTo>
                  <a:lnTo>
                    <a:pt x="7" y="169"/>
                  </a:lnTo>
                  <a:lnTo>
                    <a:pt x="15" y="173"/>
                  </a:lnTo>
                  <a:lnTo>
                    <a:pt x="22" y="176"/>
                  </a:lnTo>
                  <a:lnTo>
                    <a:pt x="29" y="180"/>
                  </a:lnTo>
                  <a:lnTo>
                    <a:pt x="40" y="180"/>
                  </a:lnTo>
                  <a:lnTo>
                    <a:pt x="47" y="183"/>
                  </a:lnTo>
                  <a:lnTo>
                    <a:pt x="54" y="180"/>
                  </a:lnTo>
                  <a:lnTo>
                    <a:pt x="61" y="176"/>
                  </a:lnTo>
                  <a:lnTo>
                    <a:pt x="61" y="79"/>
                  </a:lnTo>
                  <a:lnTo>
                    <a:pt x="69" y="86"/>
                  </a:lnTo>
                  <a:lnTo>
                    <a:pt x="69" y="68"/>
                  </a:lnTo>
                  <a:lnTo>
                    <a:pt x="65" y="57"/>
                  </a:lnTo>
                  <a:lnTo>
                    <a:pt x="69" y="47"/>
                  </a:lnTo>
                  <a:lnTo>
                    <a:pt x="65" y="47"/>
                  </a:lnTo>
                  <a:lnTo>
                    <a:pt x="65" y="0"/>
                  </a:lnTo>
                  <a:lnTo>
                    <a:pt x="76" y="11"/>
                  </a:lnTo>
                  <a:lnTo>
                    <a:pt x="83" y="21"/>
                  </a:lnTo>
                  <a:lnTo>
                    <a:pt x="94" y="29"/>
                  </a:lnTo>
                  <a:lnTo>
                    <a:pt x="105" y="36"/>
                  </a:lnTo>
                  <a:lnTo>
                    <a:pt x="112" y="47"/>
                  </a:lnTo>
                  <a:lnTo>
                    <a:pt x="123" y="54"/>
                  </a:lnTo>
                  <a:lnTo>
                    <a:pt x="133" y="57"/>
                  </a:lnTo>
                  <a:lnTo>
                    <a:pt x="148" y="57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540">
              <a:extLst>
                <a:ext uri="{FF2B5EF4-FFF2-40B4-BE49-F238E27FC236}">
                  <a16:creationId xmlns:a16="http://schemas.microsoft.com/office/drawing/2014/main" id="{922384E9-8841-4847-9981-9682B5A2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583"/>
              <a:ext cx="11" cy="36"/>
            </a:xfrm>
            <a:custGeom>
              <a:avLst/>
              <a:gdLst>
                <a:gd name="T0" fmla="*/ 11 w 11"/>
                <a:gd name="T1" fmla="*/ 22 h 36"/>
                <a:gd name="T2" fmla="*/ 4 w 11"/>
                <a:gd name="T3" fmla="*/ 22 h 36"/>
                <a:gd name="T4" fmla="*/ 4 w 11"/>
                <a:gd name="T5" fmla="*/ 29 h 36"/>
                <a:gd name="T6" fmla="*/ 0 w 11"/>
                <a:gd name="T7" fmla="*/ 29 h 36"/>
                <a:gd name="T8" fmla="*/ 4 w 11"/>
                <a:gd name="T9" fmla="*/ 36 h 36"/>
                <a:gd name="T10" fmla="*/ 11 w 11"/>
                <a:gd name="T11" fmla="*/ 29 h 36"/>
                <a:gd name="T12" fmla="*/ 11 w 11"/>
                <a:gd name="T13" fmla="*/ 22 h 36"/>
                <a:gd name="T14" fmla="*/ 4 w 11"/>
                <a:gd name="T15" fmla="*/ 22 h 36"/>
                <a:gd name="T16" fmla="*/ 11 w 11"/>
                <a:gd name="T17" fmla="*/ 22 h 36"/>
                <a:gd name="T18" fmla="*/ 7 w 11"/>
                <a:gd name="T19" fmla="*/ 0 h 36"/>
                <a:gd name="T20" fmla="*/ 4 w 11"/>
                <a:gd name="T21" fmla="*/ 22 h 36"/>
                <a:gd name="T22" fmla="*/ 11 w 11"/>
                <a:gd name="T23" fmla="*/ 22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36"/>
                <a:gd name="T38" fmla="*/ 11 w 11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36">
                  <a:moveTo>
                    <a:pt x="11" y="22"/>
                  </a:moveTo>
                  <a:lnTo>
                    <a:pt x="4" y="22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7" y="0"/>
                  </a:lnTo>
                  <a:lnTo>
                    <a:pt x="4" y="22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541">
              <a:extLst>
                <a:ext uri="{FF2B5EF4-FFF2-40B4-BE49-F238E27FC236}">
                  <a16:creationId xmlns:a16="http://schemas.microsoft.com/office/drawing/2014/main" id="{75529CC6-BF2A-45A9-850A-3B6C51019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605"/>
              <a:ext cx="11" cy="86"/>
            </a:xfrm>
            <a:custGeom>
              <a:avLst/>
              <a:gdLst>
                <a:gd name="T0" fmla="*/ 3 w 11"/>
                <a:gd name="T1" fmla="*/ 82 h 86"/>
                <a:gd name="T2" fmla="*/ 7 w 11"/>
                <a:gd name="T3" fmla="*/ 79 h 86"/>
                <a:gd name="T4" fmla="*/ 7 w 11"/>
                <a:gd name="T5" fmla="*/ 61 h 86"/>
                <a:gd name="T6" fmla="*/ 11 w 11"/>
                <a:gd name="T7" fmla="*/ 39 h 86"/>
                <a:gd name="T8" fmla="*/ 7 w 11"/>
                <a:gd name="T9" fmla="*/ 18 h 86"/>
                <a:gd name="T10" fmla="*/ 7 w 11"/>
                <a:gd name="T11" fmla="*/ 0 h 86"/>
                <a:gd name="T12" fmla="*/ 0 w 11"/>
                <a:gd name="T13" fmla="*/ 0 h 86"/>
                <a:gd name="T14" fmla="*/ 0 w 11"/>
                <a:gd name="T15" fmla="*/ 18 h 86"/>
                <a:gd name="T16" fmla="*/ 3 w 11"/>
                <a:gd name="T17" fmla="*/ 39 h 86"/>
                <a:gd name="T18" fmla="*/ 0 w 11"/>
                <a:gd name="T19" fmla="*/ 61 h 86"/>
                <a:gd name="T20" fmla="*/ 0 w 11"/>
                <a:gd name="T21" fmla="*/ 79 h 86"/>
                <a:gd name="T22" fmla="*/ 3 w 11"/>
                <a:gd name="T23" fmla="*/ 75 h 86"/>
                <a:gd name="T24" fmla="*/ 3 w 11"/>
                <a:gd name="T25" fmla="*/ 82 h 86"/>
                <a:gd name="T26" fmla="*/ 7 w 11"/>
                <a:gd name="T27" fmla="*/ 86 h 86"/>
                <a:gd name="T28" fmla="*/ 7 w 11"/>
                <a:gd name="T29" fmla="*/ 79 h 86"/>
                <a:gd name="T30" fmla="*/ 3 w 11"/>
                <a:gd name="T31" fmla="*/ 8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86"/>
                <a:gd name="T50" fmla="*/ 11 w 11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86">
                  <a:moveTo>
                    <a:pt x="3" y="82"/>
                  </a:moveTo>
                  <a:lnTo>
                    <a:pt x="7" y="79"/>
                  </a:lnTo>
                  <a:lnTo>
                    <a:pt x="7" y="61"/>
                  </a:lnTo>
                  <a:lnTo>
                    <a:pt x="11" y="39"/>
                  </a:lnTo>
                  <a:lnTo>
                    <a:pt x="7" y="1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39"/>
                  </a:lnTo>
                  <a:lnTo>
                    <a:pt x="0" y="61"/>
                  </a:lnTo>
                  <a:lnTo>
                    <a:pt x="0" y="79"/>
                  </a:lnTo>
                  <a:lnTo>
                    <a:pt x="3" y="75"/>
                  </a:lnTo>
                  <a:lnTo>
                    <a:pt x="3" y="82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3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542">
              <a:extLst>
                <a:ext uri="{FF2B5EF4-FFF2-40B4-BE49-F238E27FC236}">
                  <a16:creationId xmlns:a16="http://schemas.microsoft.com/office/drawing/2014/main" id="{B38D204F-0265-48D4-AD6A-190AF924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680"/>
              <a:ext cx="14" cy="11"/>
            </a:xfrm>
            <a:custGeom>
              <a:avLst/>
              <a:gdLst>
                <a:gd name="T0" fmla="*/ 11 w 14"/>
                <a:gd name="T1" fmla="*/ 7 h 11"/>
                <a:gd name="T2" fmla="*/ 7 w 14"/>
                <a:gd name="T3" fmla="*/ 11 h 11"/>
                <a:gd name="T4" fmla="*/ 11 w 14"/>
                <a:gd name="T5" fmla="*/ 7 h 11"/>
                <a:gd name="T6" fmla="*/ 14 w 14"/>
                <a:gd name="T7" fmla="*/ 7 h 11"/>
                <a:gd name="T8" fmla="*/ 14 w 14"/>
                <a:gd name="T9" fmla="*/ 0 h 11"/>
                <a:gd name="T10" fmla="*/ 11 w 14"/>
                <a:gd name="T11" fmla="*/ 0 h 11"/>
                <a:gd name="T12" fmla="*/ 7 w 14"/>
                <a:gd name="T13" fmla="*/ 4 h 11"/>
                <a:gd name="T14" fmla="*/ 4 w 14"/>
                <a:gd name="T15" fmla="*/ 4 h 11"/>
                <a:gd name="T16" fmla="*/ 0 w 14"/>
                <a:gd name="T17" fmla="*/ 7 h 11"/>
                <a:gd name="T18" fmla="*/ 4 w 14"/>
                <a:gd name="T19" fmla="*/ 4 h 11"/>
                <a:gd name="T20" fmla="*/ 0 w 14"/>
                <a:gd name="T21" fmla="*/ 7 h 11"/>
                <a:gd name="T22" fmla="*/ 11 w 14"/>
                <a:gd name="T23" fmla="*/ 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1"/>
                <a:gd name="T38" fmla="*/ 14 w 14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1">
                  <a:moveTo>
                    <a:pt x="11" y="7"/>
                  </a:moveTo>
                  <a:lnTo>
                    <a:pt x="7" y="11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4"/>
                  </a:lnTo>
                  <a:lnTo>
                    <a:pt x="0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Freeform 543">
              <a:extLst>
                <a:ext uri="{FF2B5EF4-FFF2-40B4-BE49-F238E27FC236}">
                  <a16:creationId xmlns:a16="http://schemas.microsoft.com/office/drawing/2014/main" id="{B8233BD7-70D0-4330-9182-7F72589C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687"/>
              <a:ext cx="11" cy="8"/>
            </a:xfrm>
            <a:custGeom>
              <a:avLst/>
              <a:gdLst>
                <a:gd name="T0" fmla="*/ 7 w 11"/>
                <a:gd name="T1" fmla="*/ 4 h 8"/>
                <a:gd name="T2" fmla="*/ 11 w 11"/>
                <a:gd name="T3" fmla="*/ 8 h 8"/>
                <a:gd name="T4" fmla="*/ 11 w 11"/>
                <a:gd name="T5" fmla="*/ 0 h 8"/>
                <a:gd name="T6" fmla="*/ 0 w 11"/>
                <a:gd name="T7" fmla="*/ 0 h 8"/>
                <a:gd name="T8" fmla="*/ 0 w 11"/>
                <a:gd name="T9" fmla="*/ 8 h 8"/>
                <a:gd name="T10" fmla="*/ 4 w 11"/>
                <a:gd name="T11" fmla="*/ 8 h 8"/>
                <a:gd name="T12" fmla="*/ 0 w 11"/>
                <a:gd name="T13" fmla="*/ 8 h 8"/>
                <a:gd name="T14" fmla="*/ 4 w 11"/>
                <a:gd name="T15" fmla="*/ 8 h 8"/>
                <a:gd name="T16" fmla="*/ 7 w 11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8"/>
                <a:gd name="T29" fmla="*/ 11 w 1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8">
                  <a:moveTo>
                    <a:pt x="7" y="4"/>
                  </a:moveTo>
                  <a:lnTo>
                    <a:pt x="11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544">
              <a:extLst>
                <a:ext uri="{FF2B5EF4-FFF2-40B4-BE49-F238E27FC236}">
                  <a16:creationId xmlns:a16="http://schemas.microsoft.com/office/drawing/2014/main" id="{FC9A3356-2028-4F5E-8ABF-45D41AEF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691"/>
              <a:ext cx="71" cy="43"/>
            </a:xfrm>
            <a:custGeom>
              <a:avLst/>
              <a:gdLst>
                <a:gd name="T0" fmla="*/ 68 w 71"/>
                <a:gd name="T1" fmla="*/ 40 h 43"/>
                <a:gd name="T2" fmla="*/ 68 w 71"/>
                <a:gd name="T3" fmla="*/ 36 h 43"/>
                <a:gd name="T4" fmla="*/ 61 w 71"/>
                <a:gd name="T5" fmla="*/ 32 h 43"/>
                <a:gd name="T6" fmla="*/ 53 w 71"/>
                <a:gd name="T7" fmla="*/ 25 h 43"/>
                <a:gd name="T8" fmla="*/ 46 w 71"/>
                <a:gd name="T9" fmla="*/ 22 h 43"/>
                <a:gd name="T10" fmla="*/ 35 w 71"/>
                <a:gd name="T11" fmla="*/ 18 h 43"/>
                <a:gd name="T12" fmla="*/ 28 w 71"/>
                <a:gd name="T13" fmla="*/ 14 h 43"/>
                <a:gd name="T14" fmla="*/ 21 w 71"/>
                <a:gd name="T15" fmla="*/ 7 h 43"/>
                <a:gd name="T16" fmla="*/ 10 w 71"/>
                <a:gd name="T17" fmla="*/ 4 h 43"/>
                <a:gd name="T18" fmla="*/ 3 w 71"/>
                <a:gd name="T19" fmla="*/ 0 h 43"/>
                <a:gd name="T20" fmla="*/ 0 w 71"/>
                <a:gd name="T21" fmla="*/ 4 h 43"/>
                <a:gd name="T22" fmla="*/ 7 w 71"/>
                <a:gd name="T23" fmla="*/ 11 h 43"/>
                <a:gd name="T24" fmla="*/ 18 w 71"/>
                <a:gd name="T25" fmla="*/ 14 h 43"/>
                <a:gd name="T26" fmla="*/ 25 w 71"/>
                <a:gd name="T27" fmla="*/ 22 h 43"/>
                <a:gd name="T28" fmla="*/ 32 w 71"/>
                <a:gd name="T29" fmla="*/ 25 h 43"/>
                <a:gd name="T30" fmla="*/ 43 w 71"/>
                <a:gd name="T31" fmla="*/ 29 h 43"/>
                <a:gd name="T32" fmla="*/ 50 w 71"/>
                <a:gd name="T33" fmla="*/ 32 h 43"/>
                <a:gd name="T34" fmla="*/ 57 w 71"/>
                <a:gd name="T35" fmla="*/ 40 h 43"/>
                <a:gd name="T36" fmla="*/ 64 w 71"/>
                <a:gd name="T37" fmla="*/ 43 h 43"/>
                <a:gd name="T38" fmla="*/ 64 w 71"/>
                <a:gd name="T39" fmla="*/ 40 h 43"/>
                <a:gd name="T40" fmla="*/ 68 w 71"/>
                <a:gd name="T41" fmla="*/ 40 h 43"/>
                <a:gd name="T42" fmla="*/ 71 w 71"/>
                <a:gd name="T43" fmla="*/ 36 h 43"/>
                <a:gd name="T44" fmla="*/ 68 w 71"/>
                <a:gd name="T45" fmla="*/ 36 h 43"/>
                <a:gd name="T46" fmla="*/ 68 w 71"/>
                <a:gd name="T47" fmla="*/ 4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43"/>
                <a:gd name="T74" fmla="*/ 71 w 71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43">
                  <a:moveTo>
                    <a:pt x="68" y="40"/>
                  </a:moveTo>
                  <a:lnTo>
                    <a:pt x="68" y="36"/>
                  </a:lnTo>
                  <a:lnTo>
                    <a:pt x="61" y="32"/>
                  </a:lnTo>
                  <a:lnTo>
                    <a:pt x="53" y="25"/>
                  </a:lnTo>
                  <a:lnTo>
                    <a:pt x="46" y="22"/>
                  </a:lnTo>
                  <a:lnTo>
                    <a:pt x="35" y="18"/>
                  </a:lnTo>
                  <a:lnTo>
                    <a:pt x="28" y="14"/>
                  </a:lnTo>
                  <a:lnTo>
                    <a:pt x="21" y="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7" y="11"/>
                  </a:lnTo>
                  <a:lnTo>
                    <a:pt x="18" y="14"/>
                  </a:lnTo>
                  <a:lnTo>
                    <a:pt x="25" y="22"/>
                  </a:lnTo>
                  <a:lnTo>
                    <a:pt x="32" y="25"/>
                  </a:lnTo>
                  <a:lnTo>
                    <a:pt x="43" y="29"/>
                  </a:lnTo>
                  <a:lnTo>
                    <a:pt x="50" y="32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40"/>
                  </a:lnTo>
                  <a:lnTo>
                    <a:pt x="68" y="40"/>
                  </a:lnTo>
                  <a:lnTo>
                    <a:pt x="71" y="36"/>
                  </a:lnTo>
                  <a:lnTo>
                    <a:pt x="68" y="36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Freeform 545">
              <a:extLst>
                <a:ext uri="{FF2B5EF4-FFF2-40B4-BE49-F238E27FC236}">
                  <a16:creationId xmlns:a16="http://schemas.microsoft.com/office/drawing/2014/main" id="{8253650F-D940-42D0-AC8D-3F9923C06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731"/>
              <a:ext cx="10" cy="82"/>
            </a:xfrm>
            <a:custGeom>
              <a:avLst/>
              <a:gdLst>
                <a:gd name="T0" fmla="*/ 10 w 10"/>
                <a:gd name="T1" fmla="*/ 82 h 82"/>
                <a:gd name="T2" fmla="*/ 10 w 10"/>
                <a:gd name="T3" fmla="*/ 61 h 82"/>
                <a:gd name="T4" fmla="*/ 7 w 10"/>
                <a:gd name="T5" fmla="*/ 39 h 82"/>
                <a:gd name="T6" fmla="*/ 7 w 10"/>
                <a:gd name="T7" fmla="*/ 0 h 82"/>
                <a:gd name="T8" fmla="*/ 3 w 10"/>
                <a:gd name="T9" fmla="*/ 0 h 82"/>
                <a:gd name="T10" fmla="*/ 0 w 10"/>
                <a:gd name="T11" fmla="*/ 21 h 82"/>
                <a:gd name="T12" fmla="*/ 3 w 10"/>
                <a:gd name="T13" fmla="*/ 39 h 82"/>
                <a:gd name="T14" fmla="*/ 3 w 10"/>
                <a:gd name="T15" fmla="*/ 82 h 82"/>
                <a:gd name="T16" fmla="*/ 10 w 10"/>
                <a:gd name="T17" fmla="*/ 82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2"/>
                <a:gd name="T29" fmla="*/ 10 w 10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2">
                  <a:moveTo>
                    <a:pt x="10" y="82"/>
                  </a:moveTo>
                  <a:lnTo>
                    <a:pt x="10" y="61"/>
                  </a:lnTo>
                  <a:lnTo>
                    <a:pt x="7" y="39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3" y="39"/>
                  </a:lnTo>
                  <a:lnTo>
                    <a:pt x="3" y="82"/>
                  </a:lnTo>
                  <a:lnTo>
                    <a:pt x="1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Freeform 546">
              <a:extLst>
                <a:ext uri="{FF2B5EF4-FFF2-40B4-BE49-F238E27FC236}">
                  <a16:creationId xmlns:a16="http://schemas.microsoft.com/office/drawing/2014/main" id="{592EDBB6-3510-4DD3-AB59-24A8A5E8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813"/>
              <a:ext cx="11" cy="51"/>
            </a:xfrm>
            <a:custGeom>
              <a:avLst/>
              <a:gdLst>
                <a:gd name="T0" fmla="*/ 7 w 11"/>
                <a:gd name="T1" fmla="*/ 51 h 51"/>
                <a:gd name="T2" fmla="*/ 11 w 11"/>
                <a:gd name="T3" fmla="*/ 47 h 51"/>
                <a:gd name="T4" fmla="*/ 7 w 11"/>
                <a:gd name="T5" fmla="*/ 0 h 51"/>
                <a:gd name="T6" fmla="*/ 0 w 11"/>
                <a:gd name="T7" fmla="*/ 0 h 51"/>
                <a:gd name="T8" fmla="*/ 4 w 11"/>
                <a:gd name="T9" fmla="*/ 47 h 51"/>
                <a:gd name="T10" fmla="*/ 7 w 11"/>
                <a:gd name="T11" fmla="*/ 44 h 51"/>
                <a:gd name="T12" fmla="*/ 7 w 11"/>
                <a:gd name="T13" fmla="*/ 51 h 51"/>
                <a:gd name="T14" fmla="*/ 11 w 11"/>
                <a:gd name="T15" fmla="*/ 51 h 51"/>
                <a:gd name="T16" fmla="*/ 11 w 11"/>
                <a:gd name="T17" fmla="*/ 47 h 51"/>
                <a:gd name="T18" fmla="*/ 7 w 11"/>
                <a:gd name="T19" fmla="*/ 51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1"/>
                <a:gd name="T32" fmla="*/ 11 w 11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1">
                  <a:moveTo>
                    <a:pt x="7" y="51"/>
                  </a:moveTo>
                  <a:lnTo>
                    <a:pt x="11" y="47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1" y="51"/>
                  </a:lnTo>
                  <a:lnTo>
                    <a:pt x="11" y="47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547">
              <a:extLst>
                <a:ext uri="{FF2B5EF4-FFF2-40B4-BE49-F238E27FC236}">
                  <a16:creationId xmlns:a16="http://schemas.microsoft.com/office/drawing/2014/main" id="{49C2AEB0-DAA0-4A24-B7DF-213CD0DA4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853"/>
              <a:ext cx="133" cy="11"/>
            </a:xfrm>
            <a:custGeom>
              <a:avLst/>
              <a:gdLst>
                <a:gd name="T0" fmla="*/ 0 w 133"/>
                <a:gd name="T1" fmla="*/ 4 h 11"/>
                <a:gd name="T2" fmla="*/ 0 w 133"/>
                <a:gd name="T3" fmla="*/ 7 h 11"/>
                <a:gd name="T4" fmla="*/ 11 w 133"/>
                <a:gd name="T5" fmla="*/ 11 h 11"/>
                <a:gd name="T6" fmla="*/ 133 w 133"/>
                <a:gd name="T7" fmla="*/ 11 h 11"/>
                <a:gd name="T8" fmla="*/ 133 w 133"/>
                <a:gd name="T9" fmla="*/ 4 h 11"/>
                <a:gd name="T10" fmla="*/ 119 w 133"/>
                <a:gd name="T11" fmla="*/ 4 h 11"/>
                <a:gd name="T12" fmla="*/ 108 w 133"/>
                <a:gd name="T13" fmla="*/ 0 h 11"/>
                <a:gd name="T14" fmla="*/ 87 w 133"/>
                <a:gd name="T15" fmla="*/ 0 h 11"/>
                <a:gd name="T16" fmla="*/ 76 w 133"/>
                <a:gd name="T17" fmla="*/ 4 h 11"/>
                <a:gd name="T18" fmla="*/ 11 w 133"/>
                <a:gd name="T19" fmla="*/ 4 h 11"/>
                <a:gd name="T20" fmla="*/ 4 w 133"/>
                <a:gd name="T21" fmla="*/ 0 h 11"/>
                <a:gd name="T22" fmla="*/ 8 w 133"/>
                <a:gd name="T23" fmla="*/ 4 h 11"/>
                <a:gd name="T24" fmla="*/ 0 w 133"/>
                <a:gd name="T25" fmla="*/ 4 h 11"/>
                <a:gd name="T26" fmla="*/ 0 w 133"/>
                <a:gd name="T27" fmla="*/ 7 h 11"/>
                <a:gd name="T28" fmla="*/ 0 w 133"/>
                <a:gd name="T29" fmla="*/ 4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11"/>
                <a:gd name="T47" fmla="*/ 133 w 133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11">
                  <a:moveTo>
                    <a:pt x="0" y="4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133" y="11"/>
                  </a:lnTo>
                  <a:lnTo>
                    <a:pt x="133" y="4"/>
                  </a:lnTo>
                  <a:lnTo>
                    <a:pt x="119" y="4"/>
                  </a:lnTo>
                  <a:lnTo>
                    <a:pt x="108" y="0"/>
                  </a:lnTo>
                  <a:lnTo>
                    <a:pt x="87" y="0"/>
                  </a:lnTo>
                  <a:lnTo>
                    <a:pt x="76" y="4"/>
                  </a:lnTo>
                  <a:lnTo>
                    <a:pt x="11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548">
              <a:extLst>
                <a:ext uri="{FF2B5EF4-FFF2-40B4-BE49-F238E27FC236}">
                  <a16:creationId xmlns:a16="http://schemas.microsoft.com/office/drawing/2014/main" id="{752283F2-CB73-46B3-8F52-74D8CCAE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615"/>
              <a:ext cx="26" cy="242"/>
            </a:xfrm>
            <a:custGeom>
              <a:avLst/>
              <a:gdLst>
                <a:gd name="T0" fmla="*/ 8 w 26"/>
                <a:gd name="T1" fmla="*/ 33 h 242"/>
                <a:gd name="T2" fmla="*/ 0 w 26"/>
                <a:gd name="T3" fmla="*/ 33 h 242"/>
                <a:gd name="T4" fmla="*/ 8 w 26"/>
                <a:gd name="T5" fmla="*/ 58 h 242"/>
                <a:gd name="T6" fmla="*/ 8 w 26"/>
                <a:gd name="T7" fmla="*/ 80 h 242"/>
                <a:gd name="T8" fmla="*/ 11 w 26"/>
                <a:gd name="T9" fmla="*/ 108 h 242"/>
                <a:gd name="T10" fmla="*/ 11 w 26"/>
                <a:gd name="T11" fmla="*/ 162 h 242"/>
                <a:gd name="T12" fmla="*/ 15 w 26"/>
                <a:gd name="T13" fmla="*/ 191 h 242"/>
                <a:gd name="T14" fmla="*/ 15 w 26"/>
                <a:gd name="T15" fmla="*/ 216 h 242"/>
                <a:gd name="T16" fmla="*/ 18 w 26"/>
                <a:gd name="T17" fmla="*/ 242 h 242"/>
                <a:gd name="T18" fmla="*/ 26 w 26"/>
                <a:gd name="T19" fmla="*/ 242 h 242"/>
                <a:gd name="T20" fmla="*/ 22 w 26"/>
                <a:gd name="T21" fmla="*/ 216 h 242"/>
                <a:gd name="T22" fmla="*/ 22 w 26"/>
                <a:gd name="T23" fmla="*/ 191 h 242"/>
                <a:gd name="T24" fmla="*/ 18 w 26"/>
                <a:gd name="T25" fmla="*/ 162 h 242"/>
                <a:gd name="T26" fmla="*/ 18 w 26"/>
                <a:gd name="T27" fmla="*/ 108 h 242"/>
                <a:gd name="T28" fmla="*/ 15 w 26"/>
                <a:gd name="T29" fmla="*/ 80 h 242"/>
                <a:gd name="T30" fmla="*/ 11 w 26"/>
                <a:gd name="T31" fmla="*/ 54 h 242"/>
                <a:gd name="T32" fmla="*/ 8 w 26"/>
                <a:gd name="T33" fmla="*/ 29 h 242"/>
                <a:gd name="T34" fmla="*/ 0 w 26"/>
                <a:gd name="T35" fmla="*/ 33 h 242"/>
                <a:gd name="T36" fmla="*/ 8 w 26"/>
                <a:gd name="T37" fmla="*/ 29 h 242"/>
                <a:gd name="T38" fmla="*/ 0 w 26"/>
                <a:gd name="T39" fmla="*/ 0 h 242"/>
                <a:gd name="T40" fmla="*/ 0 w 26"/>
                <a:gd name="T41" fmla="*/ 33 h 242"/>
                <a:gd name="T42" fmla="*/ 8 w 26"/>
                <a:gd name="T43" fmla="*/ 33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42"/>
                <a:gd name="T68" fmla="*/ 26 w 26"/>
                <a:gd name="T69" fmla="*/ 242 h 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42">
                  <a:moveTo>
                    <a:pt x="8" y="33"/>
                  </a:moveTo>
                  <a:lnTo>
                    <a:pt x="0" y="33"/>
                  </a:lnTo>
                  <a:lnTo>
                    <a:pt x="8" y="58"/>
                  </a:lnTo>
                  <a:lnTo>
                    <a:pt x="8" y="80"/>
                  </a:lnTo>
                  <a:lnTo>
                    <a:pt x="11" y="108"/>
                  </a:lnTo>
                  <a:lnTo>
                    <a:pt x="11" y="162"/>
                  </a:lnTo>
                  <a:lnTo>
                    <a:pt x="15" y="191"/>
                  </a:lnTo>
                  <a:lnTo>
                    <a:pt x="15" y="216"/>
                  </a:lnTo>
                  <a:lnTo>
                    <a:pt x="18" y="242"/>
                  </a:lnTo>
                  <a:lnTo>
                    <a:pt x="26" y="242"/>
                  </a:lnTo>
                  <a:lnTo>
                    <a:pt x="22" y="216"/>
                  </a:lnTo>
                  <a:lnTo>
                    <a:pt x="22" y="191"/>
                  </a:lnTo>
                  <a:lnTo>
                    <a:pt x="18" y="162"/>
                  </a:lnTo>
                  <a:lnTo>
                    <a:pt x="18" y="108"/>
                  </a:lnTo>
                  <a:lnTo>
                    <a:pt x="15" y="80"/>
                  </a:lnTo>
                  <a:lnTo>
                    <a:pt x="11" y="54"/>
                  </a:lnTo>
                  <a:lnTo>
                    <a:pt x="8" y="29"/>
                  </a:lnTo>
                  <a:lnTo>
                    <a:pt x="0" y="33"/>
                  </a:lnTo>
                  <a:lnTo>
                    <a:pt x="8" y="29"/>
                  </a:lnTo>
                  <a:lnTo>
                    <a:pt x="0" y="0"/>
                  </a:lnTo>
                  <a:lnTo>
                    <a:pt x="0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549">
              <a:extLst>
                <a:ext uri="{FF2B5EF4-FFF2-40B4-BE49-F238E27FC236}">
                  <a16:creationId xmlns:a16="http://schemas.microsoft.com/office/drawing/2014/main" id="{BB7AFA82-47CF-44CE-B6FF-27F7098E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648"/>
              <a:ext cx="15" cy="212"/>
            </a:xfrm>
            <a:custGeom>
              <a:avLst/>
              <a:gdLst>
                <a:gd name="T0" fmla="*/ 11 w 15"/>
                <a:gd name="T1" fmla="*/ 212 h 212"/>
                <a:gd name="T2" fmla="*/ 15 w 15"/>
                <a:gd name="T3" fmla="*/ 209 h 212"/>
                <a:gd name="T4" fmla="*/ 15 w 15"/>
                <a:gd name="T5" fmla="*/ 158 h 212"/>
                <a:gd name="T6" fmla="*/ 11 w 15"/>
                <a:gd name="T7" fmla="*/ 104 h 212"/>
                <a:gd name="T8" fmla="*/ 8 w 15"/>
                <a:gd name="T9" fmla="*/ 50 h 212"/>
                <a:gd name="T10" fmla="*/ 8 w 15"/>
                <a:gd name="T11" fmla="*/ 0 h 212"/>
                <a:gd name="T12" fmla="*/ 0 w 15"/>
                <a:gd name="T13" fmla="*/ 0 h 212"/>
                <a:gd name="T14" fmla="*/ 0 w 15"/>
                <a:gd name="T15" fmla="*/ 50 h 212"/>
                <a:gd name="T16" fmla="*/ 8 w 15"/>
                <a:gd name="T17" fmla="*/ 104 h 212"/>
                <a:gd name="T18" fmla="*/ 8 w 15"/>
                <a:gd name="T19" fmla="*/ 209 h 212"/>
                <a:gd name="T20" fmla="*/ 11 w 15"/>
                <a:gd name="T21" fmla="*/ 205 h 212"/>
                <a:gd name="T22" fmla="*/ 11 w 15"/>
                <a:gd name="T23" fmla="*/ 212 h 212"/>
                <a:gd name="T24" fmla="*/ 15 w 15"/>
                <a:gd name="T25" fmla="*/ 212 h 212"/>
                <a:gd name="T26" fmla="*/ 15 w 15"/>
                <a:gd name="T27" fmla="*/ 209 h 212"/>
                <a:gd name="T28" fmla="*/ 11 w 15"/>
                <a:gd name="T29" fmla="*/ 212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212"/>
                <a:gd name="T47" fmla="*/ 15 w 15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212">
                  <a:moveTo>
                    <a:pt x="11" y="212"/>
                  </a:moveTo>
                  <a:lnTo>
                    <a:pt x="15" y="209"/>
                  </a:lnTo>
                  <a:lnTo>
                    <a:pt x="15" y="158"/>
                  </a:lnTo>
                  <a:lnTo>
                    <a:pt x="11" y="104"/>
                  </a:lnTo>
                  <a:lnTo>
                    <a:pt x="8" y="5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8" y="104"/>
                  </a:lnTo>
                  <a:lnTo>
                    <a:pt x="8" y="209"/>
                  </a:lnTo>
                  <a:lnTo>
                    <a:pt x="11" y="205"/>
                  </a:lnTo>
                  <a:lnTo>
                    <a:pt x="11" y="212"/>
                  </a:lnTo>
                  <a:lnTo>
                    <a:pt x="15" y="212"/>
                  </a:lnTo>
                  <a:lnTo>
                    <a:pt x="15" y="209"/>
                  </a:lnTo>
                  <a:lnTo>
                    <a:pt x="11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550">
              <a:extLst>
                <a:ext uri="{FF2B5EF4-FFF2-40B4-BE49-F238E27FC236}">
                  <a16:creationId xmlns:a16="http://schemas.microsoft.com/office/drawing/2014/main" id="{068FFD53-CC76-4DD4-8E85-4EDE84F2C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846"/>
              <a:ext cx="43" cy="14"/>
            </a:xfrm>
            <a:custGeom>
              <a:avLst/>
              <a:gdLst>
                <a:gd name="T0" fmla="*/ 0 w 43"/>
                <a:gd name="T1" fmla="*/ 3 h 14"/>
                <a:gd name="T2" fmla="*/ 4 w 43"/>
                <a:gd name="T3" fmla="*/ 7 h 14"/>
                <a:gd name="T4" fmla="*/ 43 w 43"/>
                <a:gd name="T5" fmla="*/ 14 h 14"/>
                <a:gd name="T6" fmla="*/ 43 w 43"/>
                <a:gd name="T7" fmla="*/ 7 h 14"/>
                <a:gd name="T8" fmla="*/ 4 w 43"/>
                <a:gd name="T9" fmla="*/ 0 h 14"/>
                <a:gd name="T10" fmla="*/ 7 w 43"/>
                <a:gd name="T11" fmla="*/ 3 h 14"/>
                <a:gd name="T12" fmla="*/ 0 w 43"/>
                <a:gd name="T13" fmla="*/ 3 h 14"/>
                <a:gd name="T14" fmla="*/ 0 w 43"/>
                <a:gd name="T15" fmla="*/ 7 h 14"/>
                <a:gd name="T16" fmla="*/ 4 w 43"/>
                <a:gd name="T17" fmla="*/ 7 h 14"/>
                <a:gd name="T18" fmla="*/ 0 w 43"/>
                <a:gd name="T19" fmla="*/ 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14"/>
                <a:gd name="T32" fmla="*/ 43 w 4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14">
                  <a:moveTo>
                    <a:pt x="0" y="3"/>
                  </a:moveTo>
                  <a:lnTo>
                    <a:pt x="4" y="7"/>
                  </a:lnTo>
                  <a:lnTo>
                    <a:pt x="43" y="14"/>
                  </a:lnTo>
                  <a:lnTo>
                    <a:pt x="43" y="7"/>
                  </a:lnTo>
                  <a:lnTo>
                    <a:pt x="4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551">
              <a:extLst>
                <a:ext uri="{FF2B5EF4-FFF2-40B4-BE49-F238E27FC236}">
                  <a16:creationId xmlns:a16="http://schemas.microsoft.com/office/drawing/2014/main" id="{DB08DC6B-FDA8-41AF-9AF6-3735C41F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2716"/>
              <a:ext cx="43" cy="133"/>
            </a:xfrm>
            <a:custGeom>
              <a:avLst/>
              <a:gdLst>
                <a:gd name="T0" fmla="*/ 11 w 43"/>
                <a:gd name="T1" fmla="*/ 4 h 133"/>
                <a:gd name="T2" fmla="*/ 4 w 43"/>
                <a:gd name="T3" fmla="*/ 7 h 133"/>
                <a:gd name="T4" fmla="*/ 11 w 43"/>
                <a:gd name="T5" fmla="*/ 22 h 133"/>
                <a:gd name="T6" fmla="*/ 18 w 43"/>
                <a:gd name="T7" fmla="*/ 36 h 133"/>
                <a:gd name="T8" fmla="*/ 22 w 43"/>
                <a:gd name="T9" fmla="*/ 54 h 133"/>
                <a:gd name="T10" fmla="*/ 25 w 43"/>
                <a:gd name="T11" fmla="*/ 69 h 133"/>
                <a:gd name="T12" fmla="*/ 29 w 43"/>
                <a:gd name="T13" fmla="*/ 83 h 133"/>
                <a:gd name="T14" fmla="*/ 32 w 43"/>
                <a:gd name="T15" fmla="*/ 101 h 133"/>
                <a:gd name="T16" fmla="*/ 36 w 43"/>
                <a:gd name="T17" fmla="*/ 115 h 133"/>
                <a:gd name="T18" fmla="*/ 36 w 43"/>
                <a:gd name="T19" fmla="*/ 133 h 133"/>
                <a:gd name="T20" fmla="*/ 43 w 43"/>
                <a:gd name="T21" fmla="*/ 133 h 133"/>
                <a:gd name="T22" fmla="*/ 43 w 43"/>
                <a:gd name="T23" fmla="*/ 115 h 133"/>
                <a:gd name="T24" fmla="*/ 40 w 43"/>
                <a:gd name="T25" fmla="*/ 101 h 133"/>
                <a:gd name="T26" fmla="*/ 36 w 43"/>
                <a:gd name="T27" fmla="*/ 83 h 133"/>
                <a:gd name="T28" fmla="*/ 32 w 43"/>
                <a:gd name="T29" fmla="*/ 69 h 133"/>
                <a:gd name="T30" fmla="*/ 29 w 43"/>
                <a:gd name="T31" fmla="*/ 51 h 133"/>
                <a:gd name="T32" fmla="*/ 22 w 43"/>
                <a:gd name="T33" fmla="*/ 36 h 133"/>
                <a:gd name="T34" fmla="*/ 18 w 43"/>
                <a:gd name="T35" fmla="*/ 18 h 133"/>
                <a:gd name="T36" fmla="*/ 11 w 43"/>
                <a:gd name="T37" fmla="*/ 4 h 133"/>
                <a:gd name="T38" fmla="*/ 7 w 43"/>
                <a:gd name="T39" fmla="*/ 11 h 133"/>
                <a:gd name="T40" fmla="*/ 11 w 43"/>
                <a:gd name="T41" fmla="*/ 4 h 133"/>
                <a:gd name="T42" fmla="*/ 0 w 43"/>
                <a:gd name="T43" fmla="*/ 0 h 133"/>
                <a:gd name="T44" fmla="*/ 4 w 43"/>
                <a:gd name="T45" fmla="*/ 7 h 133"/>
                <a:gd name="T46" fmla="*/ 11 w 43"/>
                <a:gd name="T47" fmla="*/ 4 h 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133"/>
                <a:gd name="T74" fmla="*/ 43 w 43"/>
                <a:gd name="T75" fmla="*/ 133 h 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133">
                  <a:moveTo>
                    <a:pt x="11" y="4"/>
                  </a:moveTo>
                  <a:lnTo>
                    <a:pt x="4" y="7"/>
                  </a:lnTo>
                  <a:lnTo>
                    <a:pt x="11" y="22"/>
                  </a:lnTo>
                  <a:lnTo>
                    <a:pt x="18" y="36"/>
                  </a:lnTo>
                  <a:lnTo>
                    <a:pt x="22" y="54"/>
                  </a:lnTo>
                  <a:lnTo>
                    <a:pt x="25" y="69"/>
                  </a:lnTo>
                  <a:lnTo>
                    <a:pt x="29" y="83"/>
                  </a:lnTo>
                  <a:lnTo>
                    <a:pt x="32" y="101"/>
                  </a:lnTo>
                  <a:lnTo>
                    <a:pt x="36" y="115"/>
                  </a:lnTo>
                  <a:lnTo>
                    <a:pt x="36" y="133"/>
                  </a:lnTo>
                  <a:lnTo>
                    <a:pt x="43" y="133"/>
                  </a:lnTo>
                  <a:lnTo>
                    <a:pt x="43" y="115"/>
                  </a:lnTo>
                  <a:lnTo>
                    <a:pt x="40" y="101"/>
                  </a:lnTo>
                  <a:lnTo>
                    <a:pt x="36" y="83"/>
                  </a:lnTo>
                  <a:lnTo>
                    <a:pt x="32" y="69"/>
                  </a:lnTo>
                  <a:lnTo>
                    <a:pt x="29" y="51"/>
                  </a:lnTo>
                  <a:lnTo>
                    <a:pt x="22" y="36"/>
                  </a:lnTo>
                  <a:lnTo>
                    <a:pt x="18" y="18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0" y="0"/>
                  </a:lnTo>
                  <a:lnTo>
                    <a:pt x="4" y="7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552">
              <a:extLst>
                <a:ext uri="{FF2B5EF4-FFF2-40B4-BE49-F238E27FC236}">
                  <a16:creationId xmlns:a16="http://schemas.microsoft.com/office/drawing/2014/main" id="{63661BE1-776D-4B49-B305-2DDBDF7EA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720"/>
              <a:ext cx="65" cy="25"/>
            </a:xfrm>
            <a:custGeom>
              <a:avLst/>
              <a:gdLst>
                <a:gd name="T0" fmla="*/ 58 w 65"/>
                <a:gd name="T1" fmla="*/ 14 h 25"/>
                <a:gd name="T2" fmla="*/ 58 w 65"/>
                <a:gd name="T3" fmla="*/ 11 h 25"/>
                <a:gd name="T4" fmla="*/ 51 w 65"/>
                <a:gd name="T5" fmla="*/ 14 h 25"/>
                <a:gd name="T6" fmla="*/ 33 w 65"/>
                <a:gd name="T7" fmla="*/ 14 h 25"/>
                <a:gd name="T8" fmla="*/ 25 w 65"/>
                <a:gd name="T9" fmla="*/ 11 h 25"/>
                <a:gd name="T10" fmla="*/ 18 w 65"/>
                <a:gd name="T11" fmla="*/ 7 h 25"/>
                <a:gd name="T12" fmla="*/ 11 w 65"/>
                <a:gd name="T13" fmla="*/ 3 h 25"/>
                <a:gd name="T14" fmla="*/ 4 w 65"/>
                <a:gd name="T15" fmla="*/ 0 h 25"/>
                <a:gd name="T16" fmla="*/ 0 w 65"/>
                <a:gd name="T17" fmla="*/ 7 h 25"/>
                <a:gd name="T18" fmla="*/ 7 w 65"/>
                <a:gd name="T19" fmla="*/ 11 h 25"/>
                <a:gd name="T20" fmla="*/ 15 w 65"/>
                <a:gd name="T21" fmla="*/ 14 h 25"/>
                <a:gd name="T22" fmla="*/ 22 w 65"/>
                <a:gd name="T23" fmla="*/ 18 h 25"/>
                <a:gd name="T24" fmla="*/ 29 w 65"/>
                <a:gd name="T25" fmla="*/ 21 h 25"/>
                <a:gd name="T26" fmla="*/ 36 w 65"/>
                <a:gd name="T27" fmla="*/ 21 h 25"/>
                <a:gd name="T28" fmla="*/ 47 w 65"/>
                <a:gd name="T29" fmla="*/ 25 h 25"/>
                <a:gd name="T30" fmla="*/ 54 w 65"/>
                <a:gd name="T31" fmla="*/ 21 h 25"/>
                <a:gd name="T32" fmla="*/ 61 w 65"/>
                <a:gd name="T33" fmla="*/ 18 h 25"/>
                <a:gd name="T34" fmla="*/ 65 w 65"/>
                <a:gd name="T35" fmla="*/ 14 h 25"/>
                <a:gd name="T36" fmla="*/ 61 w 65"/>
                <a:gd name="T37" fmla="*/ 18 h 25"/>
                <a:gd name="T38" fmla="*/ 65 w 65"/>
                <a:gd name="T39" fmla="*/ 14 h 25"/>
                <a:gd name="T40" fmla="*/ 58 w 65"/>
                <a:gd name="T41" fmla="*/ 14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25"/>
                <a:gd name="T65" fmla="*/ 65 w 65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25">
                  <a:moveTo>
                    <a:pt x="58" y="14"/>
                  </a:moveTo>
                  <a:lnTo>
                    <a:pt x="58" y="11"/>
                  </a:lnTo>
                  <a:lnTo>
                    <a:pt x="51" y="14"/>
                  </a:lnTo>
                  <a:lnTo>
                    <a:pt x="33" y="14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5" y="14"/>
                  </a:lnTo>
                  <a:lnTo>
                    <a:pt x="22" y="18"/>
                  </a:lnTo>
                  <a:lnTo>
                    <a:pt x="29" y="21"/>
                  </a:lnTo>
                  <a:lnTo>
                    <a:pt x="36" y="21"/>
                  </a:lnTo>
                  <a:lnTo>
                    <a:pt x="47" y="25"/>
                  </a:lnTo>
                  <a:lnTo>
                    <a:pt x="54" y="21"/>
                  </a:lnTo>
                  <a:lnTo>
                    <a:pt x="61" y="18"/>
                  </a:lnTo>
                  <a:lnTo>
                    <a:pt x="65" y="14"/>
                  </a:lnTo>
                  <a:lnTo>
                    <a:pt x="61" y="18"/>
                  </a:lnTo>
                  <a:lnTo>
                    <a:pt x="65" y="14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553">
              <a:extLst>
                <a:ext uri="{FF2B5EF4-FFF2-40B4-BE49-F238E27FC236}">
                  <a16:creationId xmlns:a16="http://schemas.microsoft.com/office/drawing/2014/main" id="{124F019F-E74E-4CDB-BAE6-E083FE2C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2626"/>
              <a:ext cx="15" cy="108"/>
            </a:xfrm>
            <a:custGeom>
              <a:avLst/>
              <a:gdLst>
                <a:gd name="T0" fmla="*/ 7 w 15"/>
                <a:gd name="T1" fmla="*/ 7 h 108"/>
                <a:gd name="T2" fmla="*/ 4 w 15"/>
                <a:gd name="T3" fmla="*/ 11 h 108"/>
                <a:gd name="T4" fmla="*/ 4 w 15"/>
                <a:gd name="T5" fmla="*/ 108 h 108"/>
                <a:gd name="T6" fmla="*/ 11 w 15"/>
                <a:gd name="T7" fmla="*/ 108 h 108"/>
                <a:gd name="T8" fmla="*/ 11 w 15"/>
                <a:gd name="T9" fmla="*/ 87 h 108"/>
                <a:gd name="T10" fmla="*/ 15 w 15"/>
                <a:gd name="T11" fmla="*/ 61 h 108"/>
                <a:gd name="T12" fmla="*/ 11 w 15"/>
                <a:gd name="T13" fmla="*/ 36 h 108"/>
                <a:gd name="T14" fmla="*/ 11 w 15"/>
                <a:gd name="T15" fmla="*/ 11 h 108"/>
                <a:gd name="T16" fmla="*/ 4 w 15"/>
                <a:gd name="T17" fmla="*/ 15 h 108"/>
                <a:gd name="T18" fmla="*/ 7 w 15"/>
                <a:gd name="T19" fmla="*/ 7 h 108"/>
                <a:gd name="T20" fmla="*/ 0 w 15"/>
                <a:gd name="T21" fmla="*/ 0 h 108"/>
                <a:gd name="T22" fmla="*/ 4 w 15"/>
                <a:gd name="T23" fmla="*/ 11 h 108"/>
                <a:gd name="T24" fmla="*/ 7 w 15"/>
                <a:gd name="T25" fmla="*/ 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08"/>
                <a:gd name="T41" fmla="*/ 15 w 15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08">
                  <a:moveTo>
                    <a:pt x="7" y="7"/>
                  </a:moveTo>
                  <a:lnTo>
                    <a:pt x="4" y="11"/>
                  </a:lnTo>
                  <a:lnTo>
                    <a:pt x="4" y="108"/>
                  </a:lnTo>
                  <a:lnTo>
                    <a:pt x="11" y="108"/>
                  </a:lnTo>
                  <a:lnTo>
                    <a:pt x="11" y="87"/>
                  </a:lnTo>
                  <a:lnTo>
                    <a:pt x="15" y="61"/>
                  </a:lnTo>
                  <a:lnTo>
                    <a:pt x="11" y="36"/>
                  </a:lnTo>
                  <a:lnTo>
                    <a:pt x="11" y="11"/>
                  </a:lnTo>
                  <a:lnTo>
                    <a:pt x="4" y="15"/>
                  </a:lnTo>
                  <a:lnTo>
                    <a:pt x="7" y="7"/>
                  </a:lnTo>
                  <a:lnTo>
                    <a:pt x="0" y="0"/>
                  </a:lnTo>
                  <a:lnTo>
                    <a:pt x="4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554">
              <a:extLst>
                <a:ext uri="{FF2B5EF4-FFF2-40B4-BE49-F238E27FC236}">
                  <a16:creationId xmlns:a16="http://schemas.microsoft.com/office/drawing/2014/main" id="{FCC17C4E-961F-4200-94A7-B2BC3BAA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2633"/>
              <a:ext cx="18" cy="22"/>
            </a:xfrm>
            <a:custGeom>
              <a:avLst/>
              <a:gdLst>
                <a:gd name="T0" fmla="*/ 7 w 18"/>
                <a:gd name="T1" fmla="*/ 11 h 22"/>
                <a:gd name="T2" fmla="*/ 11 w 18"/>
                <a:gd name="T3" fmla="*/ 8 h 22"/>
                <a:gd name="T4" fmla="*/ 3 w 18"/>
                <a:gd name="T5" fmla="*/ 0 h 22"/>
                <a:gd name="T6" fmla="*/ 0 w 18"/>
                <a:gd name="T7" fmla="*/ 8 h 22"/>
                <a:gd name="T8" fmla="*/ 7 w 18"/>
                <a:gd name="T9" fmla="*/ 15 h 22"/>
                <a:gd name="T10" fmla="*/ 14 w 18"/>
                <a:gd name="T11" fmla="*/ 11 h 22"/>
                <a:gd name="T12" fmla="*/ 7 w 18"/>
                <a:gd name="T13" fmla="*/ 15 h 22"/>
                <a:gd name="T14" fmla="*/ 18 w 18"/>
                <a:gd name="T15" fmla="*/ 22 h 22"/>
                <a:gd name="T16" fmla="*/ 14 w 18"/>
                <a:gd name="T17" fmla="*/ 11 h 22"/>
                <a:gd name="T18" fmla="*/ 7 w 18"/>
                <a:gd name="T19" fmla="*/ 1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2"/>
                <a:gd name="T32" fmla="*/ 18 w 18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2">
                  <a:moveTo>
                    <a:pt x="7" y="11"/>
                  </a:moveTo>
                  <a:lnTo>
                    <a:pt x="11" y="8"/>
                  </a:lnTo>
                  <a:lnTo>
                    <a:pt x="3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7" y="15"/>
                  </a:lnTo>
                  <a:lnTo>
                    <a:pt x="18" y="22"/>
                  </a:lnTo>
                  <a:lnTo>
                    <a:pt x="14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555">
              <a:extLst>
                <a:ext uri="{FF2B5EF4-FFF2-40B4-BE49-F238E27FC236}">
                  <a16:creationId xmlns:a16="http://schemas.microsoft.com/office/drawing/2014/main" id="{11B8EE5F-098E-4255-97E8-1188E2716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615"/>
              <a:ext cx="11" cy="29"/>
            </a:xfrm>
            <a:custGeom>
              <a:avLst/>
              <a:gdLst>
                <a:gd name="T0" fmla="*/ 0 w 11"/>
                <a:gd name="T1" fmla="*/ 0 h 29"/>
                <a:gd name="T2" fmla="*/ 0 w 11"/>
                <a:gd name="T3" fmla="*/ 4 h 29"/>
                <a:gd name="T4" fmla="*/ 4 w 11"/>
                <a:gd name="T5" fmla="*/ 11 h 29"/>
                <a:gd name="T6" fmla="*/ 4 w 11"/>
                <a:gd name="T7" fmla="*/ 15 h 29"/>
                <a:gd name="T8" fmla="*/ 0 w 11"/>
                <a:gd name="T9" fmla="*/ 18 h 29"/>
                <a:gd name="T10" fmla="*/ 4 w 11"/>
                <a:gd name="T11" fmla="*/ 29 h 29"/>
                <a:gd name="T12" fmla="*/ 11 w 11"/>
                <a:gd name="T13" fmla="*/ 29 h 29"/>
                <a:gd name="T14" fmla="*/ 11 w 11"/>
                <a:gd name="T15" fmla="*/ 11 h 29"/>
                <a:gd name="T16" fmla="*/ 8 w 11"/>
                <a:gd name="T17" fmla="*/ 0 h 29"/>
                <a:gd name="T18" fmla="*/ 8 w 11"/>
                <a:gd name="T19" fmla="*/ 4 h 29"/>
                <a:gd name="T20" fmla="*/ 0 w 11"/>
                <a:gd name="T21" fmla="*/ 0 h 29"/>
                <a:gd name="T22" fmla="*/ 0 w 11"/>
                <a:gd name="T23" fmla="*/ 4 h 29"/>
                <a:gd name="T24" fmla="*/ 0 w 11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9"/>
                <a:gd name="T41" fmla="*/ 11 w 1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9">
                  <a:moveTo>
                    <a:pt x="0" y="0"/>
                  </a:moveTo>
                  <a:lnTo>
                    <a:pt x="0" y="4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8"/>
                  </a:lnTo>
                  <a:lnTo>
                    <a:pt x="4" y="29"/>
                  </a:lnTo>
                  <a:lnTo>
                    <a:pt x="11" y="29"/>
                  </a:lnTo>
                  <a:lnTo>
                    <a:pt x="11" y="11"/>
                  </a:lnTo>
                  <a:lnTo>
                    <a:pt x="8" y="0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Freeform 556">
              <a:extLst>
                <a:ext uri="{FF2B5EF4-FFF2-40B4-BE49-F238E27FC236}">
                  <a16:creationId xmlns:a16="http://schemas.microsoft.com/office/drawing/2014/main" id="{1D148A18-1F2A-471D-8901-C4167AAC1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597"/>
              <a:ext cx="11" cy="22"/>
            </a:xfrm>
            <a:custGeom>
              <a:avLst/>
              <a:gdLst>
                <a:gd name="T0" fmla="*/ 8 w 11"/>
                <a:gd name="T1" fmla="*/ 11 h 22"/>
                <a:gd name="T2" fmla="*/ 4 w 11"/>
                <a:gd name="T3" fmla="*/ 8 h 22"/>
                <a:gd name="T4" fmla="*/ 0 w 11"/>
                <a:gd name="T5" fmla="*/ 18 h 22"/>
                <a:gd name="T6" fmla="*/ 8 w 11"/>
                <a:gd name="T7" fmla="*/ 22 h 22"/>
                <a:gd name="T8" fmla="*/ 11 w 11"/>
                <a:gd name="T9" fmla="*/ 8 h 22"/>
                <a:gd name="T10" fmla="*/ 8 w 11"/>
                <a:gd name="T11" fmla="*/ 0 h 22"/>
                <a:gd name="T12" fmla="*/ 11 w 11"/>
                <a:gd name="T13" fmla="*/ 8 h 22"/>
                <a:gd name="T14" fmla="*/ 11 w 11"/>
                <a:gd name="T15" fmla="*/ 0 h 22"/>
                <a:gd name="T16" fmla="*/ 8 w 11"/>
                <a:gd name="T17" fmla="*/ 0 h 22"/>
                <a:gd name="T18" fmla="*/ 8 w 11"/>
                <a:gd name="T19" fmla="*/ 1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2"/>
                <a:gd name="T32" fmla="*/ 11 w 11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2">
                  <a:moveTo>
                    <a:pt x="8" y="11"/>
                  </a:moveTo>
                  <a:lnTo>
                    <a:pt x="4" y="8"/>
                  </a:lnTo>
                  <a:lnTo>
                    <a:pt x="0" y="18"/>
                  </a:lnTo>
                  <a:lnTo>
                    <a:pt x="8" y="22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557">
              <a:extLst>
                <a:ext uri="{FF2B5EF4-FFF2-40B4-BE49-F238E27FC236}">
                  <a16:creationId xmlns:a16="http://schemas.microsoft.com/office/drawing/2014/main" id="{EA928460-3153-42D5-BCB8-82D50A4EA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597"/>
              <a:ext cx="8" cy="11"/>
            </a:xfrm>
            <a:custGeom>
              <a:avLst/>
              <a:gdLst>
                <a:gd name="T0" fmla="*/ 0 w 8"/>
                <a:gd name="T1" fmla="*/ 8 h 11"/>
                <a:gd name="T2" fmla="*/ 4 w 8"/>
                <a:gd name="T3" fmla="*/ 11 h 11"/>
                <a:gd name="T4" fmla="*/ 8 w 8"/>
                <a:gd name="T5" fmla="*/ 11 h 11"/>
                <a:gd name="T6" fmla="*/ 8 w 8"/>
                <a:gd name="T7" fmla="*/ 0 h 11"/>
                <a:gd name="T8" fmla="*/ 4 w 8"/>
                <a:gd name="T9" fmla="*/ 0 h 11"/>
                <a:gd name="T10" fmla="*/ 8 w 8"/>
                <a:gd name="T11" fmla="*/ 8 h 11"/>
                <a:gd name="T12" fmla="*/ 0 w 8"/>
                <a:gd name="T13" fmla="*/ 8 h 11"/>
                <a:gd name="T14" fmla="*/ 0 w 8"/>
                <a:gd name="T15" fmla="*/ 11 h 11"/>
                <a:gd name="T16" fmla="*/ 4 w 8"/>
                <a:gd name="T17" fmla="*/ 11 h 11"/>
                <a:gd name="T18" fmla="*/ 0 w 8"/>
                <a:gd name="T19" fmla="*/ 8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1"/>
                <a:gd name="T32" fmla="*/ 8 w 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1">
                  <a:moveTo>
                    <a:pt x="0" y="8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558">
              <a:extLst>
                <a:ext uri="{FF2B5EF4-FFF2-40B4-BE49-F238E27FC236}">
                  <a16:creationId xmlns:a16="http://schemas.microsoft.com/office/drawing/2014/main" id="{0A5D48DB-5710-438C-AF6E-B13E627B1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551"/>
              <a:ext cx="8" cy="54"/>
            </a:xfrm>
            <a:custGeom>
              <a:avLst/>
              <a:gdLst>
                <a:gd name="T0" fmla="*/ 8 w 8"/>
                <a:gd name="T1" fmla="*/ 7 h 54"/>
                <a:gd name="T2" fmla="*/ 0 w 8"/>
                <a:gd name="T3" fmla="*/ 7 h 54"/>
                <a:gd name="T4" fmla="*/ 0 w 8"/>
                <a:gd name="T5" fmla="*/ 54 h 54"/>
                <a:gd name="T6" fmla="*/ 8 w 8"/>
                <a:gd name="T7" fmla="*/ 54 h 54"/>
                <a:gd name="T8" fmla="*/ 8 w 8"/>
                <a:gd name="T9" fmla="*/ 7 h 54"/>
                <a:gd name="T10" fmla="*/ 0 w 8"/>
                <a:gd name="T11" fmla="*/ 10 h 54"/>
                <a:gd name="T12" fmla="*/ 8 w 8"/>
                <a:gd name="T13" fmla="*/ 7 h 54"/>
                <a:gd name="T14" fmla="*/ 0 w 8"/>
                <a:gd name="T15" fmla="*/ 0 h 54"/>
                <a:gd name="T16" fmla="*/ 0 w 8"/>
                <a:gd name="T17" fmla="*/ 7 h 54"/>
                <a:gd name="T18" fmla="*/ 8 w 8"/>
                <a:gd name="T19" fmla="*/ 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4"/>
                <a:gd name="T32" fmla="*/ 8 w 8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4">
                  <a:moveTo>
                    <a:pt x="8" y="7"/>
                  </a:moveTo>
                  <a:lnTo>
                    <a:pt x="0" y="7"/>
                  </a:lnTo>
                  <a:lnTo>
                    <a:pt x="0" y="54"/>
                  </a:lnTo>
                  <a:lnTo>
                    <a:pt x="8" y="54"/>
                  </a:lnTo>
                  <a:lnTo>
                    <a:pt x="8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559">
              <a:extLst>
                <a:ext uri="{FF2B5EF4-FFF2-40B4-BE49-F238E27FC236}">
                  <a16:creationId xmlns:a16="http://schemas.microsoft.com/office/drawing/2014/main" id="{D0AD6E5F-DEAA-4707-9DAE-D6EFD92CB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558"/>
              <a:ext cx="87" cy="65"/>
            </a:xfrm>
            <a:custGeom>
              <a:avLst/>
              <a:gdLst>
                <a:gd name="T0" fmla="*/ 83 w 87"/>
                <a:gd name="T1" fmla="*/ 54 h 65"/>
                <a:gd name="T2" fmla="*/ 87 w 87"/>
                <a:gd name="T3" fmla="*/ 54 h 65"/>
                <a:gd name="T4" fmla="*/ 72 w 87"/>
                <a:gd name="T5" fmla="*/ 54 h 65"/>
                <a:gd name="T6" fmla="*/ 65 w 87"/>
                <a:gd name="T7" fmla="*/ 50 h 65"/>
                <a:gd name="T8" fmla="*/ 54 w 87"/>
                <a:gd name="T9" fmla="*/ 43 h 65"/>
                <a:gd name="T10" fmla="*/ 44 w 87"/>
                <a:gd name="T11" fmla="*/ 36 h 65"/>
                <a:gd name="T12" fmla="*/ 8 w 87"/>
                <a:gd name="T13" fmla="*/ 0 h 65"/>
                <a:gd name="T14" fmla="*/ 0 w 87"/>
                <a:gd name="T15" fmla="*/ 3 h 65"/>
                <a:gd name="T16" fmla="*/ 11 w 87"/>
                <a:gd name="T17" fmla="*/ 14 h 65"/>
                <a:gd name="T18" fmla="*/ 22 w 87"/>
                <a:gd name="T19" fmla="*/ 21 h 65"/>
                <a:gd name="T20" fmla="*/ 29 w 87"/>
                <a:gd name="T21" fmla="*/ 32 h 65"/>
                <a:gd name="T22" fmla="*/ 40 w 87"/>
                <a:gd name="T23" fmla="*/ 39 h 65"/>
                <a:gd name="T24" fmla="*/ 51 w 87"/>
                <a:gd name="T25" fmla="*/ 50 h 65"/>
                <a:gd name="T26" fmla="*/ 62 w 87"/>
                <a:gd name="T27" fmla="*/ 54 h 65"/>
                <a:gd name="T28" fmla="*/ 72 w 87"/>
                <a:gd name="T29" fmla="*/ 61 h 65"/>
                <a:gd name="T30" fmla="*/ 87 w 87"/>
                <a:gd name="T31" fmla="*/ 61 h 65"/>
                <a:gd name="T32" fmla="*/ 87 w 87"/>
                <a:gd name="T33" fmla="*/ 65 h 65"/>
                <a:gd name="T34" fmla="*/ 87 w 87"/>
                <a:gd name="T35" fmla="*/ 61 h 65"/>
                <a:gd name="T36" fmla="*/ 83 w 87"/>
                <a:gd name="T37" fmla="*/ 54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65"/>
                <a:gd name="T59" fmla="*/ 87 w 8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65">
                  <a:moveTo>
                    <a:pt x="83" y="54"/>
                  </a:moveTo>
                  <a:lnTo>
                    <a:pt x="87" y="54"/>
                  </a:lnTo>
                  <a:lnTo>
                    <a:pt x="72" y="54"/>
                  </a:lnTo>
                  <a:lnTo>
                    <a:pt x="65" y="50"/>
                  </a:lnTo>
                  <a:lnTo>
                    <a:pt x="54" y="43"/>
                  </a:lnTo>
                  <a:lnTo>
                    <a:pt x="44" y="36"/>
                  </a:lnTo>
                  <a:lnTo>
                    <a:pt x="8" y="0"/>
                  </a:lnTo>
                  <a:lnTo>
                    <a:pt x="0" y="3"/>
                  </a:lnTo>
                  <a:lnTo>
                    <a:pt x="11" y="14"/>
                  </a:lnTo>
                  <a:lnTo>
                    <a:pt x="22" y="21"/>
                  </a:lnTo>
                  <a:lnTo>
                    <a:pt x="29" y="32"/>
                  </a:lnTo>
                  <a:lnTo>
                    <a:pt x="40" y="39"/>
                  </a:lnTo>
                  <a:lnTo>
                    <a:pt x="51" y="50"/>
                  </a:lnTo>
                  <a:lnTo>
                    <a:pt x="62" y="54"/>
                  </a:lnTo>
                  <a:lnTo>
                    <a:pt x="72" y="61"/>
                  </a:lnTo>
                  <a:lnTo>
                    <a:pt x="87" y="61"/>
                  </a:lnTo>
                  <a:lnTo>
                    <a:pt x="87" y="65"/>
                  </a:lnTo>
                  <a:lnTo>
                    <a:pt x="87" y="61"/>
                  </a:lnTo>
                  <a:lnTo>
                    <a:pt x="8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560">
              <a:extLst>
                <a:ext uri="{FF2B5EF4-FFF2-40B4-BE49-F238E27FC236}">
                  <a16:creationId xmlns:a16="http://schemas.microsoft.com/office/drawing/2014/main" id="{656E62E2-875D-429A-88F0-96BE692B4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846"/>
              <a:ext cx="140" cy="68"/>
            </a:xfrm>
            <a:custGeom>
              <a:avLst/>
              <a:gdLst>
                <a:gd name="T0" fmla="*/ 137 w 140"/>
                <a:gd name="T1" fmla="*/ 0 h 68"/>
                <a:gd name="T2" fmla="*/ 140 w 140"/>
                <a:gd name="T3" fmla="*/ 7 h 68"/>
                <a:gd name="T4" fmla="*/ 140 w 140"/>
                <a:gd name="T5" fmla="*/ 25 h 68"/>
                <a:gd name="T6" fmla="*/ 130 w 140"/>
                <a:gd name="T7" fmla="*/ 25 h 68"/>
                <a:gd name="T8" fmla="*/ 122 w 140"/>
                <a:gd name="T9" fmla="*/ 29 h 68"/>
                <a:gd name="T10" fmla="*/ 115 w 140"/>
                <a:gd name="T11" fmla="*/ 32 h 68"/>
                <a:gd name="T12" fmla="*/ 104 w 140"/>
                <a:gd name="T13" fmla="*/ 36 h 68"/>
                <a:gd name="T14" fmla="*/ 97 w 140"/>
                <a:gd name="T15" fmla="*/ 36 h 68"/>
                <a:gd name="T16" fmla="*/ 86 w 140"/>
                <a:gd name="T17" fmla="*/ 39 h 68"/>
                <a:gd name="T18" fmla="*/ 79 w 140"/>
                <a:gd name="T19" fmla="*/ 39 h 68"/>
                <a:gd name="T20" fmla="*/ 68 w 140"/>
                <a:gd name="T21" fmla="*/ 43 h 68"/>
                <a:gd name="T22" fmla="*/ 61 w 140"/>
                <a:gd name="T23" fmla="*/ 47 h 68"/>
                <a:gd name="T24" fmla="*/ 50 w 140"/>
                <a:gd name="T25" fmla="*/ 47 h 68"/>
                <a:gd name="T26" fmla="*/ 43 w 140"/>
                <a:gd name="T27" fmla="*/ 50 h 68"/>
                <a:gd name="T28" fmla="*/ 36 w 140"/>
                <a:gd name="T29" fmla="*/ 54 h 68"/>
                <a:gd name="T30" fmla="*/ 29 w 140"/>
                <a:gd name="T31" fmla="*/ 57 h 68"/>
                <a:gd name="T32" fmla="*/ 18 w 140"/>
                <a:gd name="T33" fmla="*/ 61 h 68"/>
                <a:gd name="T34" fmla="*/ 11 w 140"/>
                <a:gd name="T35" fmla="*/ 65 h 68"/>
                <a:gd name="T36" fmla="*/ 4 w 140"/>
                <a:gd name="T37" fmla="*/ 68 h 68"/>
                <a:gd name="T38" fmla="*/ 0 w 140"/>
                <a:gd name="T39" fmla="*/ 57 h 68"/>
                <a:gd name="T40" fmla="*/ 0 w 140"/>
                <a:gd name="T41" fmla="*/ 47 h 68"/>
                <a:gd name="T42" fmla="*/ 7 w 140"/>
                <a:gd name="T43" fmla="*/ 39 h 68"/>
                <a:gd name="T44" fmla="*/ 11 w 140"/>
                <a:gd name="T45" fmla="*/ 32 h 68"/>
                <a:gd name="T46" fmla="*/ 18 w 140"/>
                <a:gd name="T47" fmla="*/ 29 h 68"/>
                <a:gd name="T48" fmla="*/ 29 w 140"/>
                <a:gd name="T49" fmla="*/ 25 h 68"/>
                <a:gd name="T50" fmla="*/ 36 w 140"/>
                <a:gd name="T51" fmla="*/ 21 h 68"/>
                <a:gd name="T52" fmla="*/ 47 w 140"/>
                <a:gd name="T53" fmla="*/ 18 h 68"/>
                <a:gd name="T54" fmla="*/ 50 w 140"/>
                <a:gd name="T55" fmla="*/ 14 h 68"/>
                <a:gd name="T56" fmla="*/ 58 w 140"/>
                <a:gd name="T57" fmla="*/ 14 h 68"/>
                <a:gd name="T58" fmla="*/ 65 w 140"/>
                <a:gd name="T59" fmla="*/ 11 h 68"/>
                <a:gd name="T60" fmla="*/ 76 w 140"/>
                <a:gd name="T61" fmla="*/ 11 h 68"/>
                <a:gd name="T62" fmla="*/ 83 w 140"/>
                <a:gd name="T63" fmla="*/ 7 h 68"/>
                <a:gd name="T64" fmla="*/ 101 w 140"/>
                <a:gd name="T65" fmla="*/ 7 h 68"/>
                <a:gd name="T66" fmla="*/ 108 w 140"/>
                <a:gd name="T67" fmla="*/ 3 h 68"/>
                <a:gd name="T68" fmla="*/ 115 w 140"/>
                <a:gd name="T69" fmla="*/ 3 h 68"/>
                <a:gd name="T70" fmla="*/ 122 w 140"/>
                <a:gd name="T71" fmla="*/ 0 h 68"/>
                <a:gd name="T72" fmla="*/ 137 w 140"/>
                <a:gd name="T73" fmla="*/ 0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"/>
                <a:gd name="T112" fmla="*/ 0 h 68"/>
                <a:gd name="T113" fmla="*/ 140 w 14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" h="68">
                  <a:moveTo>
                    <a:pt x="137" y="0"/>
                  </a:moveTo>
                  <a:lnTo>
                    <a:pt x="140" y="7"/>
                  </a:lnTo>
                  <a:lnTo>
                    <a:pt x="140" y="25"/>
                  </a:lnTo>
                  <a:lnTo>
                    <a:pt x="130" y="25"/>
                  </a:lnTo>
                  <a:lnTo>
                    <a:pt x="122" y="29"/>
                  </a:lnTo>
                  <a:lnTo>
                    <a:pt x="115" y="32"/>
                  </a:lnTo>
                  <a:lnTo>
                    <a:pt x="104" y="36"/>
                  </a:lnTo>
                  <a:lnTo>
                    <a:pt x="97" y="36"/>
                  </a:lnTo>
                  <a:lnTo>
                    <a:pt x="86" y="39"/>
                  </a:lnTo>
                  <a:lnTo>
                    <a:pt x="79" y="39"/>
                  </a:lnTo>
                  <a:lnTo>
                    <a:pt x="68" y="43"/>
                  </a:lnTo>
                  <a:lnTo>
                    <a:pt x="61" y="47"/>
                  </a:lnTo>
                  <a:lnTo>
                    <a:pt x="50" y="47"/>
                  </a:lnTo>
                  <a:lnTo>
                    <a:pt x="43" y="50"/>
                  </a:lnTo>
                  <a:lnTo>
                    <a:pt x="36" y="54"/>
                  </a:lnTo>
                  <a:lnTo>
                    <a:pt x="29" y="57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4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7" y="39"/>
                  </a:lnTo>
                  <a:lnTo>
                    <a:pt x="11" y="32"/>
                  </a:lnTo>
                  <a:lnTo>
                    <a:pt x="18" y="29"/>
                  </a:lnTo>
                  <a:lnTo>
                    <a:pt x="29" y="25"/>
                  </a:lnTo>
                  <a:lnTo>
                    <a:pt x="36" y="21"/>
                  </a:lnTo>
                  <a:lnTo>
                    <a:pt x="47" y="18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1"/>
                  </a:lnTo>
                  <a:lnTo>
                    <a:pt x="76" y="11"/>
                  </a:lnTo>
                  <a:lnTo>
                    <a:pt x="83" y="7"/>
                  </a:lnTo>
                  <a:lnTo>
                    <a:pt x="101" y="7"/>
                  </a:lnTo>
                  <a:lnTo>
                    <a:pt x="108" y="3"/>
                  </a:lnTo>
                  <a:lnTo>
                    <a:pt x="115" y="3"/>
                  </a:lnTo>
                  <a:lnTo>
                    <a:pt x="122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561">
              <a:extLst>
                <a:ext uri="{FF2B5EF4-FFF2-40B4-BE49-F238E27FC236}">
                  <a16:creationId xmlns:a16="http://schemas.microsoft.com/office/drawing/2014/main" id="{9A70E627-43EC-4333-AAB3-1E5823D4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846"/>
              <a:ext cx="11" cy="25"/>
            </a:xfrm>
            <a:custGeom>
              <a:avLst/>
              <a:gdLst>
                <a:gd name="T0" fmla="*/ 7 w 11"/>
                <a:gd name="T1" fmla="*/ 25 h 25"/>
                <a:gd name="T2" fmla="*/ 11 w 11"/>
                <a:gd name="T3" fmla="*/ 25 h 25"/>
                <a:gd name="T4" fmla="*/ 11 w 11"/>
                <a:gd name="T5" fmla="*/ 3 h 25"/>
                <a:gd name="T6" fmla="*/ 7 w 11"/>
                <a:gd name="T7" fmla="*/ 0 h 25"/>
                <a:gd name="T8" fmla="*/ 0 w 11"/>
                <a:gd name="T9" fmla="*/ 3 h 25"/>
                <a:gd name="T10" fmla="*/ 4 w 11"/>
                <a:gd name="T11" fmla="*/ 7 h 25"/>
                <a:gd name="T12" fmla="*/ 4 w 11"/>
                <a:gd name="T13" fmla="*/ 25 h 25"/>
                <a:gd name="T14" fmla="*/ 4 w 11"/>
                <a:gd name="T15" fmla="*/ 21 h 25"/>
                <a:gd name="T16" fmla="*/ 7 w 11"/>
                <a:gd name="T17" fmla="*/ 25 h 25"/>
                <a:gd name="T18" fmla="*/ 11 w 11"/>
                <a:gd name="T19" fmla="*/ 25 h 25"/>
                <a:gd name="T20" fmla="*/ 7 w 11"/>
                <a:gd name="T21" fmla="*/ 25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5"/>
                <a:gd name="T35" fmla="*/ 11 w 11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5">
                  <a:moveTo>
                    <a:pt x="7" y="25"/>
                  </a:moveTo>
                  <a:lnTo>
                    <a:pt x="11" y="25"/>
                  </a:lnTo>
                  <a:lnTo>
                    <a:pt x="11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562">
              <a:extLst>
                <a:ext uri="{FF2B5EF4-FFF2-40B4-BE49-F238E27FC236}">
                  <a16:creationId xmlns:a16="http://schemas.microsoft.com/office/drawing/2014/main" id="{E8899732-790E-49C8-9172-1AFE13A8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867"/>
              <a:ext cx="140" cy="54"/>
            </a:xfrm>
            <a:custGeom>
              <a:avLst/>
              <a:gdLst>
                <a:gd name="T0" fmla="*/ 0 w 140"/>
                <a:gd name="T1" fmla="*/ 47 h 54"/>
                <a:gd name="T2" fmla="*/ 4 w 140"/>
                <a:gd name="T3" fmla="*/ 51 h 54"/>
                <a:gd name="T4" fmla="*/ 11 w 140"/>
                <a:gd name="T5" fmla="*/ 47 h 54"/>
                <a:gd name="T6" fmla="*/ 22 w 140"/>
                <a:gd name="T7" fmla="*/ 44 h 54"/>
                <a:gd name="T8" fmla="*/ 29 w 140"/>
                <a:gd name="T9" fmla="*/ 40 h 54"/>
                <a:gd name="T10" fmla="*/ 36 w 140"/>
                <a:gd name="T11" fmla="*/ 36 h 54"/>
                <a:gd name="T12" fmla="*/ 43 w 140"/>
                <a:gd name="T13" fmla="*/ 33 h 54"/>
                <a:gd name="T14" fmla="*/ 54 w 140"/>
                <a:gd name="T15" fmla="*/ 29 h 54"/>
                <a:gd name="T16" fmla="*/ 61 w 140"/>
                <a:gd name="T17" fmla="*/ 29 h 54"/>
                <a:gd name="T18" fmla="*/ 72 w 140"/>
                <a:gd name="T19" fmla="*/ 26 h 54"/>
                <a:gd name="T20" fmla="*/ 79 w 140"/>
                <a:gd name="T21" fmla="*/ 22 h 54"/>
                <a:gd name="T22" fmla="*/ 86 w 140"/>
                <a:gd name="T23" fmla="*/ 22 h 54"/>
                <a:gd name="T24" fmla="*/ 97 w 140"/>
                <a:gd name="T25" fmla="*/ 18 h 54"/>
                <a:gd name="T26" fmla="*/ 108 w 140"/>
                <a:gd name="T27" fmla="*/ 18 h 54"/>
                <a:gd name="T28" fmla="*/ 115 w 140"/>
                <a:gd name="T29" fmla="*/ 15 h 54"/>
                <a:gd name="T30" fmla="*/ 122 w 140"/>
                <a:gd name="T31" fmla="*/ 11 h 54"/>
                <a:gd name="T32" fmla="*/ 133 w 140"/>
                <a:gd name="T33" fmla="*/ 8 h 54"/>
                <a:gd name="T34" fmla="*/ 140 w 140"/>
                <a:gd name="T35" fmla="*/ 4 h 54"/>
                <a:gd name="T36" fmla="*/ 137 w 140"/>
                <a:gd name="T37" fmla="*/ 0 h 54"/>
                <a:gd name="T38" fmla="*/ 130 w 140"/>
                <a:gd name="T39" fmla="*/ 4 h 54"/>
                <a:gd name="T40" fmla="*/ 122 w 140"/>
                <a:gd name="T41" fmla="*/ 4 h 54"/>
                <a:gd name="T42" fmla="*/ 112 w 140"/>
                <a:gd name="T43" fmla="*/ 8 h 54"/>
                <a:gd name="T44" fmla="*/ 104 w 140"/>
                <a:gd name="T45" fmla="*/ 11 h 54"/>
                <a:gd name="T46" fmla="*/ 97 w 140"/>
                <a:gd name="T47" fmla="*/ 11 h 54"/>
                <a:gd name="T48" fmla="*/ 86 w 140"/>
                <a:gd name="T49" fmla="*/ 15 h 54"/>
                <a:gd name="T50" fmla="*/ 79 w 140"/>
                <a:gd name="T51" fmla="*/ 15 h 54"/>
                <a:gd name="T52" fmla="*/ 68 w 140"/>
                <a:gd name="T53" fmla="*/ 18 h 54"/>
                <a:gd name="T54" fmla="*/ 61 w 140"/>
                <a:gd name="T55" fmla="*/ 22 h 54"/>
                <a:gd name="T56" fmla="*/ 50 w 140"/>
                <a:gd name="T57" fmla="*/ 22 h 54"/>
                <a:gd name="T58" fmla="*/ 43 w 140"/>
                <a:gd name="T59" fmla="*/ 26 h 54"/>
                <a:gd name="T60" fmla="*/ 32 w 140"/>
                <a:gd name="T61" fmla="*/ 29 h 54"/>
                <a:gd name="T62" fmla="*/ 25 w 140"/>
                <a:gd name="T63" fmla="*/ 33 h 54"/>
                <a:gd name="T64" fmla="*/ 18 w 140"/>
                <a:gd name="T65" fmla="*/ 36 h 54"/>
                <a:gd name="T66" fmla="*/ 7 w 140"/>
                <a:gd name="T67" fmla="*/ 40 h 54"/>
                <a:gd name="T68" fmla="*/ 0 w 140"/>
                <a:gd name="T69" fmla="*/ 44 h 54"/>
                <a:gd name="T70" fmla="*/ 7 w 140"/>
                <a:gd name="T71" fmla="*/ 47 h 54"/>
                <a:gd name="T72" fmla="*/ 0 w 140"/>
                <a:gd name="T73" fmla="*/ 47 h 54"/>
                <a:gd name="T74" fmla="*/ 0 w 140"/>
                <a:gd name="T75" fmla="*/ 54 h 54"/>
                <a:gd name="T76" fmla="*/ 4 w 140"/>
                <a:gd name="T77" fmla="*/ 51 h 54"/>
                <a:gd name="T78" fmla="*/ 0 w 140"/>
                <a:gd name="T79" fmla="*/ 47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"/>
                <a:gd name="T121" fmla="*/ 0 h 54"/>
                <a:gd name="T122" fmla="*/ 140 w 140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" h="54">
                  <a:moveTo>
                    <a:pt x="0" y="47"/>
                  </a:moveTo>
                  <a:lnTo>
                    <a:pt x="4" y="51"/>
                  </a:lnTo>
                  <a:lnTo>
                    <a:pt x="11" y="47"/>
                  </a:lnTo>
                  <a:lnTo>
                    <a:pt x="22" y="44"/>
                  </a:lnTo>
                  <a:lnTo>
                    <a:pt x="29" y="40"/>
                  </a:lnTo>
                  <a:lnTo>
                    <a:pt x="36" y="36"/>
                  </a:lnTo>
                  <a:lnTo>
                    <a:pt x="43" y="33"/>
                  </a:lnTo>
                  <a:lnTo>
                    <a:pt x="54" y="29"/>
                  </a:lnTo>
                  <a:lnTo>
                    <a:pt x="61" y="29"/>
                  </a:lnTo>
                  <a:lnTo>
                    <a:pt x="72" y="26"/>
                  </a:lnTo>
                  <a:lnTo>
                    <a:pt x="79" y="22"/>
                  </a:lnTo>
                  <a:lnTo>
                    <a:pt x="86" y="22"/>
                  </a:lnTo>
                  <a:lnTo>
                    <a:pt x="97" y="18"/>
                  </a:lnTo>
                  <a:lnTo>
                    <a:pt x="108" y="18"/>
                  </a:lnTo>
                  <a:lnTo>
                    <a:pt x="115" y="15"/>
                  </a:lnTo>
                  <a:lnTo>
                    <a:pt x="122" y="11"/>
                  </a:lnTo>
                  <a:lnTo>
                    <a:pt x="133" y="8"/>
                  </a:lnTo>
                  <a:lnTo>
                    <a:pt x="140" y="4"/>
                  </a:lnTo>
                  <a:lnTo>
                    <a:pt x="137" y="0"/>
                  </a:lnTo>
                  <a:lnTo>
                    <a:pt x="130" y="4"/>
                  </a:lnTo>
                  <a:lnTo>
                    <a:pt x="122" y="4"/>
                  </a:lnTo>
                  <a:lnTo>
                    <a:pt x="112" y="8"/>
                  </a:lnTo>
                  <a:lnTo>
                    <a:pt x="104" y="11"/>
                  </a:lnTo>
                  <a:lnTo>
                    <a:pt x="97" y="11"/>
                  </a:lnTo>
                  <a:lnTo>
                    <a:pt x="86" y="15"/>
                  </a:lnTo>
                  <a:lnTo>
                    <a:pt x="79" y="15"/>
                  </a:lnTo>
                  <a:lnTo>
                    <a:pt x="68" y="18"/>
                  </a:lnTo>
                  <a:lnTo>
                    <a:pt x="61" y="22"/>
                  </a:lnTo>
                  <a:lnTo>
                    <a:pt x="50" y="22"/>
                  </a:lnTo>
                  <a:lnTo>
                    <a:pt x="43" y="26"/>
                  </a:lnTo>
                  <a:lnTo>
                    <a:pt x="32" y="29"/>
                  </a:lnTo>
                  <a:lnTo>
                    <a:pt x="25" y="33"/>
                  </a:lnTo>
                  <a:lnTo>
                    <a:pt x="18" y="36"/>
                  </a:lnTo>
                  <a:lnTo>
                    <a:pt x="7" y="40"/>
                  </a:lnTo>
                  <a:lnTo>
                    <a:pt x="0" y="44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563">
              <a:extLst>
                <a:ext uri="{FF2B5EF4-FFF2-40B4-BE49-F238E27FC236}">
                  <a16:creationId xmlns:a16="http://schemas.microsoft.com/office/drawing/2014/main" id="{B246E2F9-E9F3-4329-BBE1-0F065092B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860"/>
              <a:ext cx="51" cy="54"/>
            </a:xfrm>
            <a:custGeom>
              <a:avLst/>
              <a:gdLst>
                <a:gd name="T0" fmla="*/ 51 w 51"/>
                <a:gd name="T1" fmla="*/ 0 h 54"/>
                <a:gd name="T2" fmla="*/ 47 w 51"/>
                <a:gd name="T3" fmla="*/ 0 h 54"/>
                <a:gd name="T4" fmla="*/ 40 w 51"/>
                <a:gd name="T5" fmla="*/ 4 h 54"/>
                <a:gd name="T6" fmla="*/ 33 w 51"/>
                <a:gd name="T7" fmla="*/ 7 h 54"/>
                <a:gd name="T8" fmla="*/ 22 w 51"/>
                <a:gd name="T9" fmla="*/ 11 h 54"/>
                <a:gd name="T10" fmla="*/ 11 w 51"/>
                <a:gd name="T11" fmla="*/ 15 h 54"/>
                <a:gd name="T12" fmla="*/ 8 w 51"/>
                <a:gd name="T13" fmla="*/ 22 h 54"/>
                <a:gd name="T14" fmla="*/ 0 w 51"/>
                <a:gd name="T15" fmla="*/ 33 h 54"/>
                <a:gd name="T16" fmla="*/ 0 w 51"/>
                <a:gd name="T17" fmla="*/ 43 h 54"/>
                <a:gd name="T18" fmla="*/ 4 w 51"/>
                <a:gd name="T19" fmla="*/ 54 h 54"/>
                <a:gd name="T20" fmla="*/ 11 w 51"/>
                <a:gd name="T21" fmla="*/ 54 h 54"/>
                <a:gd name="T22" fmla="*/ 8 w 51"/>
                <a:gd name="T23" fmla="*/ 43 h 54"/>
                <a:gd name="T24" fmla="*/ 8 w 51"/>
                <a:gd name="T25" fmla="*/ 33 h 54"/>
                <a:gd name="T26" fmla="*/ 11 w 51"/>
                <a:gd name="T27" fmla="*/ 25 h 54"/>
                <a:gd name="T28" fmla="*/ 18 w 51"/>
                <a:gd name="T29" fmla="*/ 22 h 54"/>
                <a:gd name="T30" fmla="*/ 26 w 51"/>
                <a:gd name="T31" fmla="*/ 18 h 54"/>
                <a:gd name="T32" fmla="*/ 33 w 51"/>
                <a:gd name="T33" fmla="*/ 11 h 54"/>
                <a:gd name="T34" fmla="*/ 44 w 51"/>
                <a:gd name="T35" fmla="*/ 11 h 54"/>
                <a:gd name="T36" fmla="*/ 51 w 51"/>
                <a:gd name="T37" fmla="*/ 7 h 54"/>
                <a:gd name="T38" fmla="*/ 51 w 51"/>
                <a:gd name="T39" fmla="*/ 0 h 54"/>
                <a:gd name="T40" fmla="*/ 47 w 51"/>
                <a:gd name="T41" fmla="*/ 0 h 54"/>
                <a:gd name="T42" fmla="*/ 51 w 51"/>
                <a:gd name="T43" fmla="*/ 0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54"/>
                <a:gd name="T68" fmla="*/ 51 w 51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54">
                  <a:moveTo>
                    <a:pt x="51" y="0"/>
                  </a:moveTo>
                  <a:lnTo>
                    <a:pt x="47" y="0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2" y="11"/>
                  </a:lnTo>
                  <a:lnTo>
                    <a:pt x="11" y="15"/>
                  </a:lnTo>
                  <a:lnTo>
                    <a:pt x="8" y="22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4" y="54"/>
                  </a:lnTo>
                  <a:lnTo>
                    <a:pt x="11" y="54"/>
                  </a:lnTo>
                  <a:lnTo>
                    <a:pt x="8" y="43"/>
                  </a:lnTo>
                  <a:lnTo>
                    <a:pt x="8" y="33"/>
                  </a:lnTo>
                  <a:lnTo>
                    <a:pt x="11" y="25"/>
                  </a:lnTo>
                  <a:lnTo>
                    <a:pt x="18" y="22"/>
                  </a:lnTo>
                  <a:lnTo>
                    <a:pt x="26" y="18"/>
                  </a:lnTo>
                  <a:lnTo>
                    <a:pt x="33" y="11"/>
                  </a:lnTo>
                  <a:lnTo>
                    <a:pt x="44" y="11"/>
                  </a:lnTo>
                  <a:lnTo>
                    <a:pt x="51" y="7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564">
              <a:extLst>
                <a:ext uri="{FF2B5EF4-FFF2-40B4-BE49-F238E27FC236}">
                  <a16:creationId xmlns:a16="http://schemas.microsoft.com/office/drawing/2014/main" id="{28C07AE6-7CC8-45CD-8DBF-B382213F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849"/>
              <a:ext cx="50" cy="18"/>
            </a:xfrm>
            <a:custGeom>
              <a:avLst/>
              <a:gdLst>
                <a:gd name="T0" fmla="*/ 50 w 50"/>
                <a:gd name="T1" fmla="*/ 0 h 18"/>
                <a:gd name="T2" fmla="*/ 29 w 50"/>
                <a:gd name="T3" fmla="*/ 0 h 18"/>
                <a:gd name="T4" fmla="*/ 21 w 50"/>
                <a:gd name="T5" fmla="*/ 4 h 18"/>
                <a:gd name="T6" fmla="*/ 18 w 50"/>
                <a:gd name="T7" fmla="*/ 4 h 18"/>
                <a:gd name="T8" fmla="*/ 11 w 50"/>
                <a:gd name="T9" fmla="*/ 8 h 18"/>
                <a:gd name="T10" fmla="*/ 3 w 50"/>
                <a:gd name="T11" fmla="*/ 8 h 18"/>
                <a:gd name="T12" fmla="*/ 0 w 50"/>
                <a:gd name="T13" fmla="*/ 11 h 18"/>
                <a:gd name="T14" fmla="*/ 0 w 50"/>
                <a:gd name="T15" fmla="*/ 18 h 18"/>
                <a:gd name="T16" fmla="*/ 3 w 50"/>
                <a:gd name="T17" fmla="*/ 15 h 18"/>
                <a:gd name="T18" fmla="*/ 11 w 50"/>
                <a:gd name="T19" fmla="*/ 15 h 18"/>
                <a:gd name="T20" fmla="*/ 18 w 50"/>
                <a:gd name="T21" fmla="*/ 11 h 18"/>
                <a:gd name="T22" fmla="*/ 32 w 50"/>
                <a:gd name="T23" fmla="*/ 11 h 18"/>
                <a:gd name="T24" fmla="*/ 36 w 50"/>
                <a:gd name="T25" fmla="*/ 8 h 18"/>
                <a:gd name="T26" fmla="*/ 50 w 50"/>
                <a:gd name="T27" fmla="*/ 8 h 18"/>
                <a:gd name="T28" fmla="*/ 50 w 50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18"/>
                <a:gd name="T47" fmla="*/ 50 w 5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18">
                  <a:moveTo>
                    <a:pt x="50" y="0"/>
                  </a:moveTo>
                  <a:lnTo>
                    <a:pt x="29" y="0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1" y="8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11" y="15"/>
                  </a:lnTo>
                  <a:lnTo>
                    <a:pt x="18" y="11"/>
                  </a:lnTo>
                  <a:lnTo>
                    <a:pt x="32" y="11"/>
                  </a:lnTo>
                  <a:lnTo>
                    <a:pt x="36" y="8"/>
                  </a:lnTo>
                  <a:lnTo>
                    <a:pt x="50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565">
              <a:extLst>
                <a:ext uri="{FF2B5EF4-FFF2-40B4-BE49-F238E27FC236}">
                  <a16:creationId xmlns:a16="http://schemas.microsoft.com/office/drawing/2014/main" id="{9F29E245-B6ED-4216-8577-A65B51F53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842"/>
              <a:ext cx="43" cy="15"/>
            </a:xfrm>
            <a:custGeom>
              <a:avLst/>
              <a:gdLst>
                <a:gd name="T0" fmla="*/ 43 w 43"/>
                <a:gd name="T1" fmla="*/ 4 h 15"/>
                <a:gd name="T2" fmla="*/ 40 w 43"/>
                <a:gd name="T3" fmla="*/ 0 h 15"/>
                <a:gd name="T4" fmla="*/ 25 w 43"/>
                <a:gd name="T5" fmla="*/ 0 h 15"/>
                <a:gd name="T6" fmla="*/ 18 w 43"/>
                <a:gd name="T7" fmla="*/ 4 h 15"/>
                <a:gd name="T8" fmla="*/ 15 w 43"/>
                <a:gd name="T9" fmla="*/ 4 h 15"/>
                <a:gd name="T10" fmla="*/ 11 w 43"/>
                <a:gd name="T11" fmla="*/ 7 h 15"/>
                <a:gd name="T12" fmla="*/ 0 w 43"/>
                <a:gd name="T13" fmla="*/ 7 h 15"/>
                <a:gd name="T14" fmla="*/ 0 w 43"/>
                <a:gd name="T15" fmla="*/ 15 h 15"/>
                <a:gd name="T16" fmla="*/ 11 w 43"/>
                <a:gd name="T17" fmla="*/ 15 h 15"/>
                <a:gd name="T18" fmla="*/ 15 w 43"/>
                <a:gd name="T19" fmla="*/ 11 h 15"/>
                <a:gd name="T20" fmla="*/ 18 w 43"/>
                <a:gd name="T21" fmla="*/ 11 h 15"/>
                <a:gd name="T22" fmla="*/ 25 w 43"/>
                <a:gd name="T23" fmla="*/ 7 h 15"/>
                <a:gd name="T24" fmla="*/ 40 w 43"/>
                <a:gd name="T25" fmla="*/ 7 h 15"/>
                <a:gd name="T26" fmla="*/ 36 w 43"/>
                <a:gd name="T27" fmla="*/ 7 h 15"/>
                <a:gd name="T28" fmla="*/ 43 w 43"/>
                <a:gd name="T29" fmla="*/ 4 h 15"/>
                <a:gd name="T30" fmla="*/ 43 w 43"/>
                <a:gd name="T31" fmla="*/ 0 h 15"/>
                <a:gd name="T32" fmla="*/ 40 w 43"/>
                <a:gd name="T33" fmla="*/ 0 h 15"/>
                <a:gd name="T34" fmla="*/ 43 w 43"/>
                <a:gd name="T35" fmla="*/ 4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15"/>
                <a:gd name="T56" fmla="*/ 43 w 43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15">
                  <a:moveTo>
                    <a:pt x="43" y="4"/>
                  </a:moveTo>
                  <a:lnTo>
                    <a:pt x="40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5" y="7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566">
              <a:extLst>
                <a:ext uri="{FF2B5EF4-FFF2-40B4-BE49-F238E27FC236}">
                  <a16:creationId xmlns:a16="http://schemas.microsoft.com/office/drawing/2014/main" id="{D1858517-AB5E-4569-AF25-A00C85818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867"/>
              <a:ext cx="39" cy="15"/>
            </a:xfrm>
            <a:custGeom>
              <a:avLst/>
              <a:gdLst>
                <a:gd name="T0" fmla="*/ 3 w 39"/>
                <a:gd name="T1" fmla="*/ 0 h 15"/>
                <a:gd name="T2" fmla="*/ 3 w 39"/>
                <a:gd name="T3" fmla="*/ 4 h 15"/>
                <a:gd name="T4" fmla="*/ 14 w 39"/>
                <a:gd name="T5" fmla="*/ 4 h 15"/>
                <a:gd name="T6" fmla="*/ 18 w 39"/>
                <a:gd name="T7" fmla="*/ 0 h 15"/>
                <a:gd name="T8" fmla="*/ 28 w 39"/>
                <a:gd name="T9" fmla="*/ 0 h 15"/>
                <a:gd name="T10" fmla="*/ 32 w 39"/>
                <a:gd name="T11" fmla="*/ 4 h 15"/>
                <a:gd name="T12" fmla="*/ 36 w 39"/>
                <a:gd name="T13" fmla="*/ 4 h 15"/>
                <a:gd name="T14" fmla="*/ 39 w 39"/>
                <a:gd name="T15" fmla="*/ 8 h 15"/>
                <a:gd name="T16" fmla="*/ 39 w 39"/>
                <a:gd name="T17" fmla="*/ 15 h 15"/>
                <a:gd name="T18" fmla="*/ 36 w 39"/>
                <a:gd name="T19" fmla="*/ 11 h 15"/>
                <a:gd name="T20" fmla="*/ 21 w 39"/>
                <a:gd name="T21" fmla="*/ 11 h 15"/>
                <a:gd name="T22" fmla="*/ 18 w 39"/>
                <a:gd name="T23" fmla="*/ 8 h 15"/>
                <a:gd name="T24" fmla="*/ 10 w 39"/>
                <a:gd name="T25" fmla="*/ 8 h 15"/>
                <a:gd name="T26" fmla="*/ 7 w 39"/>
                <a:gd name="T27" fmla="*/ 4 h 15"/>
                <a:gd name="T28" fmla="*/ 3 w 39"/>
                <a:gd name="T29" fmla="*/ 4 h 15"/>
                <a:gd name="T30" fmla="*/ 0 w 39"/>
                <a:gd name="T31" fmla="*/ 0 h 15"/>
                <a:gd name="T32" fmla="*/ 3 w 3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5"/>
                <a:gd name="T53" fmla="*/ 39 w 3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5">
                  <a:moveTo>
                    <a:pt x="3" y="0"/>
                  </a:moveTo>
                  <a:lnTo>
                    <a:pt x="3" y="4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39" y="15"/>
                  </a:lnTo>
                  <a:lnTo>
                    <a:pt x="36" y="11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0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5" name="Freeform 567">
              <a:extLst>
                <a:ext uri="{FF2B5EF4-FFF2-40B4-BE49-F238E27FC236}">
                  <a16:creationId xmlns:a16="http://schemas.microsoft.com/office/drawing/2014/main" id="{6C674980-CD09-4747-B9D1-78CAD72A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867"/>
              <a:ext cx="11" cy="8"/>
            </a:xfrm>
            <a:custGeom>
              <a:avLst/>
              <a:gdLst>
                <a:gd name="T0" fmla="*/ 7 w 11"/>
                <a:gd name="T1" fmla="*/ 0 h 8"/>
                <a:gd name="T2" fmla="*/ 11 w 11"/>
                <a:gd name="T3" fmla="*/ 4 h 8"/>
                <a:gd name="T4" fmla="*/ 4 w 11"/>
                <a:gd name="T5" fmla="*/ 0 h 8"/>
                <a:gd name="T6" fmla="*/ 0 w 11"/>
                <a:gd name="T7" fmla="*/ 4 h 8"/>
                <a:gd name="T8" fmla="*/ 4 w 11"/>
                <a:gd name="T9" fmla="*/ 8 h 8"/>
                <a:gd name="T10" fmla="*/ 7 w 11"/>
                <a:gd name="T11" fmla="*/ 8 h 8"/>
                <a:gd name="T12" fmla="*/ 4 w 11"/>
                <a:gd name="T13" fmla="*/ 8 h 8"/>
                <a:gd name="T14" fmla="*/ 7 w 11"/>
                <a:gd name="T15" fmla="*/ 8 h 8"/>
                <a:gd name="T16" fmla="*/ 7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8"/>
                <a:gd name="T29" fmla="*/ 11 w 1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8">
                  <a:moveTo>
                    <a:pt x="7" y="0"/>
                  </a:moveTo>
                  <a:lnTo>
                    <a:pt x="11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Freeform 568">
              <a:extLst>
                <a:ext uri="{FF2B5EF4-FFF2-40B4-BE49-F238E27FC236}">
                  <a16:creationId xmlns:a16="http://schemas.microsoft.com/office/drawing/2014/main" id="{CFF3D5E9-633F-411D-8EE2-B56768488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864"/>
              <a:ext cx="36" cy="11"/>
            </a:xfrm>
            <a:custGeom>
              <a:avLst/>
              <a:gdLst>
                <a:gd name="T0" fmla="*/ 33 w 36"/>
                <a:gd name="T1" fmla="*/ 3 h 11"/>
                <a:gd name="T2" fmla="*/ 36 w 36"/>
                <a:gd name="T3" fmla="*/ 7 h 11"/>
                <a:gd name="T4" fmla="*/ 33 w 36"/>
                <a:gd name="T5" fmla="*/ 3 h 11"/>
                <a:gd name="T6" fmla="*/ 25 w 36"/>
                <a:gd name="T7" fmla="*/ 0 h 11"/>
                <a:gd name="T8" fmla="*/ 15 w 36"/>
                <a:gd name="T9" fmla="*/ 0 h 11"/>
                <a:gd name="T10" fmla="*/ 11 w 36"/>
                <a:gd name="T11" fmla="*/ 3 h 11"/>
                <a:gd name="T12" fmla="*/ 0 w 36"/>
                <a:gd name="T13" fmla="*/ 3 h 11"/>
                <a:gd name="T14" fmla="*/ 0 w 36"/>
                <a:gd name="T15" fmla="*/ 11 h 11"/>
                <a:gd name="T16" fmla="*/ 7 w 36"/>
                <a:gd name="T17" fmla="*/ 11 h 11"/>
                <a:gd name="T18" fmla="*/ 11 w 36"/>
                <a:gd name="T19" fmla="*/ 7 h 11"/>
                <a:gd name="T20" fmla="*/ 29 w 36"/>
                <a:gd name="T21" fmla="*/ 7 h 11"/>
                <a:gd name="T22" fmla="*/ 33 w 36"/>
                <a:gd name="T23" fmla="*/ 11 h 11"/>
                <a:gd name="T24" fmla="*/ 33 w 36"/>
                <a:gd name="T25" fmla="*/ 3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1"/>
                <a:gd name="T41" fmla="*/ 36 w 36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1">
                  <a:moveTo>
                    <a:pt x="33" y="3"/>
                  </a:moveTo>
                  <a:lnTo>
                    <a:pt x="36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29" y="7"/>
                  </a:lnTo>
                  <a:lnTo>
                    <a:pt x="33" y="11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Freeform 569">
              <a:extLst>
                <a:ext uri="{FF2B5EF4-FFF2-40B4-BE49-F238E27FC236}">
                  <a16:creationId xmlns:a16="http://schemas.microsoft.com/office/drawing/2014/main" id="{9C7B4305-890B-4753-827A-E40FCC1DC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867"/>
              <a:ext cx="10" cy="22"/>
            </a:xfrm>
            <a:custGeom>
              <a:avLst/>
              <a:gdLst>
                <a:gd name="T0" fmla="*/ 3 w 10"/>
                <a:gd name="T1" fmla="*/ 18 h 22"/>
                <a:gd name="T2" fmla="*/ 7 w 10"/>
                <a:gd name="T3" fmla="*/ 15 h 22"/>
                <a:gd name="T4" fmla="*/ 7 w 10"/>
                <a:gd name="T5" fmla="*/ 4 h 22"/>
                <a:gd name="T6" fmla="*/ 0 w 10"/>
                <a:gd name="T7" fmla="*/ 0 h 22"/>
                <a:gd name="T8" fmla="*/ 0 w 10"/>
                <a:gd name="T9" fmla="*/ 15 h 22"/>
                <a:gd name="T10" fmla="*/ 3 w 10"/>
                <a:gd name="T11" fmla="*/ 11 h 22"/>
                <a:gd name="T12" fmla="*/ 3 w 10"/>
                <a:gd name="T13" fmla="*/ 18 h 22"/>
                <a:gd name="T14" fmla="*/ 10 w 10"/>
                <a:gd name="T15" fmla="*/ 22 h 22"/>
                <a:gd name="T16" fmla="*/ 7 w 10"/>
                <a:gd name="T17" fmla="*/ 15 h 22"/>
                <a:gd name="T18" fmla="*/ 3 w 10"/>
                <a:gd name="T19" fmla="*/ 1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2"/>
                <a:gd name="T32" fmla="*/ 10 w 10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2">
                  <a:moveTo>
                    <a:pt x="3" y="18"/>
                  </a:moveTo>
                  <a:lnTo>
                    <a:pt x="7" y="15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8"/>
                  </a:lnTo>
                  <a:lnTo>
                    <a:pt x="10" y="22"/>
                  </a:lnTo>
                  <a:lnTo>
                    <a:pt x="7" y="15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Freeform 570">
              <a:extLst>
                <a:ext uri="{FF2B5EF4-FFF2-40B4-BE49-F238E27FC236}">
                  <a16:creationId xmlns:a16="http://schemas.microsoft.com/office/drawing/2014/main" id="{9DC1B406-29C3-4A74-9CF6-10701CE6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864"/>
              <a:ext cx="43" cy="21"/>
            </a:xfrm>
            <a:custGeom>
              <a:avLst/>
              <a:gdLst>
                <a:gd name="T0" fmla="*/ 4 w 43"/>
                <a:gd name="T1" fmla="*/ 0 h 21"/>
                <a:gd name="T2" fmla="*/ 0 w 43"/>
                <a:gd name="T3" fmla="*/ 7 h 21"/>
                <a:gd name="T4" fmla="*/ 4 w 43"/>
                <a:gd name="T5" fmla="*/ 11 h 21"/>
                <a:gd name="T6" fmla="*/ 7 w 43"/>
                <a:gd name="T7" fmla="*/ 11 h 21"/>
                <a:gd name="T8" fmla="*/ 14 w 43"/>
                <a:gd name="T9" fmla="*/ 14 h 21"/>
                <a:gd name="T10" fmla="*/ 22 w 43"/>
                <a:gd name="T11" fmla="*/ 14 h 21"/>
                <a:gd name="T12" fmla="*/ 25 w 43"/>
                <a:gd name="T13" fmla="*/ 18 h 21"/>
                <a:gd name="T14" fmla="*/ 36 w 43"/>
                <a:gd name="T15" fmla="*/ 18 h 21"/>
                <a:gd name="T16" fmla="*/ 43 w 43"/>
                <a:gd name="T17" fmla="*/ 21 h 21"/>
                <a:gd name="T18" fmla="*/ 43 w 43"/>
                <a:gd name="T19" fmla="*/ 14 h 21"/>
                <a:gd name="T20" fmla="*/ 40 w 43"/>
                <a:gd name="T21" fmla="*/ 11 h 21"/>
                <a:gd name="T22" fmla="*/ 25 w 43"/>
                <a:gd name="T23" fmla="*/ 11 h 21"/>
                <a:gd name="T24" fmla="*/ 22 w 43"/>
                <a:gd name="T25" fmla="*/ 7 h 21"/>
                <a:gd name="T26" fmla="*/ 11 w 43"/>
                <a:gd name="T27" fmla="*/ 7 h 21"/>
                <a:gd name="T28" fmla="*/ 11 w 43"/>
                <a:gd name="T29" fmla="*/ 3 h 21"/>
                <a:gd name="T30" fmla="*/ 7 w 43"/>
                <a:gd name="T31" fmla="*/ 3 h 21"/>
                <a:gd name="T32" fmla="*/ 4 w 43"/>
                <a:gd name="T33" fmla="*/ 7 h 21"/>
                <a:gd name="T34" fmla="*/ 4 w 43"/>
                <a:gd name="T35" fmla="*/ 0 h 21"/>
                <a:gd name="T36" fmla="*/ 0 w 43"/>
                <a:gd name="T37" fmla="*/ 0 h 21"/>
                <a:gd name="T38" fmla="*/ 0 w 43"/>
                <a:gd name="T39" fmla="*/ 7 h 21"/>
                <a:gd name="T40" fmla="*/ 4 w 43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21"/>
                <a:gd name="T65" fmla="*/ 43 w 43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21">
                  <a:moveTo>
                    <a:pt x="4" y="0"/>
                  </a:moveTo>
                  <a:lnTo>
                    <a:pt x="0" y="7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5" y="18"/>
                  </a:lnTo>
                  <a:lnTo>
                    <a:pt x="36" y="18"/>
                  </a:lnTo>
                  <a:lnTo>
                    <a:pt x="43" y="21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Freeform 571">
              <a:extLst>
                <a:ext uri="{FF2B5EF4-FFF2-40B4-BE49-F238E27FC236}">
                  <a16:creationId xmlns:a16="http://schemas.microsoft.com/office/drawing/2014/main" id="{6611CF4A-B9C6-429A-A2F3-2B8C755D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864"/>
              <a:ext cx="10" cy="7"/>
            </a:xfrm>
            <a:custGeom>
              <a:avLst/>
              <a:gdLst>
                <a:gd name="T0" fmla="*/ 7 w 10"/>
                <a:gd name="T1" fmla="*/ 7 h 7"/>
                <a:gd name="T2" fmla="*/ 3 w 10"/>
                <a:gd name="T3" fmla="*/ 0 h 7"/>
                <a:gd name="T4" fmla="*/ 0 w 10"/>
                <a:gd name="T5" fmla="*/ 0 h 7"/>
                <a:gd name="T6" fmla="*/ 0 w 10"/>
                <a:gd name="T7" fmla="*/ 7 h 7"/>
                <a:gd name="T8" fmla="*/ 3 w 10"/>
                <a:gd name="T9" fmla="*/ 7 h 7"/>
                <a:gd name="T10" fmla="*/ 0 w 10"/>
                <a:gd name="T11" fmla="*/ 3 h 7"/>
                <a:gd name="T12" fmla="*/ 7 w 10"/>
                <a:gd name="T13" fmla="*/ 7 h 7"/>
                <a:gd name="T14" fmla="*/ 10 w 10"/>
                <a:gd name="T15" fmla="*/ 0 h 7"/>
                <a:gd name="T16" fmla="*/ 3 w 10"/>
                <a:gd name="T17" fmla="*/ 0 h 7"/>
                <a:gd name="T18" fmla="*/ 7 w 10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7"/>
                <a:gd name="T32" fmla="*/ 10 w 1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7">
                  <a:moveTo>
                    <a:pt x="7" y="7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7" y="7"/>
                  </a:lnTo>
                  <a:lnTo>
                    <a:pt x="10" y="0"/>
                  </a:lnTo>
                  <a:lnTo>
                    <a:pt x="3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Freeform 572">
              <a:extLst>
                <a:ext uri="{FF2B5EF4-FFF2-40B4-BE49-F238E27FC236}">
                  <a16:creationId xmlns:a16="http://schemas.microsoft.com/office/drawing/2014/main" id="{FA39811B-4BE4-42AC-8F87-A7EE4EBA7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871"/>
              <a:ext cx="137" cy="36"/>
            </a:xfrm>
            <a:custGeom>
              <a:avLst/>
              <a:gdLst>
                <a:gd name="T0" fmla="*/ 137 w 137"/>
                <a:gd name="T1" fmla="*/ 0 h 36"/>
                <a:gd name="T2" fmla="*/ 137 w 137"/>
                <a:gd name="T3" fmla="*/ 25 h 36"/>
                <a:gd name="T4" fmla="*/ 133 w 137"/>
                <a:gd name="T5" fmla="*/ 32 h 36"/>
                <a:gd name="T6" fmla="*/ 130 w 137"/>
                <a:gd name="T7" fmla="*/ 36 h 36"/>
                <a:gd name="T8" fmla="*/ 108 w 137"/>
                <a:gd name="T9" fmla="*/ 36 h 36"/>
                <a:gd name="T10" fmla="*/ 105 w 137"/>
                <a:gd name="T11" fmla="*/ 32 h 36"/>
                <a:gd name="T12" fmla="*/ 90 w 137"/>
                <a:gd name="T13" fmla="*/ 32 h 36"/>
                <a:gd name="T14" fmla="*/ 80 w 137"/>
                <a:gd name="T15" fmla="*/ 29 h 36"/>
                <a:gd name="T16" fmla="*/ 69 w 137"/>
                <a:gd name="T17" fmla="*/ 29 h 36"/>
                <a:gd name="T18" fmla="*/ 58 w 137"/>
                <a:gd name="T19" fmla="*/ 25 h 36"/>
                <a:gd name="T20" fmla="*/ 44 w 137"/>
                <a:gd name="T21" fmla="*/ 25 h 36"/>
                <a:gd name="T22" fmla="*/ 36 w 137"/>
                <a:gd name="T23" fmla="*/ 22 h 36"/>
                <a:gd name="T24" fmla="*/ 22 w 137"/>
                <a:gd name="T25" fmla="*/ 22 h 36"/>
                <a:gd name="T26" fmla="*/ 15 w 137"/>
                <a:gd name="T27" fmla="*/ 18 h 36"/>
                <a:gd name="T28" fmla="*/ 11 w 137"/>
                <a:gd name="T29" fmla="*/ 18 h 36"/>
                <a:gd name="T30" fmla="*/ 4 w 137"/>
                <a:gd name="T31" fmla="*/ 14 h 36"/>
                <a:gd name="T32" fmla="*/ 0 w 137"/>
                <a:gd name="T33" fmla="*/ 11 h 36"/>
                <a:gd name="T34" fmla="*/ 0 w 137"/>
                <a:gd name="T35" fmla="*/ 4 h 36"/>
                <a:gd name="T36" fmla="*/ 51 w 137"/>
                <a:gd name="T37" fmla="*/ 4 h 36"/>
                <a:gd name="T38" fmla="*/ 58 w 137"/>
                <a:gd name="T39" fmla="*/ 0 h 36"/>
                <a:gd name="T40" fmla="*/ 137 w 137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36"/>
                <a:gd name="T65" fmla="*/ 137 w 13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36">
                  <a:moveTo>
                    <a:pt x="137" y="0"/>
                  </a:moveTo>
                  <a:lnTo>
                    <a:pt x="137" y="25"/>
                  </a:lnTo>
                  <a:lnTo>
                    <a:pt x="133" y="32"/>
                  </a:lnTo>
                  <a:lnTo>
                    <a:pt x="130" y="36"/>
                  </a:lnTo>
                  <a:lnTo>
                    <a:pt x="108" y="36"/>
                  </a:lnTo>
                  <a:lnTo>
                    <a:pt x="105" y="32"/>
                  </a:lnTo>
                  <a:lnTo>
                    <a:pt x="90" y="32"/>
                  </a:lnTo>
                  <a:lnTo>
                    <a:pt x="80" y="29"/>
                  </a:lnTo>
                  <a:lnTo>
                    <a:pt x="69" y="29"/>
                  </a:lnTo>
                  <a:lnTo>
                    <a:pt x="58" y="25"/>
                  </a:lnTo>
                  <a:lnTo>
                    <a:pt x="44" y="25"/>
                  </a:lnTo>
                  <a:lnTo>
                    <a:pt x="36" y="22"/>
                  </a:lnTo>
                  <a:lnTo>
                    <a:pt x="22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4" y="14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1" y="4"/>
                  </a:lnTo>
                  <a:lnTo>
                    <a:pt x="58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Freeform 573">
              <a:extLst>
                <a:ext uri="{FF2B5EF4-FFF2-40B4-BE49-F238E27FC236}">
                  <a16:creationId xmlns:a16="http://schemas.microsoft.com/office/drawing/2014/main" id="{4CEC1812-DE12-4190-870A-AA8B4C96E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2871"/>
              <a:ext cx="29" cy="40"/>
            </a:xfrm>
            <a:custGeom>
              <a:avLst/>
              <a:gdLst>
                <a:gd name="T0" fmla="*/ 0 w 29"/>
                <a:gd name="T1" fmla="*/ 40 h 40"/>
                <a:gd name="T2" fmla="*/ 18 w 29"/>
                <a:gd name="T3" fmla="*/ 40 h 40"/>
                <a:gd name="T4" fmla="*/ 22 w 29"/>
                <a:gd name="T5" fmla="*/ 32 h 40"/>
                <a:gd name="T6" fmla="*/ 26 w 29"/>
                <a:gd name="T7" fmla="*/ 25 h 40"/>
                <a:gd name="T8" fmla="*/ 26 w 29"/>
                <a:gd name="T9" fmla="*/ 18 h 40"/>
                <a:gd name="T10" fmla="*/ 29 w 29"/>
                <a:gd name="T11" fmla="*/ 14 h 40"/>
                <a:gd name="T12" fmla="*/ 26 w 29"/>
                <a:gd name="T13" fmla="*/ 7 h 40"/>
                <a:gd name="T14" fmla="*/ 26 w 29"/>
                <a:gd name="T15" fmla="*/ 0 h 40"/>
                <a:gd name="T16" fmla="*/ 18 w 29"/>
                <a:gd name="T17" fmla="*/ 0 h 40"/>
                <a:gd name="T18" fmla="*/ 18 w 29"/>
                <a:gd name="T19" fmla="*/ 25 h 40"/>
                <a:gd name="T20" fmla="*/ 15 w 29"/>
                <a:gd name="T21" fmla="*/ 29 h 40"/>
                <a:gd name="T22" fmla="*/ 15 w 29"/>
                <a:gd name="T23" fmla="*/ 32 h 40"/>
                <a:gd name="T24" fmla="*/ 4 w 29"/>
                <a:gd name="T25" fmla="*/ 32 h 40"/>
                <a:gd name="T26" fmla="*/ 0 w 29"/>
                <a:gd name="T27" fmla="*/ 4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40"/>
                <a:gd name="T44" fmla="*/ 29 w 29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40">
                  <a:moveTo>
                    <a:pt x="0" y="40"/>
                  </a:moveTo>
                  <a:lnTo>
                    <a:pt x="18" y="40"/>
                  </a:lnTo>
                  <a:lnTo>
                    <a:pt x="22" y="32"/>
                  </a:lnTo>
                  <a:lnTo>
                    <a:pt x="26" y="25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4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2" name="Freeform 574">
              <a:extLst>
                <a:ext uri="{FF2B5EF4-FFF2-40B4-BE49-F238E27FC236}">
                  <a16:creationId xmlns:a16="http://schemas.microsoft.com/office/drawing/2014/main" id="{17515FFE-9A2F-45E1-9426-0DA02C1DB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882"/>
              <a:ext cx="119" cy="29"/>
            </a:xfrm>
            <a:custGeom>
              <a:avLst/>
              <a:gdLst>
                <a:gd name="T0" fmla="*/ 0 w 119"/>
                <a:gd name="T1" fmla="*/ 7 h 29"/>
                <a:gd name="T2" fmla="*/ 8 w 119"/>
                <a:gd name="T3" fmla="*/ 11 h 29"/>
                <a:gd name="T4" fmla="*/ 15 w 119"/>
                <a:gd name="T5" fmla="*/ 11 h 29"/>
                <a:gd name="T6" fmla="*/ 22 w 119"/>
                <a:gd name="T7" fmla="*/ 14 h 29"/>
                <a:gd name="T8" fmla="*/ 36 w 119"/>
                <a:gd name="T9" fmla="*/ 14 h 29"/>
                <a:gd name="T10" fmla="*/ 44 w 119"/>
                <a:gd name="T11" fmla="*/ 18 h 29"/>
                <a:gd name="T12" fmla="*/ 58 w 119"/>
                <a:gd name="T13" fmla="*/ 18 h 29"/>
                <a:gd name="T14" fmla="*/ 65 w 119"/>
                <a:gd name="T15" fmla="*/ 21 h 29"/>
                <a:gd name="T16" fmla="*/ 80 w 119"/>
                <a:gd name="T17" fmla="*/ 21 h 29"/>
                <a:gd name="T18" fmla="*/ 87 w 119"/>
                <a:gd name="T19" fmla="*/ 25 h 29"/>
                <a:gd name="T20" fmla="*/ 101 w 119"/>
                <a:gd name="T21" fmla="*/ 25 h 29"/>
                <a:gd name="T22" fmla="*/ 108 w 119"/>
                <a:gd name="T23" fmla="*/ 29 h 29"/>
                <a:gd name="T24" fmla="*/ 115 w 119"/>
                <a:gd name="T25" fmla="*/ 29 h 29"/>
                <a:gd name="T26" fmla="*/ 119 w 119"/>
                <a:gd name="T27" fmla="*/ 21 h 29"/>
                <a:gd name="T28" fmla="*/ 112 w 119"/>
                <a:gd name="T29" fmla="*/ 21 h 29"/>
                <a:gd name="T30" fmla="*/ 105 w 119"/>
                <a:gd name="T31" fmla="*/ 18 h 29"/>
                <a:gd name="T32" fmla="*/ 90 w 119"/>
                <a:gd name="T33" fmla="*/ 18 h 29"/>
                <a:gd name="T34" fmla="*/ 80 w 119"/>
                <a:gd name="T35" fmla="*/ 14 h 29"/>
                <a:gd name="T36" fmla="*/ 69 w 119"/>
                <a:gd name="T37" fmla="*/ 14 h 29"/>
                <a:gd name="T38" fmla="*/ 58 w 119"/>
                <a:gd name="T39" fmla="*/ 11 h 29"/>
                <a:gd name="T40" fmla="*/ 47 w 119"/>
                <a:gd name="T41" fmla="*/ 11 h 29"/>
                <a:gd name="T42" fmla="*/ 36 w 119"/>
                <a:gd name="T43" fmla="*/ 7 h 29"/>
                <a:gd name="T44" fmla="*/ 22 w 119"/>
                <a:gd name="T45" fmla="*/ 7 h 29"/>
                <a:gd name="T46" fmla="*/ 15 w 119"/>
                <a:gd name="T47" fmla="*/ 3 h 29"/>
                <a:gd name="T48" fmla="*/ 11 w 119"/>
                <a:gd name="T49" fmla="*/ 3 h 29"/>
                <a:gd name="T50" fmla="*/ 4 w 119"/>
                <a:gd name="T51" fmla="*/ 0 h 29"/>
                <a:gd name="T52" fmla="*/ 0 w 119"/>
                <a:gd name="T53" fmla="*/ 7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29"/>
                <a:gd name="T83" fmla="*/ 119 w 119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29">
                  <a:moveTo>
                    <a:pt x="0" y="7"/>
                  </a:moveTo>
                  <a:lnTo>
                    <a:pt x="8" y="11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36" y="14"/>
                  </a:lnTo>
                  <a:lnTo>
                    <a:pt x="44" y="18"/>
                  </a:lnTo>
                  <a:lnTo>
                    <a:pt x="58" y="18"/>
                  </a:lnTo>
                  <a:lnTo>
                    <a:pt x="65" y="21"/>
                  </a:lnTo>
                  <a:lnTo>
                    <a:pt x="80" y="21"/>
                  </a:lnTo>
                  <a:lnTo>
                    <a:pt x="87" y="25"/>
                  </a:lnTo>
                  <a:lnTo>
                    <a:pt x="101" y="25"/>
                  </a:lnTo>
                  <a:lnTo>
                    <a:pt x="108" y="29"/>
                  </a:lnTo>
                  <a:lnTo>
                    <a:pt x="115" y="29"/>
                  </a:lnTo>
                  <a:lnTo>
                    <a:pt x="119" y="21"/>
                  </a:lnTo>
                  <a:lnTo>
                    <a:pt x="112" y="21"/>
                  </a:lnTo>
                  <a:lnTo>
                    <a:pt x="105" y="18"/>
                  </a:lnTo>
                  <a:lnTo>
                    <a:pt x="90" y="18"/>
                  </a:lnTo>
                  <a:lnTo>
                    <a:pt x="80" y="14"/>
                  </a:lnTo>
                  <a:lnTo>
                    <a:pt x="69" y="14"/>
                  </a:lnTo>
                  <a:lnTo>
                    <a:pt x="58" y="11"/>
                  </a:lnTo>
                  <a:lnTo>
                    <a:pt x="47" y="11"/>
                  </a:lnTo>
                  <a:lnTo>
                    <a:pt x="36" y="7"/>
                  </a:lnTo>
                  <a:lnTo>
                    <a:pt x="22" y="7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Freeform 575">
              <a:extLst>
                <a:ext uri="{FF2B5EF4-FFF2-40B4-BE49-F238E27FC236}">
                  <a16:creationId xmlns:a16="http://schemas.microsoft.com/office/drawing/2014/main" id="{89CB8422-B876-4268-819C-7DEB8130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871"/>
              <a:ext cx="7" cy="18"/>
            </a:xfrm>
            <a:custGeom>
              <a:avLst/>
              <a:gdLst>
                <a:gd name="T0" fmla="*/ 3 w 7"/>
                <a:gd name="T1" fmla="*/ 0 h 18"/>
                <a:gd name="T2" fmla="*/ 0 w 7"/>
                <a:gd name="T3" fmla="*/ 4 h 18"/>
                <a:gd name="T4" fmla="*/ 0 w 7"/>
                <a:gd name="T5" fmla="*/ 14 h 18"/>
                <a:gd name="T6" fmla="*/ 3 w 7"/>
                <a:gd name="T7" fmla="*/ 18 h 18"/>
                <a:gd name="T8" fmla="*/ 7 w 7"/>
                <a:gd name="T9" fmla="*/ 11 h 18"/>
                <a:gd name="T10" fmla="*/ 7 w 7"/>
                <a:gd name="T11" fmla="*/ 4 h 18"/>
                <a:gd name="T12" fmla="*/ 3 w 7"/>
                <a:gd name="T13" fmla="*/ 7 h 18"/>
                <a:gd name="T14" fmla="*/ 3 w 7"/>
                <a:gd name="T15" fmla="*/ 0 h 18"/>
                <a:gd name="T16" fmla="*/ 0 w 7"/>
                <a:gd name="T17" fmla="*/ 0 h 18"/>
                <a:gd name="T18" fmla="*/ 0 w 7"/>
                <a:gd name="T19" fmla="*/ 4 h 18"/>
                <a:gd name="T20" fmla="*/ 3 w 7"/>
                <a:gd name="T21" fmla="*/ 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8"/>
                <a:gd name="T35" fmla="*/ 7 w 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8">
                  <a:moveTo>
                    <a:pt x="3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7" y="11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Freeform 576">
              <a:extLst>
                <a:ext uri="{FF2B5EF4-FFF2-40B4-BE49-F238E27FC236}">
                  <a16:creationId xmlns:a16="http://schemas.microsoft.com/office/drawing/2014/main" id="{F8E87E77-3AF5-447E-9B05-B5221F025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867"/>
              <a:ext cx="141" cy="11"/>
            </a:xfrm>
            <a:custGeom>
              <a:avLst/>
              <a:gdLst>
                <a:gd name="T0" fmla="*/ 141 w 141"/>
                <a:gd name="T1" fmla="*/ 4 h 11"/>
                <a:gd name="T2" fmla="*/ 137 w 141"/>
                <a:gd name="T3" fmla="*/ 0 h 11"/>
                <a:gd name="T4" fmla="*/ 69 w 141"/>
                <a:gd name="T5" fmla="*/ 0 h 11"/>
                <a:gd name="T6" fmla="*/ 58 w 141"/>
                <a:gd name="T7" fmla="*/ 4 h 11"/>
                <a:gd name="T8" fmla="*/ 0 w 141"/>
                <a:gd name="T9" fmla="*/ 4 h 11"/>
                <a:gd name="T10" fmla="*/ 0 w 141"/>
                <a:gd name="T11" fmla="*/ 11 h 11"/>
                <a:gd name="T12" fmla="*/ 51 w 141"/>
                <a:gd name="T13" fmla="*/ 11 h 11"/>
                <a:gd name="T14" fmla="*/ 58 w 141"/>
                <a:gd name="T15" fmla="*/ 8 h 11"/>
                <a:gd name="T16" fmla="*/ 137 w 141"/>
                <a:gd name="T17" fmla="*/ 8 h 11"/>
                <a:gd name="T18" fmla="*/ 133 w 141"/>
                <a:gd name="T19" fmla="*/ 4 h 11"/>
                <a:gd name="T20" fmla="*/ 141 w 141"/>
                <a:gd name="T21" fmla="*/ 4 h 11"/>
                <a:gd name="T22" fmla="*/ 141 w 141"/>
                <a:gd name="T23" fmla="*/ 0 h 11"/>
                <a:gd name="T24" fmla="*/ 137 w 141"/>
                <a:gd name="T25" fmla="*/ 0 h 11"/>
                <a:gd name="T26" fmla="*/ 141 w 141"/>
                <a:gd name="T27" fmla="*/ 4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"/>
                <a:gd name="T43" fmla="*/ 0 h 11"/>
                <a:gd name="T44" fmla="*/ 141 w 141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" h="11">
                  <a:moveTo>
                    <a:pt x="141" y="4"/>
                  </a:moveTo>
                  <a:lnTo>
                    <a:pt x="137" y="0"/>
                  </a:lnTo>
                  <a:lnTo>
                    <a:pt x="69" y="0"/>
                  </a:lnTo>
                  <a:lnTo>
                    <a:pt x="5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1" y="11"/>
                  </a:lnTo>
                  <a:lnTo>
                    <a:pt x="58" y="8"/>
                  </a:lnTo>
                  <a:lnTo>
                    <a:pt x="137" y="8"/>
                  </a:lnTo>
                  <a:lnTo>
                    <a:pt x="133" y="4"/>
                  </a:lnTo>
                  <a:lnTo>
                    <a:pt x="141" y="4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Freeform 577">
              <a:extLst>
                <a:ext uri="{FF2B5EF4-FFF2-40B4-BE49-F238E27FC236}">
                  <a16:creationId xmlns:a16="http://schemas.microsoft.com/office/drawing/2014/main" id="{B0206996-5FDF-4E0E-8113-EE5AA206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907"/>
              <a:ext cx="68" cy="43"/>
            </a:xfrm>
            <a:custGeom>
              <a:avLst/>
              <a:gdLst>
                <a:gd name="T0" fmla="*/ 54 w 68"/>
                <a:gd name="T1" fmla="*/ 4 h 43"/>
                <a:gd name="T2" fmla="*/ 54 w 68"/>
                <a:gd name="T3" fmla="*/ 11 h 43"/>
                <a:gd name="T4" fmla="*/ 61 w 68"/>
                <a:gd name="T5" fmla="*/ 18 h 43"/>
                <a:gd name="T6" fmla="*/ 68 w 68"/>
                <a:gd name="T7" fmla="*/ 14 h 43"/>
                <a:gd name="T8" fmla="*/ 68 w 68"/>
                <a:gd name="T9" fmla="*/ 32 h 43"/>
                <a:gd name="T10" fmla="*/ 58 w 68"/>
                <a:gd name="T11" fmla="*/ 22 h 43"/>
                <a:gd name="T12" fmla="*/ 54 w 68"/>
                <a:gd name="T13" fmla="*/ 22 h 43"/>
                <a:gd name="T14" fmla="*/ 50 w 68"/>
                <a:gd name="T15" fmla="*/ 29 h 43"/>
                <a:gd name="T16" fmla="*/ 50 w 68"/>
                <a:gd name="T17" fmla="*/ 32 h 43"/>
                <a:gd name="T18" fmla="*/ 54 w 68"/>
                <a:gd name="T19" fmla="*/ 36 h 43"/>
                <a:gd name="T20" fmla="*/ 54 w 68"/>
                <a:gd name="T21" fmla="*/ 43 h 43"/>
                <a:gd name="T22" fmla="*/ 43 w 68"/>
                <a:gd name="T23" fmla="*/ 32 h 43"/>
                <a:gd name="T24" fmla="*/ 36 w 68"/>
                <a:gd name="T25" fmla="*/ 32 h 43"/>
                <a:gd name="T26" fmla="*/ 32 w 68"/>
                <a:gd name="T27" fmla="*/ 29 h 43"/>
                <a:gd name="T28" fmla="*/ 25 w 68"/>
                <a:gd name="T29" fmla="*/ 29 h 43"/>
                <a:gd name="T30" fmla="*/ 22 w 68"/>
                <a:gd name="T31" fmla="*/ 32 h 43"/>
                <a:gd name="T32" fmla="*/ 14 w 68"/>
                <a:gd name="T33" fmla="*/ 36 h 43"/>
                <a:gd name="T34" fmla="*/ 11 w 68"/>
                <a:gd name="T35" fmla="*/ 36 h 43"/>
                <a:gd name="T36" fmla="*/ 4 w 68"/>
                <a:gd name="T37" fmla="*/ 40 h 43"/>
                <a:gd name="T38" fmla="*/ 0 w 68"/>
                <a:gd name="T39" fmla="*/ 40 h 43"/>
                <a:gd name="T40" fmla="*/ 0 w 68"/>
                <a:gd name="T41" fmla="*/ 36 h 43"/>
                <a:gd name="T42" fmla="*/ 4 w 68"/>
                <a:gd name="T43" fmla="*/ 32 h 43"/>
                <a:gd name="T44" fmla="*/ 11 w 68"/>
                <a:gd name="T45" fmla="*/ 29 h 43"/>
                <a:gd name="T46" fmla="*/ 18 w 68"/>
                <a:gd name="T47" fmla="*/ 22 h 43"/>
                <a:gd name="T48" fmla="*/ 18 w 68"/>
                <a:gd name="T49" fmla="*/ 18 h 43"/>
                <a:gd name="T50" fmla="*/ 14 w 68"/>
                <a:gd name="T51" fmla="*/ 14 h 43"/>
                <a:gd name="T52" fmla="*/ 0 w 68"/>
                <a:gd name="T53" fmla="*/ 14 h 43"/>
                <a:gd name="T54" fmla="*/ 7 w 68"/>
                <a:gd name="T55" fmla="*/ 14 h 43"/>
                <a:gd name="T56" fmla="*/ 11 w 68"/>
                <a:gd name="T57" fmla="*/ 11 h 43"/>
                <a:gd name="T58" fmla="*/ 14 w 68"/>
                <a:gd name="T59" fmla="*/ 11 h 43"/>
                <a:gd name="T60" fmla="*/ 18 w 68"/>
                <a:gd name="T61" fmla="*/ 7 h 43"/>
                <a:gd name="T62" fmla="*/ 22 w 68"/>
                <a:gd name="T63" fmla="*/ 7 h 43"/>
                <a:gd name="T64" fmla="*/ 25 w 68"/>
                <a:gd name="T65" fmla="*/ 4 h 43"/>
                <a:gd name="T66" fmla="*/ 22 w 68"/>
                <a:gd name="T67" fmla="*/ 0 h 43"/>
                <a:gd name="T68" fmla="*/ 32 w 68"/>
                <a:gd name="T69" fmla="*/ 0 h 43"/>
                <a:gd name="T70" fmla="*/ 36 w 68"/>
                <a:gd name="T71" fmla="*/ 4 h 43"/>
                <a:gd name="T72" fmla="*/ 40 w 68"/>
                <a:gd name="T73" fmla="*/ 4 h 43"/>
                <a:gd name="T74" fmla="*/ 43 w 68"/>
                <a:gd name="T75" fmla="*/ 7 h 43"/>
                <a:gd name="T76" fmla="*/ 50 w 68"/>
                <a:gd name="T77" fmla="*/ 7 h 43"/>
                <a:gd name="T78" fmla="*/ 54 w 68"/>
                <a:gd name="T79" fmla="*/ 4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43"/>
                <a:gd name="T122" fmla="*/ 68 w 68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43">
                  <a:moveTo>
                    <a:pt x="54" y="4"/>
                  </a:moveTo>
                  <a:lnTo>
                    <a:pt x="54" y="11"/>
                  </a:lnTo>
                  <a:lnTo>
                    <a:pt x="61" y="18"/>
                  </a:lnTo>
                  <a:lnTo>
                    <a:pt x="68" y="14"/>
                  </a:lnTo>
                  <a:lnTo>
                    <a:pt x="68" y="32"/>
                  </a:lnTo>
                  <a:lnTo>
                    <a:pt x="58" y="22"/>
                  </a:lnTo>
                  <a:lnTo>
                    <a:pt x="54" y="22"/>
                  </a:lnTo>
                  <a:lnTo>
                    <a:pt x="50" y="29"/>
                  </a:lnTo>
                  <a:lnTo>
                    <a:pt x="50" y="32"/>
                  </a:lnTo>
                  <a:lnTo>
                    <a:pt x="54" y="36"/>
                  </a:lnTo>
                  <a:lnTo>
                    <a:pt x="54" y="43"/>
                  </a:lnTo>
                  <a:lnTo>
                    <a:pt x="43" y="32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22" y="32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1" y="29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5" y="4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Freeform 578">
              <a:extLst>
                <a:ext uri="{FF2B5EF4-FFF2-40B4-BE49-F238E27FC236}">
                  <a16:creationId xmlns:a16="http://schemas.microsoft.com/office/drawing/2014/main" id="{015C353C-168C-4440-BF90-9E725CA9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911"/>
              <a:ext cx="15" cy="18"/>
            </a:xfrm>
            <a:custGeom>
              <a:avLst/>
              <a:gdLst>
                <a:gd name="T0" fmla="*/ 11 w 15"/>
                <a:gd name="T1" fmla="*/ 10 h 18"/>
                <a:gd name="T2" fmla="*/ 11 w 15"/>
                <a:gd name="T3" fmla="*/ 7 h 18"/>
                <a:gd name="T4" fmla="*/ 4 w 15"/>
                <a:gd name="T5" fmla="*/ 0 h 18"/>
                <a:gd name="T6" fmla="*/ 0 w 15"/>
                <a:gd name="T7" fmla="*/ 3 h 18"/>
                <a:gd name="T8" fmla="*/ 0 w 15"/>
                <a:gd name="T9" fmla="*/ 7 h 18"/>
                <a:gd name="T10" fmla="*/ 4 w 15"/>
                <a:gd name="T11" fmla="*/ 10 h 18"/>
                <a:gd name="T12" fmla="*/ 4 w 15"/>
                <a:gd name="T13" fmla="*/ 14 h 18"/>
                <a:gd name="T14" fmla="*/ 11 w 15"/>
                <a:gd name="T15" fmla="*/ 18 h 18"/>
                <a:gd name="T16" fmla="*/ 15 w 15"/>
                <a:gd name="T17" fmla="*/ 18 h 18"/>
                <a:gd name="T18" fmla="*/ 11 w 15"/>
                <a:gd name="T19" fmla="*/ 18 h 18"/>
                <a:gd name="T20" fmla="*/ 15 w 15"/>
                <a:gd name="T21" fmla="*/ 18 h 18"/>
                <a:gd name="T22" fmla="*/ 11 w 15"/>
                <a:gd name="T23" fmla="*/ 1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8"/>
                <a:gd name="T38" fmla="*/ 15 w 15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8">
                  <a:moveTo>
                    <a:pt x="11" y="10"/>
                  </a:moveTo>
                  <a:lnTo>
                    <a:pt x="11" y="7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Freeform 579">
              <a:extLst>
                <a:ext uri="{FF2B5EF4-FFF2-40B4-BE49-F238E27FC236}">
                  <a16:creationId xmlns:a16="http://schemas.microsoft.com/office/drawing/2014/main" id="{5DDC2908-D9D4-4A62-AF6F-35DB33E76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914"/>
              <a:ext cx="15" cy="15"/>
            </a:xfrm>
            <a:custGeom>
              <a:avLst/>
              <a:gdLst>
                <a:gd name="T0" fmla="*/ 11 w 15"/>
                <a:gd name="T1" fmla="*/ 7 h 15"/>
                <a:gd name="T2" fmla="*/ 7 w 15"/>
                <a:gd name="T3" fmla="*/ 4 h 15"/>
                <a:gd name="T4" fmla="*/ 0 w 15"/>
                <a:gd name="T5" fmla="*/ 7 h 15"/>
                <a:gd name="T6" fmla="*/ 4 w 15"/>
                <a:gd name="T7" fmla="*/ 15 h 15"/>
                <a:gd name="T8" fmla="*/ 11 w 15"/>
                <a:gd name="T9" fmla="*/ 11 h 15"/>
                <a:gd name="T10" fmla="*/ 4 w 15"/>
                <a:gd name="T11" fmla="*/ 7 h 15"/>
                <a:gd name="T12" fmla="*/ 11 w 15"/>
                <a:gd name="T13" fmla="*/ 7 h 15"/>
                <a:gd name="T14" fmla="*/ 15 w 15"/>
                <a:gd name="T15" fmla="*/ 0 h 15"/>
                <a:gd name="T16" fmla="*/ 7 w 15"/>
                <a:gd name="T17" fmla="*/ 4 h 15"/>
                <a:gd name="T18" fmla="*/ 11 w 15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5"/>
                <a:gd name="T32" fmla="*/ 15 w 1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5">
                  <a:moveTo>
                    <a:pt x="11" y="7"/>
                  </a:moveTo>
                  <a:lnTo>
                    <a:pt x="7" y="4"/>
                  </a:lnTo>
                  <a:lnTo>
                    <a:pt x="0" y="7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5" y="0"/>
                  </a:lnTo>
                  <a:lnTo>
                    <a:pt x="7" y="4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Freeform 580">
              <a:extLst>
                <a:ext uri="{FF2B5EF4-FFF2-40B4-BE49-F238E27FC236}">
                  <a16:creationId xmlns:a16="http://schemas.microsoft.com/office/drawing/2014/main" id="{F1FAA8C6-F497-4114-975E-B7336409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2921"/>
              <a:ext cx="7" cy="22"/>
            </a:xfrm>
            <a:custGeom>
              <a:avLst/>
              <a:gdLst>
                <a:gd name="T0" fmla="*/ 3 w 7"/>
                <a:gd name="T1" fmla="*/ 22 h 22"/>
                <a:gd name="T2" fmla="*/ 7 w 7"/>
                <a:gd name="T3" fmla="*/ 18 h 22"/>
                <a:gd name="T4" fmla="*/ 7 w 7"/>
                <a:gd name="T5" fmla="*/ 0 h 22"/>
                <a:gd name="T6" fmla="*/ 0 w 7"/>
                <a:gd name="T7" fmla="*/ 0 h 22"/>
                <a:gd name="T8" fmla="*/ 0 w 7"/>
                <a:gd name="T9" fmla="*/ 18 h 22"/>
                <a:gd name="T10" fmla="*/ 3 w 7"/>
                <a:gd name="T11" fmla="*/ 15 h 22"/>
                <a:gd name="T12" fmla="*/ 3 w 7"/>
                <a:gd name="T13" fmla="*/ 22 h 22"/>
                <a:gd name="T14" fmla="*/ 7 w 7"/>
                <a:gd name="T15" fmla="*/ 22 h 22"/>
                <a:gd name="T16" fmla="*/ 7 w 7"/>
                <a:gd name="T17" fmla="*/ 18 h 22"/>
                <a:gd name="T18" fmla="*/ 3 w 7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3" y="22"/>
                  </a:moveTo>
                  <a:lnTo>
                    <a:pt x="7" y="1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Freeform 581">
              <a:extLst>
                <a:ext uri="{FF2B5EF4-FFF2-40B4-BE49-F238E27FC236}">
                  <a16:creationId xmlns:a16="http://schemas.microsoft.com/office/drawing/2014/main" id="{FE0BE6FD-E141-4233-8E87-3575D7E7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925"/>
              <a:ext cx="18" cy="18"/>
            </a:xfrm>
            <a:custGeom>
              <a:avLst/>
              <a:gdLst>
                <a:gd name="T0" fmla="*/ 4 w 18"/>
                <a:gd name="T1" fmla="*/ 7 h 18"/>
                <a:gd name="T2" fmla="*/ 11 w 18"/>
                <a:gd name="T3" fmla="*/ 14 h 18"/>
                <a:gd name="T4" fmla="*/ 18 w 18"/>
                <a:gd name="T5" fmla="*/ 18 h 18"/>
                <a:gd name="T6" fmla="*/ 18 w 18"/>
                <a:gd name="T7" fmla="*/ 11 h 18"/>
                <a:gd name="T8" fmla="*/ 15 w 18"/>
                <a:gd name="T9" fmla="*/ 11 h 18"/>
                <a:gd name="T10" fmla="*/ 15 w 18"/>
                <a:gd name="T11" fmla="*/ 4 h 18"/>
                <a:gd name="T12" fmla="*/ 8 w 18"/>
                <a:gd name="T13" fmla="*/ 0 h 18"/>
                <a:gd name="T14" fmla="*/ 0 w 18"/>
                <a:gd name="T15" fmla="*/ 0 h 18"/>
                <a:gd name="T16" fmla="*/ 0 w 18"/>
                <a:gd name="T17" fmla="*/ 4 h 18"/>
                <a:gd name="T18" fmla="*/ 0 w 18"/>
                <a:gd name="T19" fmla="*/ 0 h 18"/>
                <a:gd name="T20" fmla="*/ 0 w 18"/>
                <a:gd name="T21" fmla="*/ 4 h 18"/>
                <a:gd name="T22" fmla="*/ 4 w 18"/>
                <a:gd name="T23" fmla="*/ 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18"/>
                <a:gd name="T38" fmla="*/ 18 w 18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18">
                  <a:moveTo>
                    <a:pt x="4" y="7"/>
                  </a:moveTo>
                  <a:lnTo>
                    <a:pt x="11" y="14"/>
                  </a:lnTo>
                  <a:lnTo>
                    <a:pt x="18" y="18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5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Freeform 582">
              <a:extLst>
                <a:ext uri="{FF2B5EF4-FFF2-40B4-BE49-F238E27FC236}">
                  <a16:creationId xmlns:a16="http://schemas.microsoft.com/office/drawing/2014/main" id="{430F9816-4E46-46D6-B577-96432E5E5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929"/>
              <a:ext cx="11" cy="25"/>
            </a:xfrm>
            <a:custGeom>
              <a:avLst/>
              <a:gdLst>
                <a:gd name="T0" fmla="*/ 3 w 11"/>
                <a:gd name="T1" fmla="*/ 25 h 25"/>
                <a:gd name="T2" fmla="*/ 7 w 11"/>
                <a:gd name="T3" fmla="*/ 21 h 25"/>
                <a:gd name="T4" fmla="*/ 11 w 11"/>
                <a:gd name="T5" fmla="*/ 14 h 25"/>
                <a:gd name="T6" fmla="*/ 7 w 11"/>
                <a:gd name="T7" fmla="*/ 10 h 25"/>
                <a:gd name="T8" fmla="*/ 7 w 11"/>
                <a:gd name="T9" fmla="*/ 3 h 25"/>
                <a:gd name="T10" fmla="*/ 3 w 11"/>
                <a:gd name="T11" fmla="*/ 0 h 25"/>
                <a:gd name="T12" fmla="*/ 0 w 11"/>
                <a:gd name="T13" fmla="*/ 7 h 25"/>
                <a:gd name="T14" fmla="*/ 0 w 11"/>
                <a:gd name="T15" fmla="*/ 14 h 25"/>
                <a:gd name="T16" fmla="*/ 3 w 11"/>
                <a:gd name="T17" fmla="*/ 14 h 25"/>
                <a:gd name="T18" fmla="*/ 3 w 11"/>
                <a:gd name="T19" fmla="*/ 18 h 25"/>
                <a:gd name="T20" fmla="*/ 7 w 11"/>
                <a:gd name="T21" fmla="*/ 18 h 25"/>
                <a:gd name="T22" fmla="*/ 3 w 11"/>
                <a:gd name="T23" fmla="*/ 25 h 25"/>
                <a:gd name="T24" fmla="*/ 7 w 11"/>
                <a:gd name="T25" fmla="*/ 25 h 25"/>
                <a:gd name="T26" fmla="*/ 7 w 11"/>
                <a:gd name="T27" fmla="*/ 21 h 25"/>
                <a:gd name="T28" fmla="*/ 3 w 11"/>
                <a:gd name="T29" fmla="*/ 25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25"/>
                <a:gd name="T47" fmla="*/ 11 w 11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25">
                  <a:moveTo>
                    <a:pt x="3" y="25"/>
                  </a:moveTo>
                  <a:lnTo>
                    <a:pt x="7" y="21"/>
                  </a:lnTo>
                  <a:lnTo>
                    <a:pt x="11" y="14"/>
                  </a:lnTo>
                  <a:lnTo>
                    <a:pt x="7" y="10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1" name="Freeform 583">
              <a:extLst>
                <a:ext uri="{FF2B5EF4-FFF2-40B4-BE49-F238E27FC236}">
                  <a16:creationId xmlns:a16="http://schemas.microsoft.com/office/drawing/2014/main" id="{9D81FA65-DB1F-473B-B288-0EE6159A1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936"/>
              <a:ext cx="18" cy="18"/>
            </a:xfrm>
            <a:custGeom>
              <a:avLst/>
              <a:gdLst>
                <a:gd name="T0" fmla="*/ 4 w 18"/>
                <a:gd name="T1" fmla="*/ 7 h 18"/>
                <a:gd name="T2" fmla="*/ 7 w 18"/>
                <a:gd name="T3" fmla="*/ 7 h 18"/>
                <a:gd name="T4" fmla="*/ 11 w 18"/>
                <a:gd name="T5" fmla="*/ 14 h 18"/>
                <a:gd name="T6" fmla="*/ 14 w 18"/>
                <a:gd name="T7" fmla="*/ 18 h 18"/>
                <a:gd name="T8" fmla="*/ 18 w 18"/>
                <a:gd name="T9" fmla="*/ 11 h 18"/>
                <a:gd name="T10" fmla="*/ 14 w 18"/>
                <a:gd name="T11" fmla="*/ 7 h 18"/>
                <a:gd name="T12" fmla="*/ 14 w 18"/>
                <a:gd name="T13" fmla="*/ 3 h 18"/>
                <a:gd name="T14" fmla="*/ 7 w 18"/>
                <a:gd name="T15" fmla="*/ 0 h 18"/>
                <a:gd name="T16" fmla="*/ 0 w 18"/>
                <a:gd name="T17" fmla="*/ 0 h 18"/>
                <a:gd name="T18" fmla="*/ 4 w 18"/>
                <a:gd name="T19" fmla="*/ 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4" y="7"/>
                  </a:moveTo>
                  <a:lnTo>
                    <a:pt x="7" y="7"/>
                  </a:lnTo>
                  <a:lnTo>
                    <a:pt x="11" y="14"/>
                  </a:lnTo>
                  <a:lnTo>
                    <a:pt x="14" y="18"/>
                  </a:lnTo>
                  <a:lnTo>
                    <a:pt x="18" y="11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Freeform 584">
              <a:extLst>
                <a:ext uri="{FF2B5EF4-FFF2-40B4-BE49-F238E27FC236}">
                  <a16:creationId xmlns:a16="http://schemas.microsoft.com/office/drawing/2014/main" id="{77A26B49-F7E1-4FE3-8722-6F71F90E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936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7 h 11"/>
                <a:gd name="T4" fmla="*/ 4 w 8"/>
                <a:gd name="T5" fmla="*/ 0 h 11"/>
                <a:gd name="T6" fmla="*/ 4 w 8"/>
                <a:gd name="T7" fmla="*/ 3 h 11"/>
                <a:gd name="T8" fmla="*/ 8 w 8"/>
                <a:gd name="T9" fmla="*/ 3 h 11"/>
                <a:gd name="T10" fmla="*/ 0 w 8"/>
                <a:gd name="T11" fmla="*/ 7 h 11"/>
                <a:gd name="T12" fmla="*/ 4 w 8"/>
                <a:gd name="T13" fmla="*/ 11 h 11"/>
                <a:gd name="T14" fmla="*/ 8 w 8"/>
                <a:gd name="T15" fmla="*/ 7 h 11"/>
                <a:gd name="T16" fmla="*/ 0 w 8"/>
                <a:gd name="T17" fmla="*/ 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1"/>
                <a:gd name="T29" fmla="*/ 8 w 8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1">
                  <a:moveTo>
                    <a:pt x="0" y="7"/>
                  </a:moveTo>
                  <a:lnTo>
                    <a:pt x="8" y="7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Freeform 585">
              <a:extLst>
                <a:ext uri="{FF2B5EF4-FFF2-40B4-BE49-F238E27FC236}">
                  <a16:creationId xmlns:a16="http://schemas.microsoft.com/office/drawing/2014/main" id="{EB8A071A-F9B5-4C9D-AD8B-D54142AB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2932"/>
              <a:ext cx="44" cy="18"/>
            </a:xfrm>
            <a:custGeom>
              <a:avLst/>
              <a:gdLst>
                <a:gd name="T0" fmla="*/ 0 w 44"/>
                <a:gd name="T1" fmla="*/ 18 h 18"/>
                <a:gd name="T2" fmla="*/ 11 w 44"/>
                <a:gd name="T3" fmla="*/ 18 h 18"/>
                <a:gd name="T4" fmla="*/ 15 w 44"/>
                <a:gd name="T5" fmla="*/ 15 h 18"/>
                <a:gd name="T6" fmla="*/ 18 w 44"/>
                <a:gd name="T7" fmla="*/ 15 h 18"/>
                <a:gd name="T8" fmla="*/ 26 w 44"/>
                <a:gd name="T9" fmla="*/ 11 h 18"/>
                <a:gd name="T10" fmla="*/ 29 w 44"/>
                <a:gd name="T11" fmla="*/ 7 h 18"/>
                <a:gd name="T12" fmla="*/ 36 w 44"/>
                <a:gd name="T13" fmla="*/ 7 h 18"/>
                <a:gd name="T14" fmla="*/ 36 w 44"/>
                <a:gd name="T15" fmla="*/ 11 h 18"/>
                <a:gd name="T16" fmla="*/ 44 w 44"/>
                <a:gd name="T17" fmla="*/ 7 h 18"/>
                <a:gd name="T18" fmla="*/ 40 w 44"/>
                <a:gd name="T19" fmla="*/ 0 h 18"/>
                <a:gd name="T20" fmla="*/ 29 w 44"/>
                <a:gd name="T21" fmla="*/ 0 h 18"/>
                <a:gd name="T22" fmla="*/ 22 w 44"/>
                <a:gd name="T23" fmla="*/ 4 h 18"/>
                <a:gd name="T24" fmla="*/ 18 w 44"/>
                <a:gd name="T25" fmla="*/ 7 h 18"/>
                <a:gd name="T26" fmla="*/ 15 w 44"/>
                <a:gd name="T27" fmla="*/ 7 h 18"/>
                <a:gd name="T28" fmla="*/ 8 w 44"/>
                <a:gd name="T29" fmla="*/ 11 h 18"/>
                <a:gd name="T30" fmla="*/ 4 w 44"/>
                <a:gd name="T31" fmla="*/ 11 h 18"/>
                <a:gd name="T32" fmla="*/ 8 w 44"/>
                <a:gd name="T33" fmla="*/ 11 h 18"/>
                <a:gd name="T34" fmla="*/ 0 w 44"/>
                <a:gd name="T35" fmla="*/ 18 h 18"/>
                <a:gd name="T36" fmla="*/ 4 w 44"/>
                <a:gd name="T37" fmla="*/ 18 h 18"/>
                <a:gd name="T38" fmla="*/ 0 w 44"/>
                <a:gd name="T39" fmla="*/ 18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8"/>
                <a:gd name="T62" fmla="*/ 44 w 44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8">
                  <a:moveTo>
                    <a:pt x="0" y="18"/>
                  </a:moveTo>
                  <a:lnTo>
                    <a:pt x="11" y="18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44" y="7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Freeform 586">
              <a:extLst>
                <a:ext uri="{FF2B5EF4-FFF2-40B4-BE49-F238E27FC236}">
                  <a16:creationId xmlns:a16="http://schemas.microsoft.com/office/drawing/2014/main" id="{5C20EE4D-7F86-4633-ACD6-0BE9CEDE7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2918"/>
              <a:ext cx="26" cy="32"/>
            </a:xfrm>
            <a:custGeom>
              <a:avLst/>
              <a:gdLst>
                <a:gd name="T0" fmla="*/ 4 w 26"/>
                <a:gd name="T1" fmla="*/ 0 h 32"/>
                <a:gd name="T2" fmla="*/ 4 w 26"/>
                <a:gd name="T3" fmla="*/ 7 h 32"/>
                <a:gd name="T4" fmla="*/ 18 w 26"/>
                <a:gd name="T5" fmla="*/ 7 h 32"/>
                <a:gd name="T6" fmla="*/ 11 w 26"/>
                <a:gd name="T7" fmla="*/ 14 h 32"/>
                <a:gd name="T8" fmla="*/ 4 w 26"/>
                <a:gd name="T9" fmla="*/ 18 h 32"/>
                <a:gd name="T10" fmla="*/ 0 w 26"/>
                <a:gd name="T11" fmla="*/ 25 h 32"/>
                <a:gd name="T12" fmla="*/ 0 w 26"/>
                <a:gd name="T13" fmla="*/ 32 h 32"/>
                <a:gd name="T14" fmla="*/ 8 w 26"/>
                <a:gd name="T15" fmla="*/ 25 h 32"/>
                <a:gd name="T16" fmla="*/ 8 w 26"/>
                <a:gd name="T17" fmla="*/ 29 h 32"/>
                <a:gd name="T18" fmla="*/ 15 w 26"/>
                <a:gd name="T19" fmla="*/ 21 h 32"/>
                <a:gd name="T20" fmla="*/ 18 w 26"/>
                <a:gd name="T21" fmla="*/ 14 h 32"/>
                <a:gd name="T22" fmla="*/ 26 w 26"/>
                <a:gd name="T23" fmla="*/ 11 h 32"/>
                <a:gd name="T24" fmla="*/ 22 w 26"/>
                <a:gd name="T25" fmla="*/ 3 h 32"/>
                <a:gd name="T26" fmla="*/ 18 w 26"/>
                <a:gd name="T27" fmla="*/ 0 h 32"/>
                <a:gd name="T28" fmla="*/ 4 w 26"/>
                <a:gd name="T29" fmla="*/ 0 h 32"/>
                <a:gd name="T30" fmla="*/ 4 w 26"/>
                <a:gd name="T31" fmla="*/ 7 h 32"/>
                <a:gd name="T32" fmla="*/ 4 w 26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2"/>
                <a:gd name="T53" fmla="*/ 26 w 26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2">
                  <a:moveTo>
                    <a:pt x="4" y="0"/>
                  </a:moveTo>
                  <a:lnTo>
                    <a:pt x="4" y="7"/>
                  </a:lnTo>
                  <a:lnTo>
                    <a:pt x="18" y="7"/>
                  </a:lnTo>
                  <a:lnTo>
                    <a:pt x="11" y="14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15" y="21"/>
                  </a:lnTo>
                  <a:lnTo>
                    <a:pt x="18" y="14"/>
                  </a:lnTo>
                  <a:lnTo>
                    <a:pt x="26" y="11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Freeform 587">
              <a:extLst>
                <a:ext uri="{FF2B5EF4-FFF2-40B4-BE49-F238E27FC236}">
                  <a16:creationId xmlns:a16="http://schemas.microsoft.com/office/drawing/2014/main" id="{2B0A2BC9-AFC0-4B40-B489-0BD1E963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911"/>
              <a:ext cx="29" cy="14"/>
            </a:xfrm>
            <a:custGeom>
              <a:avLst/>
              <a:gdLst>
                <a:gd name="T0" fmla="*/ 18 w 29"/>
                <a:gd name="T1" fmla="*/ 3 h 14"/>
                <a:gd name="T2" fmla="*/ 22 w 29"/>
                <a:gd name="T3" fmla="*/ 0 h 14"/>
                <a:gd name="T4" fmla="*/ 14 w 29"/>
                <a:gd name="T5" fmla="*/ 0 h 14"/>
                <a:gd name="T6" fmla="*/ 14 w 29"/>
                <a:gd name="T7" fmla="*/ 3 h 14"/>
                <a:gd name="T8" fmla="*/ 11 w 29"/>
                <a:gd name="T9" fmla="*/ 3 h 14"/>
                <a:gd name="T10" fmla="*/ 7 w 29"/>
                <a:gd name="T11" fmla="*/ 7 h 14"/>
                <a:gd name="T12" fmla="*/ 0 w 29"/>
                <a:gd name="T13" fmla="*/ 7 h 14"/>
                <a:gd name="T14" fmla="*/ 0 w 29"/>
                <a:gd name="T15" fmla="*/ 14 h 14"/>
                <a:gd name="T16" fmla="*/ 7 w 29"/>
                <a:gd name="T17" fmla="*/ 14 h 14"/>
                <a:gd name="T18" fmla="*/ 11 w 29"/>
                <a:gd name="T19" fmla="*/ 10 h 14"/>
                <a:gd name="T20" fmla="*/ 18 w 29"/>
                <a:gd name="T21" fmla="*/ 10 h 14"/>
                <a:gd name="T22" fmla="*/ 18 w 29"/>
                <a:gd name="T23" fmla="*/ 7 h 14"/>
                <a:gd name="T24" fmla="*/ 22 w 29"/>
                <a:gd name="T25" fmla="*/ 7 h 14"/>
                <a:gd name="T26" fmla="*/ 29 w 29"/>
                <a:gd name="T27" fmla="*/ 0 h 14"/>
                <a:gd name="T28" fmla="*/ 25 w 29"/>
                <a:gd name="T29" fmla="*/ 3 h 14"/>
                <a:gd name="T30" fmla="*/ 29 w 29"/>
                <a:gd name="T31" fmla="*/ 3 h 14"/>
                <a:gd name="T32" fmla="*/ 29 w 29"/>
                <a:gd name="T33" fmla="*/ 0 h 14"/>
                <a:gd name="T34" fmla="*/ 18 w 29"/>
                <a:gd name="T35" fmla="*/ 3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14"/>
                <a:gd name="T56" fmla="*/ 29 w 29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14">
                  <a:moveTo>
                    <a:pt x="18" y="3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Freeform 588">
              <a:extLst>
                <a:ext uri="{FF2B5EF4-FFF2-40B4-BE49-F238E27FC236}">
                  <a16:creationId xmlns:a16="http://schemas.microsoft.com/office/drawing/2014/main" id="{58672292-193D-4B8D-B843-E2FCD0C7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903"/>
              <a:ext cx="15" cy="11"/>
            </a:xfrm>
            <a:custGeom>
              <a:avLst/>
              <a:gdLst>
                <a:gd name="T0" fmla="*/ 8 w 15"/>
                <a:gd name="T1" fmla="*/ 0 h 11"/>
                <a:gd name="T2" fmla="*/ 4 w 15"/>
                <a:gd name="T3" fmla="*/ 4 h 11"/>
                <a:gd name="T4" fmla="*/ 4 w 15"/>
                <a:gd name="T5" fmla="*/ 11 h 11"/>
                <a:gd name="T6" fmla="*/ 15 w 15"/>
                <a:gd name="T7" fmla="*/ 8 h 11"/>
                <a:gd name="T8" fmla="*/ 11 w 15"/>
                <a:gd name="T9" fmla="*/ 0 h 11"/>
                <a:gd name="T10" fmla="*/ 8 w 15"/>
                <a:gd name="T11" fmla="*/ 8 h 11"/>
                <a:gd name="T12" fmla="*/ 8 w 15"/>
                <a:gd name="T13" fmla="*/ 0 h 11"/>
                <a:gd name="T14" fmla="*/ 0 w 15"/>
                <a:gd name="T15" fmla="*/ 0 h 11"/>
                <a:gd name="T16" fmla="*/ 4 w 15"/>
                <a:gd name="T17" fmla="*/ 4 h 11"/>
                <a:gd name="T18" fmla="*/ 8 w 15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1"/>
                <a:gd name="T32" fmla="*/ 15 w 1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1">
                  <a:moveTo>
                    <a:pt x="8" y="0"/>
                  </a:moveTo>
                  <a:lnTo>
                    <a:pt x="4" y="4"/>
                  </a:lnTo>
                  <a:lnTo>
                    <a:pt x="4" y="11"/>
                  </a:lnTo>
                  <a:lnTo>
                    <a:pt x="15" y="8"/>
                  </a:lnTo>
                  <a:lnTo>
                    <a:pt x="11" y="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7" name="Freeform 589">
              <a:extLst>
                <a:ext uri="{FF2B5EF4-FFF2-40B4-BE49-F238E27FC236}">
                  <a16:creationId xmlns:a16="http://schemas.microsoft.com/office/drawing/2014/main" id="{BA64E97A-5481-497C-BBCF-57C37B864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903"/>
              <a:ext cx="36" cy="15"/>
            </a:xfrm>
            <a:custGeom>
              <a:avLst/>
              <a:gdLst>
                <a:gd name="T0" fmla="*/ 32 w 36"/>
                <a:gd name="T1" fmla="*/ 8 h 15"/>
                <a:gd name="T2" fmla="*/ 18 w 36"/>
                <a:gd name="T3" fmla="*/ 8 h 15"/>
                <a:gd name="T4" fmla="*/ 10 w 36"/>
                <a:gd name="T5" fmla="*/ 0 h 15"/>
                <a:gd name="T6" fmla="*/ 0 w 36"/>
                <a:gd name="T7" fmla="*/ 0 h 15"/>
                <a:gd name="T8" fmla="*/ 0 w 36"/>
                <a:gd name="T9" fmla="*/ 8 h 15"/>
                <a:gd name="T10" fmla="*/ 7 w 36"/>
                <a:gd name="T11" fmla="*/ 8 h 15"/>
                <a:gd name="T12" fmla="*/ 14 w 36"/>
                <a:gd name="T13" fmla="*/ 11 h 15"/>
                <a:gd name="T14" fmla="*/ 18 w 36"/>
                <a:gd name="T15" fmla="*/ 11 h 15"/>
                <a:gd name="T16" fmla="*/ 21 w 36"/>
                <a:gd name="T17" fmla="*/ 15 h 15"/>
                <a:gd name="T18" fmla="*/ 32 w 36"/>
                <a:gd name="T19" fmla="*/ 15 h 15"/>
                <a:gd name="T20" fmla="*/ 36 w 36"/>
                <a:gd name="T21" fmla="*/ 11 h 15"/>
                <a:gd name="T22" fmla="*/ 28 w 36"/>
                <a:gd name="T23" fmla="*/ 11 h 15"/>
                <a:gd name="T24" fmla="*/ 32 w 36"/>
                <a:gd name="T25" fmla="*/ 8 h 15"/>
                <a:gd name="T26" fmla="*/ 32 w 36"/>
                <a:gd name="T27" fmla="*/ 4 h 15"/>
                <a:gd name="T28" fmla="*/ 28 w 36"/>
                <a:gd name="T29" fmla="*/ 8 h 15"/>
                <a:gd name="T30" fmla="*/ 32 w 36"/>
                <a:gd name="T31" fmla="*/ 8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15"/>
                <a:gd name="T50" fmla="*/ 36 w 3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15">
                  <a:moveTo>
                    <a:pt x="32" y="8"/>
                  </a:moveTo>
                  <a:lnTo>
                    <a:pt x="18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32" y="15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Freeform 590">
              <a:extLst>
                <a:ext uri="{FF2B5EF4-FFF2-40B4-BE49-F238E27FC236}">
                  <a16:creationId xmlns:a16="http://schemas.microsoft.com/office/drawing/2014/main" id="{E5927F55-73C1-4FCD-8C00-3A1E0C24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914"/>
              <a:ext cx="32" cy="79"/>
            </a:xfrm>
            <a:custGeom>
              <a:avLst/>
              <a:gdLst>
                <a:gd name="T0" fmla="*/ 7 w 32"/>
                <a:gd name="T1" fmla="*/ 79 h 79"/>
                <a:gd name="T2" fmla="*/ 0 w 32"/>
                <a:gd name="T3" fmla="*/ 79 h 79"/>
                <a:gd name="T4" fmla="*/ 3 w 32"/>
                <a:gd name="T5" fmla="*/ 69 h 79"/>
                <a:gd name="T6" fmla="*/ 7 w 32"/>
                <a:gd name="T7" fmla="*/ 58 h 79"/>
                <a:gd name="T8" fmla="*/ 7 w 32"/>
                <a:gd name="T9" fmla="*/ 47 h 79"/>
                <a:gd name="T10" fmla="*/ 10 w 32"/>
                <a:gd name="T11" fmla="*/ 36 h 79"/>
                <a:gd name="T12" fmla="*/ 18 w 32"/>
                <a:gd name="T13" fmla="*/ 29 h 79"/>
                <a:gd name="T14" fmla="*/ 21 w 32"/>
                <a:gd name="T15" fmla="*/ 18 h 79"/>
                <a:gd name="T16" fmla="*/ 25 w 32"/>
                <a:gd name="T17" fmla="*/ 7 h 79"/>
                <a:gd name="T18" fmla="*/ 32 w 32"/>
                <a:gd name="T19" fmla="*/ 0 h 79"/>
                <a:gd name="T20" fmla="*/ 28 w 32"/>
                <a:gd name="T21" fmla="*/ 7 h 79"/>
                <a:gd name="T22" fmla="*/ 25 w 32"/>
                <a:gd name="T23" fmla="*/ 18 h 79"/>
                <a:gd name="T24" fmla="*/ 21 w 32"/>
                <a:gd name="T25" fmla="*/ 29 h 79"/>
                <a:gd name="T26" fmla="*/ 18 w 32"/>
                <a:gd name="T27" fmla="*/ 36 h 79"/>
                <a:gd name="T28" fmla="*/ 14 w 32"/>
                <a:gd name="T29" fmla="*/ 47 h 79"/>
                <a:gd name="T30" fmla="*/ 7 w 32"/>
                <a:gd name="T31" fmla="*/ 58 h 79"/>
                <a:gd name="T32" fmla="*/ 7 w 32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9"/>
                <a:gd name="T53" fmla="*/ 32 w 3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9">
                  <a:moveTo>
                    <a:pt x="7" y="7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7" y="58"/>
                  </a:lnTo>
                  <a:lnTo>
                    <a:pt x="7" y="47"/>
                  </a:lnTo>
                  <a:lnTo>
                    <a:pt x="10" y="36"/>
                  </a:lnTo>
                  <a:lnTo>
                    <a:pt x="18" y="29"/>
                  </a:lnTo>
                  <a:lnTo>
                    <a:pt x="21" y="18"/>
                  </a:lnTo>
                  <a:lnTo>
                    <a:pt x="25" y="7"/>
                  </a:lnTo>
                  <a:lnTo>
                    <a:pt x="32" y="0"/>
                  </a:lnTo>
                  <a:lnTo>
                    <a:pt x="28" y="7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8" y="36"/>
                  </a:lnTo>
                  <a:lnTo>
                    <a:pt x="14" y="47"/>
                  </a:lnTo>
                  <a:lnTo>
                    <a:pt x="7" y="58"/>
                  </a:lnTo>
                  <a:lnTo>
                    <a:pt x="7" y="7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Freeform 591">
              <a:extLst>
                <a:ext uri="{FF2B5EF4-FFF2-40B4-BE49-F238E27FC236}">
                  <a16:creationId xmlns:a16="http://schemas.microsoft.com/office/drawing/2014/main" id="{24D2DCCC-2D34-4055-839B-6F4693A5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990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4 w 11"/>
                <a:gd name="T3" fmla="*/ 7 h 7"/>
                <a:gd name="T4" fmla="*/ 11 w 11"/>
                <a:gd name="T5" fmla="*/ 7 h 7"/>
                <a:gd name="T6" fmla="*/ 11 w 11"/>
                <a:gd name="T7" fmla="*/ 0 h 7"/>
                <a:gd name="T8" fmla="*/ 4 w 11"/>
                <a:gd name="T9" fmla="*/ 0 h 7"/>
                <a:gd name="T10" fmla="*/ 7 w 11"/>
                <a:gd name="T11" fmla="*/ 3 h 7"/>
                <a:gd name="T12" fmla="*/ 0 w 11"/>
                <a:gd name="T13" fmla="*/ 0 h 7"/>
                <a:gd name="T14" fmla="*/ 0 w 11"/>
                <a:gd name="T15" fmla="*/ 7 h 7"/>
                <a:gd name="T16" fmla="*/ 4 w 11"/>
                <a:gd name="T17" fmla="*/ 7 h 7"/>
                <a:gd name="T18" fmla="*/ 0 w 1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7"/>
                <a:gd name="T32" fmla="*/ 11 w 1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7">
                  <a:moveTo>
                    <a:pt x="0" y="0"/>
                  </a:moveTo>
                  <a:lnTo>
                    <a:pt x="4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0" name="Freeform 592">
              <a:extLst>
                <a:ext uri="{FF2B5EF4-FFF2-40B4-BE49-F238E27FC236}">
                  <a16:creationId xmlns:a16="http://schemas.microsoft.com/office/drawing/2014/main" id="{AF87B72E-C7A8-47FD-92FE-228987EB7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900"/>
              <a:ext cx="43" cy="93"/>
            </a:xfrm>
            <a:custGeom>
              <a:avLst/>
              <a:gdLst>
                <a:gd name="T0" fmla="*/ 40 w 43"/>
                <a:gd name="T1" fmla="*/ 14 h 93"/>
                <a:gd name="T2" fmla="*/ 32 w 43"/>
                <a:gd name="T3" fmla="*/ 11 h 93"/>
                <a:gd name="T4" fmla="*/ 29 w 43"/>
                <a:gd name="T5" fmla="*/ 21 h 93"/>
                <a:gd name="T6" fmla="*/ 22 w 43"/>
                <a:gd name="T7" fmla="*/ 29 h 93"/>
                <a:gd name="T8" fmla="*/ 18 w 43"/>
                <a:gd name="T9" fmla="*/ 39 h 93"/>
                <a:gd name="T10" fmla="*/ 11 w 43"/>
                <a:gd name="T11" fmla="*/ 50 h 93"/>
                <a:gd name="T12" fmla="*/ 11 w 43"/>
                <a:gd name="T13" fmla="*/ 61 h 93"/>
                <a:gd name="T14" fmla="*/ 7 w 43"/>
                <a:gd name="T15" fmla="*/ 72 h 93"/>
                <a:gd name="T16" fmla="*/ 4 w 43"/>
                <a:gd name="T17" fmla="*/ 83 h 93"/>
                <a:gd name="T18" fmla="*/ 0 w 43"/>
                <a:gd name="T19" fmla="*/ 90 h 93"/>
                <a:gd name="T20" fmla="*/ 7 w 43"/>
                <a:gd name="T21" fmla="*/ 93 h 93"/>
                <a:gd name="T22" fmla="*/ 11 w 43"/>
                <a:gd name="T23" fmla="*/ 83 h 93"/>
                <a:gd name="T24" fmla="*/ 11 w 43"/>
                <a:gd name="T25" fmla="*/ 72 h 93"/>
                <a:gd name="T26" fmla="*/ 14 w 43"/>
                <a:gd name="T27" fmla="*/ 65 h 93"/>
                <a:gd name="T28" fmla="*/ 18 w 43"/>
                <a:gd name="T29" fmla="*/ 54 h 93"/>
                <a:gd name="T30" fmla="*/ 25 w 43"/>
                <a:gd name="T31" fmla="*/ 43 h 93"/>
                <a:gd name="T32" fmla="*/ 29 w 43"/>
                <a:gd name="T33" fmla="*/ 32 h 93"/>
                <a:gd name="T34" fmla="*/ 32 w 43"/>
                <a:gd name="T35" fmla="*/ 25 h 93"/>
                <a:gd name="T36" fmla="*/ 40 w 43"/>
                <a:gd name="T37" fmla="*/ 18 h 93"/>
                <a:gd name="T38" fmla="*/ 32 w 43"/>
                <a:gd name="T39" fmla="*/ 14 h 93"/>
                <a:gd name="T40" fmla="*/ 40 w 43"/>
                <a:gd name="T41" fmla="*/ 14 h 93"/>
                <a:gd name="T42" fmla="*/ 43 w 43"/>
                <a:gd name="T43" fmla="*/ 0 h 93"/>
                <a:gd name="T44" fmla="*/ 32 w 43"/>
                <a:gd name="T45" fmla="*/ 11 h 93"/>
                <a:gd name="T46" fmla="*/ 40 w 43"/>
                <a:gd name="T47" fmla="*/ 14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93"/>
                <a:gd name="T74" fmla="*/ 43 w 43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93">
                  <a:moveTo>
                    <a:pt x="40" y="14"/>
                  </a:moveTo>
                  <a:lnTo>
                    <a:pt x="32" y="11"/>
                  </a:lnTo>
                  <a:lnTo>
                    <a:pt x="29" y="21"/>
                  </a:lnTo>
                  <a:lnTo>
                    <a:pt x="22" y="29"/>
                  </a:lnTo>
                  <a:lnTo>
                    <a:pt x="18" y="39"/>
                  </a:lnTo>
                  <a:lnTo>
                    <a:pt x="11" y="50"/>
                  </a:lnTo>
                  <a:lnTo>
                    <a:pt x="11" y="61"/>
                  </a:lnTo>
                  <a:lnTo>
                    <a:pt x="7" y="72"/>
                  </a:lnTo>
                  <a:lnTo>
                    <a:pt x="4" y="83"/>
                  </a:lnTo>
                  <a:lnTo>
                    <a:pt x="0" y="90"/>
                  </a:lnTo>
                  <a:lnTo>
                    <a:pt x="7" y="93"/>
                  </a:lnTo>
                  <a:lnTo>
                    <a:pt x="11" y="83"/>
                  </a:lnTo>
                  <a:lnTo>
                    <a:pt x="11" y="72"/>
                  </a:lnTo>
                  <a:lnTo>
                    <a:pt x="14" y="65"/>
                  </a:lnTo>
                  <a:lnTo>
                    <a:pt x="18" y="54"/>
                  </a:lnTo>
                  <a:lnTo>
                    <a:pt x="25" y="43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40" y="18"/>
                  </a:lnTo>
                  <a:lnTo>
                    <a:pt x="32" y="14"/>
                  </a:lnTo>
                  <a:lnTo>
                    <a:pt x="40" y="14"/>
                  </a:lnTo>
                  <a:lnTo>
                    <a:pt x="43" y="0"/>
                  </a:lnTo>
                  <a:lnTo>
                    <a:pt x="32" y="11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Freeform 593">
              <a:extLst>
                <a:ext uri="{FF2B5EF4-FFF2-40B4-BE49-F238E27FC236}">
                  <a16:creationId xmlns:a16="http://schemas.microsoft.com/office/drawing/2014/main" id="{976B4E25-5872-4276-B747-29AB2E52B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914"/>
              <a:ext cx="33" cy="83"/>
            </a:xfrm>
            <a:custGeom>
              <a:avLst/>
              <a:gdLst>
                <a:gd name="T0" fmla="*/ 4 w 33"/>
                <a:gd name="T1" fmla="*/ 83 h 83"/>
                <a:gd name="T2" fmla="*/ 4 w 33"/>
                <a:gd name="T3" fmla="*/ 79 h 83"/>
                <a:gd name="T4" fmla="*/ 7 w 33"/>
                <a:gd name="T5" fmla="*/ 69 h 83"/>
                <a:gd name="T6" fmla="*/ 7 w 33"/>
                <a:gd name="T7" fmla="*/ 58 h 83"/>
                <a:gd name="T8" fmla="*/ 15 w 33"/>
                <a:gd name="T9" fmla="*/ 47 h 83"/>
                <a:gd name="T10" fmla="*/ 18 w 33"/>
                <a:gd name="T11" fmla="*/ 36 h 83"/>
                <a:gd name="T12" fmla="*/ 22 w 33"/>
                <a:gd name="T13" fmla="*/ 29 h 83"/>
                <a:gd name="T14" fmla="*/ 25 w 33"/>
                <a:gd name="T15" fmla="*/ 18 h 83"/>
                <a:gd name="T16" fmla="*/ 29 w 33"/>
                <a:gd name="T17" fmla="*/ 11 h 83"/>
                <a:gd name="T18" fmla="*/ 33 w 33"/>
                <a:gd name="T19" fmla="*/ 0 h 83"/>
                <a:gd name="T20" fmla="*/ 25 w 33"/>
                <a:gd name="T21" fmla="*/ 0 h 83"/>
                <a:gd name="T22" fmla="*/ 22 w 33"/>
                <a:gd name="T23" fmla="*/ 7 h 83"/>
                <a:gd name="T24" fmla="*/ 22 w 33"/>
                <a:gd name="T25" fmla="*/ 18 h 83"/>
                <a:gd name="T26" fmla="*/ 15 w 33"/>
                <a:gd name="T27" fmla="*/ 25 h 83"/>
                <a:gd name="T28" fmla="*/ 11 w 33"/>
                <a:gd name="T29" fmla="*/ 36 h 83"/>
                <a:gd name="T30" fmla="*/ 4 w 33"/>
                <a:gd name="T31" fmla="*/ 43 h 83"/>
                <a:gd name="T32" fmla="*/ 4 w 33"/>
                <a:gd name="T33" fmla="*/ 54 h 83"/>
                <a:gd name="T34" fmla="*/ 0 w 33"/>
                <a:gd name="T35" fmla="*/ 69 h 83"/>
                <a:gd name="T36" fmla="*/ 0 w 33"/>
                <a:gd name="T37" fmla="*/ 79 h 83"/>
                <a:gd name="T38" fmla="*/ 4 w 33"/>
                <a:gd name="T39" fmla="*/ 76 h 83"/>
                <a:gd name="T40" fmla="*/ 4 w 33"/>
                <a:gd name="T41" fmla="*/ 83 h 83"/>
                <a:gd name="T42" fmla="*/ 7 w 33"/>
                <a:gd name="T43" fmla="*/ 83 h 83"/>
                <a:gd name="T44" fmla="*/ 4 w 33"/>
                <a:gd name="T45" fmla="*/ 79 h 83"/>
                <a:gd name="T46" fmla="*/ 4 w 33"/>
                <a:gd name="T47" fmla="*/ 83 h 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"/>
                <a:gd name="T73" fmla="*/ 0 h 83"/>
                <a:gd name="T74" fmla="*/ 33 w 33"/>
                <a:gd name="T75" fmla="*/ 83 h 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" h="83">
                  <a:moveTo>
                    <a:pt x="4" y="83"/>
                  </a:moveTo>
                  <a:lnTo>
                    <a:pt x="4" y="79"/>
                  </a:lnTo>
                  <a:lnTo>
                    <a:pt x="7" y="69"/>
                  </a:lnTo>
                  <a:lnTo>
                    <a:pt x="7" y="58"/>
                  </a:lnTo>
                  <a:lnTo>
                    <a:pt x="15" y="47"/>
                  </a:lnTo>
                  <a:lnTo>
                    <a:pt x="18" y="36"/>
                  </a:lnTo>
                  <a:lnTo>
                    <a:pt x="22" y="29"/>
                  </a:lnTo>
                  <a:lnTo>
                    <a:pt x="25" y="18"/>
                  </a:lnTo>
                  <a:lnTo>
                    <a:pt x="29" y="1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22" y="7"/>
                  </a:lnTo>
                  <a:lnTo>
                    <a:pt x="22" y="18"/>
                  </a:lnTo>
                  <a:lnTo>
                    <a:pt x="15" y="25"/>
                  </a:lnTo>
                  <a:lnTo>
                    <a:pt x="11" y="36"/>
                  </a:lnTo>
                  <a:lnTo>
                    <a:pt x="4" y="43"/>
                  </a:lnTo>
                  <a:lnTo>
                    <a:pt x="4" y="54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4" y="76"/>
                  </a:lnTo>
                  <a:lnTo>
                    <a:pt x="4" y="83"/>
                  </a:lnTo>
                  <a:lnTo>
                    <a:pt x="7" y="83"/>
                  </a:lnTo>
                  <a:lnTo>
                    <a:pt x="4" y="79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Freeform 594">
              <a:extLst>
                <a:ext uri="{FF2B5EF4-FFF2-40B4-BE49-F238E27FC236}">
                  <a16:creationId xmlns:a16="http://schemas.microsoft.com/office/drawing/2014/main" id="{5D8D3FC2-0557-4EC4-A1B0-B6259A799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997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3" name="Freeform 595">
              <a:extLst>
                <a:ext uri="{FF2B5EF4-FFF2-40B4-BE49-F238E27FC236}">
                  <a16:creationId xmlns:a16="http://schemas.microsoft.com/office/drawing/2014/main" id="{315CA2F8-72F4-494E-ACAE-CB66098A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993"/>
              <a:ext cx="28" cy="8"/>
            </a:xfrm>
            <a:custGeom>
              <a:avLst/>
              <a:gdLst>
                <a:gd name="T0" fmla="*/ 18 w 28"/>
                <a:gd name="T1" fmla="*/ 0 h 8"/>
                <a:gd name="T2" fmla="*/ 18 w 28"/>
                <a:gd name="T3" fmla="*/ 8 h 8"/>
                <a:gd name="T4" fmla="*/ 28 w 28"/>
                <a:gd name="T5" fmla="*/ 8 h 8"/>
                <a:gd name="T6" fmla="*/ 25 w 28"/>
                <a:gd name="T7" fmla="*/ 0 h 8"/>
                <a:gd name="T8" fmla="*/ 18 w 28"/>
                <a:gd name="T9" fmla="*/ 0 h 8"/>
                <a:gd name="T10" fmla="*/ 18 w 28"/>
                <a:gd name="T11" fmla="*/ 8 h 8"/>
                <a:gd name="T12" fmla="*/ 18 w 28"/>
                <a:gd name="T13" fmla="*/ 0 h 8"/>
                <a:gd name="T14" fmla="*/ 0 w 28"/>
                <a:gd name="T15" fmla="*/ 8 h 8"/>
                <a:gd name="T16" fmla="*/ 18 w 28"/>
                <a:gd name="T17" fmla="*/ 8 h 8"/>
                <a:gd name="T18" fmla="*/ 18 w 2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8"/>
                <a:gd name="T32" fmla="*/ 28 w 2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8">
                  <a:moveTo>
                    <a:pt x="18" y="0"/>
                  </a:moveTo>
                  <a:lnTo>
                    <a:pt x="18" y="8"/>
                  </a:lnTo>
                  <a:lnTo>
                    <a:pt x="28" y="8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8" y="0"/>
                  </a:lnTo>
                  <a:lnTo>
                    <a:pt x="0" y="8"/>
                  </a:lnTo>
                  <a:lnTo>
                    <a:pt x="18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Freeform 596">
              <a:extLst>
                <a:ext uri="{FF2B5EF4-FFF2-40B4-BE49-F238E27FC236}">
                  <a16:creationId xmlns:a16="http://schemas.microsoft.com/office/drawing/2014/main" id="{B9D25BE5-776A-4105-89FC-979457C35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990"/>
              <a:ext cx="21" cy="11"/>
            </a:xfrm>
            <a:custGeom>
              <a:avLst/>
              <a:gdLst>
                <a:gd name="T0" fmla="*/ 10 w 21"/>
                <a:gd name="T1" fmla="*/ 11 h 11"/>
                <a:gd name="T2" fmla="*/ 10 w 21"/>
                <a:gd name="T3" fmla="*/ 3 h 11"/>
                <a:gd name="T4" fmla="*/ 7 w 21"/>
                <a:gd name="T5" fmla="*/ 0 h 11"/>
                <a:gd name="T6" fmla="*/ 3 w 21"/>
                <a:gd name="T7" fmla="*/ 3 h 11"/>
                <a:gd name="T8" fmla="*/ 0 w 21"/>
                <a:gd name="T9" fmla="*/ 3 h 11"/>
                <a:gd name="T10" fmla="*/ 0 w 21"/>
                <a:gd name="T11" fmla="*/ 11 h 11"/>
                <a:gd name="T12" fmla="*/ 7 w 21"/>
                <a:gd name="T13" fmla="*/ 11 h 11"/>
                <a:gd name="T14" fmla="*/ 7 w 21"/>
                <a:gd name="T15" fmla="*/ 3 h 11"/>
                <a:gd name="T16" fmla="*/ 10 w 21"/>
                <a:gd name="T17" fmla="*/ 11 h 11"/>
                <a:gd name="T18" fmla="*/ 21 w 21"/>
                <a:gd name="T19" fmla="*/ 7 h 11"/>
                <a:gd name="T20" fmla="*/ 10 w 21"/>
                <a:gd name="T21" fmla="*/ 3 h 11"/>
                <a:gd name="T22" fmla="*/ 10 w 21"/>
                <a:gd name="T23" fmla="*/ 1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1"/>
                <a:gd name="T38" fmla="*/ 21 w 21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1">
                  <a:moveTo>
                    <a:pt x="10" y="11"/>
                  </a:moveTo>
                  <a:lnTo>
                    <a:pt x="10" y="3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7" y="3"/>
                  </a:lnTo>
                  <a:lnTo>
                    <a:pt x="10" y="11"/>
                  </a:lnTo>
                  <a:lnTo>
                    <a:pt x="21" y="7"/>
                  </a:lnTo>
                  <a:lnTo>
                    <a:pt x="10" y="3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950" name="Text Box 598">
            <a:extLst>
              <a:ext uri="{FF2B5EF4-FFF2-40B4-BE49-F238E27FC236}">
                <a16:creationId xmlns:a16="http://schemas.microsoft.com/office/drawing/2014/main" id="{F351E3EF-5EF6-44DB-9964-F23CB284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68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i="1" u="sng">
                <a:solidFill>
                  <a:schemeClr val="tx2"/>
                </a:solidFill>
                <a:latin typeface="Comic Sans MS" panose="030F0702030302020204" pitchFamily="66" charset="0"/>
              </a:rPr>
              <a:t>Present-tense</a:t>
            </a:r>
            <a:r>
              <a:rPr lang="en-US" altLang="en-US" sz="2800">
                <a:solidFill>
                  <a:schemeClr val="tx2"/>
                </a:solidFill>
                <a:latin typeface="Comic Sans MS" panose="030F0702030302020204" pitchFamily="66" charset="0"/>
              </a:rPr>
              <a:t> verbs in Spanish can have several English equivalents.  Each simple expression in Spanish may convey </a:t>
            </a:r>
            <a:r>
              <a:rPr lang="en-US" altLang="en-US" sz="2800" i="1" u="sng">
                <a:solidFill>
                  <a:schemeClr val="tx2"/>
                </a:solidFill>
                <a:latin typeface="Comic Sans MS" panose="030F0702030302020204" pitchFamily="66" charset="0"/>
              </a:rPr>
              <a:t>three different ideas</a:t>
            </a:r>
            <a:r>
              <a:rPr lang="en-US" altLang="en-US" sz="2800">
                <a:solidFill>
                  <a:schemeClr val="tx2"/>
                </a:solidFill>
                <a:latin typeface="Comic Sans MS" panose="030F0702030302020204" pitchFamily="66" charset="0"/>
              </a:rPr>
              <a:t> in English:</a:t>
            </a:r>
          </a:p>
        </p:txBody>
      </p:sp>
      <p:sp>
        <p:nvSpPr>
          <p:cNvPr id="100951" name="Text Box 599">
            <a:extLst>
              <a:ext uri="{FF2B5EF4-FFF2-40B4-BE49-F238E27FC236}">
                <a16:creationId xmlns:a16="http://schemas.microsoft.com/office/drawing/2014/main" id="{83093778-A93E-4422-A122-D40B19F3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38400"/>
            <a:ext cx="321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Estudio español.</a:t>
            </a:r>
          </a:p>
        </p:txBody>
      </p:sp>
      <p:sp>
        <p:nvSpPr>
          <p:cNvPr id="100952" name="Text Box 600">
            <a:extLst>
              <a:ext uri="{FF2B5EF4-FFF2-40B4-BE49-F238E27FC236}">
                <a16:creationId xmlns:a16="http://schemas.microsoft.com/office/drawing/2014/main" id="{80B42357-941B-4F92-9815-766941A1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0"/>
            <a:ext cx="908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FFFF"/>
                </a:solidFill>
                <a:latin typeface="Comic Sans MS" panose="030F0702030302020204" pitchFamily="66" charset="0"/>
              </a:rPr>
              <a:t>(yo)</a:t>
            </a:r>
          </a:p>
        </p:txBody>
      </p:sp>
      <p:sp>
        <p:nvSpPr>
          <p:cNvPr id="100953" name="Text Box 601">
            <a:extLst>
              <a:ext uri="{FF2B5EF4-FFF2-40B4-BE49-F238E27FC236}">
                <a16:creationId xmlns:a16="http://schemas.microsoft.com/office/drawing/2014/main" id="{3B684445-3638-4E4A-A8A0-53D88991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563938"/>
            <a:ext cx="441483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chemeClr val="tx2"/>
                </a:solidFill>
                <a:latin typeface="Comic Sans MS" panose="030F0702030302020204" pitchFamily="66" charset="0"/>
              </a:rPr>
              <a:t>  I study Spanish.</a:t>
            </a:r>
          </a:p>
          <a:p>
            <a:pPr algn="ctr" eaLnBrk="1" hangingPunct="1">
              <a:buClr>
                <a:srgbClr val="FFFFFF"/>
              </a:buClr>
              <a:buFont typeface="Wingdings" panose="05000000000000000000" pitchFamily="2" charset="2"/>
              <a:buChar char="ü"/>
            </a:pPr>
            <a:endParaRPr lang="en-US" altLang="en-US" sz="28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chemeClr val="tx2"/>
                </a:solidFill>
                <a:latin typeface="Comic Sans MS" panose="030F0702030302020204" pitchFamily="66" charset="0"/>
              </a:rPr>
              <a:t>  I do study Spanish.</a:t>
            </a:r>
          </a:p>
          <a:p>
            <a:pPr algn="ctr" eaLnBrk="1" hangingPunct="1">
              <a:buClr>
                <a:srgbClr val="FFFFFF"/>
              </a:buClr>
              <a:buFont typeface="Wingdings" panose="05000000000000000000" pitchFamily="2" charset="2"/>
              <a:buChar char="ü"/>
            </a:pPr>
            <a:endParaRPr lang="en-US" altLang="en-US" sz="28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chemeClr val="tx2"/>
                </a:solidFill>
                <a:latin typeface="Comic Sans MS" panose="030F0702030302020204" pitchFamily="66" charset="0"/>
              </a:rPr>
              <a:t>  I am studying Spanish.</a:t>
            </a:r>
          </a:p>
        </p:txBody>
      </p:sp>
      <p:sp>
        <p:nvSpPr>
          <p:cNvPr id="100954" name="Text Box 602">
            <a:extLst>
              <a:ext uri="{FF2B5EF4-FFF2-40B4-BE49-F238E27FC236}">
                <a16:creationId xmlns:a16="http://schemas.microsoft.com/office/drawing/2014/main" id="{DEB5E027-47AE-48AA-A565-0A446295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3927475"/>
            <a:ext cx="2236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simple statement</a:t>
            </a:r>
          </a:p>
        </p:txBody>
      </p:sp>
      <p:sp>
        <p:nvSpPr>
          <p:cNvPr id="100957" name="Text Box 605">
            <a:extLst>
              <a:ext uri="{FF2B5EF4-FFF2-40B4-BE49-F238E27FC236}">
                <a16:creationId xmlns:a16="http://schemas.microsoft.com/office/drawing/2014/main" id="{B5782D83-7A53-426A-B7F9-5C51726D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006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emphasis</a:t>
            </a:r>
          </a:p>
        </p:txBody>
      </p:sp>
      <p:sp>
        <p:nvSpPr>
          <p:cNvPr id="100958" name="Text Box 606">
            <a:extLst>
              <a:ext uri="{FF2B5EF4-FFF2-40B4-BE49-F238E27FC236}">
                <a16:creationId xmlns:a16="http://schemas.microsoft.com/office/drawing/2014/main" id="{1D2100F5-B069-4298-A42A-FE96BADB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5638800"/>
            <a:ext cx="234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action in progress</a:t>
            </a:r>
          </a:p>
        </p:txBody>
      </p: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50" grpId="0" autoUpdateAnimBg="0"/>
      <p:bldP spid="100951" grpId="0" autoUpdateAnimBg="0"/>
      <p:bldP spid="100952" grpId="0" autoUpdateAnimBg="0"/>
      <p:bldP spid="100953" grpId="0" build="p" autoUpdateAnimBg="0"/>
      <p:bldP spid="100954" grpId="0" autoUpdateAnimBg="0"/>
      <p:bldP spid="100957" grpId="0" autoUpdateAnimBg="0"/>
      <p:bldP spid="1009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B1CF39C-EE50-4623-BFD0-A331EAFA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Comic Sans MS" panose="030F0702030302020204" pitchFamily="66" charset="0"/>
              </a:rPr>
              <a:t>¿Cuál es la forma correcta?</a:t>
            </a:r>
          </a:p>
        </p:txBody>
      </p:sp>
      <p:pic>
        <p:nvPicPr>
          <p:cNvPr id="21507" name="Picture 9" descr="MPj04025940000[1]">
            <a:extLst>
              <a:ext uri="{FF2B5EF4-FFF2-40B4-BE49-F238E27FC236}">
                <a16:creationId xmlns:a16="http://schemas.microsoft.com/office/drawing/2014/main" id="{659383D2-B1C4-4830-BF18-C0223A9217D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4013"/>
            <a:ext cx="45720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14DFB3C7-3DD6-419F-BACD-A2A303F94C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>
              <a:latin typeface="Comic Sans MS" panose="030F0702030302020204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>
                <a:latin typeface="Comic Sans MS" panose="030F0702030302020204" pitchFamily="66" charset="0"/>
              </a:rPr>
              <a:t>mi amigo y yo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b="1" i="1">
                <a:solidFill>
                  <a:schemeClr val="tx2"/>
                </a:solidFill>
                <a:latin typeface="Comic Sans MS" panose="030F0702030302020204" pitchFamily="66" charset="0"/>
              </a:rPr>
              <a:t>habl</a:t>
            </a:r>
            <a:r>
              <a:rPr lang="en-US" altLang="en-US" b="1" i="1" u="sng">
                <a:latin typeface="Comic Sans MS" panose="030F0702030302020204" pitchFamily="66" charset="0"/>
              </a:rPr>
              <a:t>amos</a:t>
            </a:r>
          </a:p>
        </p:txBody>
      </p:sp>
      <p:sp>
        <p:nvSpPr>
          <p:cNvPr id="21509" name="Slide Number Placeholder 6">
            <a:extLst>
              <a:ext uri="{FF2B5EF4-FFF2-40B4-BE49-F238E27FC236}">
                <a16:creationId xmlns:a16="http://schemas.microsoft.com/office/drawing/2014/main" id="{0B2E4093-78D0-4FB2-B184-B308ED84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CD635F4-4C81-444D-9764-A3E026EC3234}" type="slidenum">
              <a:rPr lang="en-US" altLang="en-US" sz="1400"/>
              <a:pPr>
                <a:spcBef>
                  <a:spcPct val="50000"/>
                </a:spcBef>
              </a:pPr>
              <a:t>13</a:t>
            </a:fld>
            <a:endParaRPr lang="en-US" altLang="en-US" sz="1400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E04C7316-FE14-4AFB-B216-EEDADA3B8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el estudiante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habl</a:t>
            </a:r>
            <a:r>
              <a:rPr lang="en-US" altLang="en-US" sz="3200" b="1" i="1" u="sng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7C351530-84C6-4F64-A239-795FC2853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5432425"/>
            <a:ext cx="1558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hablar</a:t>
            </a:r>
          </a:p>
          <a:p>
            <a:pPr algn="ctr" eaLnBrk="1" hangingPunct="1"/>
            <a:r>
              <a:rPr lang="en-US" altLang="en-US" sz="2800" i="1">
                <a:solidFill>
                  <a:schemeClr val="tx2"/>
                </a:solidFill>
                <a:latin typeface="Comic Sans MS" panose="030F0702030302020204" pitchFamily="66" charset="0"/>
              </a:rPr>
              <a:t>(to talk)</a:t>
            </a:r>
          </a:p>
        </p:txBody>
      </p: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2" grpId="0" build="p" autoUpdateAnimBg="0"/>
      <p:bldP spid="78854" grpId="0" build="p" autoUpdateAnimBg="0"/>
      <p:bldP spid="788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479B43EE-8498-4ACD-A525-6D099BA7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042DD19-D1E6-4DAF-AE38-23AC5CFEE8D8}" type="slidenum">
              <a:rPr lang="en-US" altLang="en-US" sz="1400"/>
              <a:pPr>
                <a:spcBef>
                  <a:spcPct val="50000"/>
                </a:spcBef>
              </a:pPr>
              <a:t>14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F4E8664-849A-4DC1-AE22-C8BE1923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B84901B-A08B-46A3-8D44-BE18315B8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mi padre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trabaj</a:t>
            </a:r>
            <a:r>
              <a:rPr lang="en-US" altLang="en-US" sz="3200" b="1" i="1" u="sng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56CBB33-D889-4FFC-970F-94DC81F22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91000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unos amigos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trabaj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5805BC28-38D9-4029-B372-467FB25E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5084763"/>
            <a:ext cx="17351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trabajar</a:t>
            </a:r>
          </a:p>
          <a:p>
            <a:pPr algn="ctr" eaLnBrk="1" hangingPunct="1"/>
            <a:r>
              <a:rPr lang="en-US" altLang="en-US" sz="2800" i="1">
                <a:solidFill>
                  <a:schemeClr val="tx2"/>
                </a:solidFill>
                <a:latin typeface="Comic Sans MS" panose="030F0702030302020204" pitchFamily="66" charset="0"/>
              </a:rPr>
              <a:t>(to work)</a:t>
            </a:r>
          </a:p>
        </p:txBody>
      </p:sp>
      <p:pic>
        <p:nvPicPr>
          <p:cNvPr id="22535" name="Picture 9">
            <a:extLst>
              <a:ext uri="{FF2B5EF4-FFF2-40B4-BE49-F238E27FC236}">
                <a16:creationId xmlns:a16="http://schemas.microsoft.com/office/drawing/2014/main" id="{61E7FA41-FDAE-4678-8A27-A79FE6E2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803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  <p:bldP spid="80901" grpId="0" build="p" autoUpdateAnimBg="0"/>
      <p:bldP spid="809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CA7F8EF7-A9B0-46A9-829B-6B4B009F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90BF806-D15B-42C5-9642-964ACA595B9A}" type="slidenum">
              <a:rPr lang="en-US" altLang="en-US" sz="1400"/>
              <a:pPr>
                <a:spcBef>
                  <a:spcPct val="50000"/>
                </a:spcBef>
              </a:pPr>
              <a:t>15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A4537BA-356C-4B19-B4B1-18C8C9A4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4CE6452-0263-4F1F-BDFC-34B57B98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33600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tú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cocin</a:t>
            </a:r>
            <a:r>
              <a:rPr lang="en-US" altLang="en-US" sz="3200" b="1" i="1" u="sng">
                <a:latin typeface="Comic Sans MS" panose="030F0702030302020204" pitchFamily="66" charset="0"/>
              </a:rPr>
              <a:t>as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7D4290A9-0370-401D-9E72-4A99035E3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ella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cocin</a:t>
            </a:r>
            <a:r>
              <a:rPr lang="en-US" altLang="en-US" sz="3200" b="1" i="1" u="sng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C583EE53-53BF-4DE7-84F6-595AACB3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5292725"/>
            <a:ext cx="1671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cocinar</a:t>
            </a:r>
          </a:p>
          <a:p>
            <a:pPr algn="ctr" eaLnBrk="1" hangingPunct="1"/>
            <a:r>
              <a:rPr lang="en-US" altLang="en-US" sz="2800" i="1">
                <a:solidFill>
                  <a:schemeClr val="tx2"/>
                </a:solidFill>
                <a:latin typeface="Comic Sans MS" panose="030F0702030302020204" pitchFamily="66" charset="0"/>
              </a:rPr>
              <a:t>(to cook)</a:t>
            </a:r>
          </a:p>
        </p:txBody>
      </p:sp>
      <p:pic>
        <p:nvPicPr>
          <p:cNvPr id="23559" name="Picture 9">
            <a:extLst>
              <a:ext uri="{FF2B5EF4-FFF2-40B4-BE49-F238E27FC236}">
                <a16:creationId xmlns:a16="http://schemas.microsoft.com/office/drawing/2014/main" id="{5B2BB393-180E-4BD7-8D04-48A88A0C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311275"/>
            <a:ext cx="457358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  <p:bldP spid="81925" grpId="0" build="p" autoUpdateAnimBg="0"/>
      <p:bldP spid="8192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1AB2B630-E950-42FA-B0AC-05E36987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CC4E606-9A7C-4B36-B9A4-5A3E06B123BE}" type="slidenum">
              <a:rPr lang="en-US" altLang="en-US" sz="1400"/>
              <a:pPr>
                <a:spcBef>
                  <a:spcPct val="50000"/>
                </a:spcBef>
              </a:pPr>
              <a:t>16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B202AA6-1AA6-479D-8343-4B432453F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CC87524-E6BB-4AFD-AB33-20D87FB0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Elena y José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bail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72F7E2E2-7764-4C2F-BCCE-7A7D6035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381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Laura y yo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bail</a:t>
            </a:r>
            <a:r>
              <a:rPr lang="en-US" altLang="en-US" sz="3200" b="1" i="1" u="sng">
                <a:latin typeface="Comic Sans MS" panose="030F0702030302020204" pitchFamily="66" charset="0"/>
              </a:rPr>
              <a:t>amos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598D8AE9-B3CE-4A3C-BDFB-D3B26CB7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5181600"/>
            <a:ext cx="1944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bailar</a:t>
            </a:r>
          </a:p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(to dance)</a:t>
            </a:r>
          </a:p>
        </p:txBody>
      </p:sp>
      <p:pic>
        <p:nvPicPr>
          <p:cNvPr id="24583" name="Picture 11">
            <a:extLst>
              <a:ext uri="{FF2B5EF4-FFF2-40B4-BE49-F238E27FC236}">
                <a16:creationId xmlns:a16="http://schemas.microsoft.com/office/drawing/2014/main" id="{9E69AEC8-49F2-4470-B273-CEABCFAC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7526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  <p:bldP spid="82949" grpId="0" build="p" autoUpdateAnimBg="0"/>
      <p:bldP spid="8295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1992A3D8-E38F-422B-AB0B-A8324575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56936B4-EA18-414A-8C49-A5CD58E3FB9B}" type="slidenum">
              <a:rPr lang="en-US" altLang="en-US" sz="1400"/>
              <a:pPr>
                <a:spcBef>
                  <a:spcPct val="50000"/>
                </a:spcBef>
              </a:pPr>
              <a:t>17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D4CBBD-6FC5-4DE5-84AD-0A622F7D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EF819E4-2AC5-4879-BD32-F5AD599B1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yo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salt</a:t>
            </a:r>
            <a:r>
              <a:rPr lang="en-US" altLang="en-US" sz="3200" b="1" i="1" u="sng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7B9237C2-ABE9-433C-B123-08872769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0386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Sr. Romero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salt</a:t>
            </a:r>
            <a:r>
              <a:rPr lang="en-US" altLang="en-US" sz="3200" b="1" i="1" u="sng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F85AE106-CDD4-402E-A8DA-9242CBBC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4951413"/>
            <a:ext cx="1763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saltar</a:t>
            </a:r>
          </a:p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(to jump)</a:t>
            </a:r>
          </a:p>
        </p:txBody>
      </p:sp>
      <p:pic>
        <p:nvPicPr>
          <p:cNvPr id="25607" name="Picture 9">
            <a:extLst>
              <a:ext uri="{FF2B5EF4-FFF2-40B4-BE49-F238E27FC236}">
                <a16:creationId xmlns:a16="http://schemas.microsoft.com/office/drawing/2014/main" id="{4004B7D6-38E9-430E-AFE6-534C9840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42497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  <p:bldP spid="83973" grpId="0" build="p" autoUpdateAnimBg="0"/>
      <p:bldP spid="839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18301709-1EC1-4C51-BF26-81080D27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A5CCEDC-8B44-482C-89E8-BFF48F7F01AB}" type="slidenum">
              <a:rPr lang="en-US" altLang="en-US" sz="1400"/>
              <a:pPr>
                <a:spcBef>
                  <a:spcPct val="50000"/>
                </a:spcBef>
              </a:pPr>
              <a:t>18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B44A87B-33D1-48D2-8433-4D852EDDB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9800E36-ECDB-4AEB-A046-01995A4A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vosotros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busc</a:t>
            </a:r>
            <a:r>
              <a:rPr lang="en-US" altLang="en-US" sz="3200" b="1" i="1" u="sng">
                <a:latin typeface="Comic Sans MS" panose="030F0702030302020204" pitchFamily="66" charset="0"/>
              </a:rPr>
              <a:t>áis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FBEE3D91-A4F5-4679-83B8-B951D66F2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Uds.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busc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4999" name="Text Box 7">
            <a:extLst>
              <a:ext uri="{FF2B5EF4-FFF2-40B4-BE49-F238E27FC236}">
                <a16:creationId xmlns:a16="http://schemas.microsoft.com/office/drawing/2014/main" id="{E1E937F4-EC6C-41CD-90D0-411204C1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695825"/>
            <a:ext cx="2333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buscar</a:t>
            </a:r>
          </a:p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(to look for)</a:t>
            </a:r>
          </a:p>
        </p:txBody>
      </p:sp>
      <p:pic>
        <p:nvPicPr>
          <p:cNvPr id="26631" name="Picture 9">
            <a:extLst>
              <a:ext uri="{FF2B5EF4-FFF2-40B4-BE49-F238E27FC236}">
                <a16:creationId xmlns:a16="http://schemas.microsoft.com/office/drawing/2014/main" id="{640D131E-1CDA-4F3A-B001-9C431649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4363"/>
            <a:ext cx="5238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  <p:bldP spid="84998" grpId="0" build="p" autoUpdateAnimBg="0"/>
      <p:bldP spid="849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6A6C0F7E-B1A1-47BA-A720-5CBA0ECB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6AA137F-E167-42B1-AD49-5DB83A408B34}" type="slidenum">
              <a:rPr lang="en-US" altLang="en-US" sz="1400"/>
              <a:pPr>
                <a:spcBef>
                  <a:spcPct val="50000"/>
                </a:spcBef>
              </a:pPr>
              <a:t>19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08947D2-5397-4B1A-957E-D4FDC7714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75AD213-DB17-46DD-A7A1-532B91698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812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mis amigos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compr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348A238F-58BC-4C65-A7EB-78FF1926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4419600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Ramón y tú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compr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6023" name="Text Box 7">
            <a:extLst>
              <a:ext uri="{FF2B5EF4-FFF2-40B4-BE49-F238E27FC236}">
                <a16:creationId xmlns:a16="http://schemas.microsoft.com/office/drawing/2014/main" id="{96E5E93F-0F92-44DC-BF9E-DFA2ED8AF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9895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comprar</a:t>
            </a:r>
          </a:p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(to buy)</a:t>
            </a:r>
          </a:p>
        </p:txBody>
      </p:sp>
      <p:pic>
        <p:nvPicPr>
          <p:cNvPr id="27655" name="Picture 9">
            <a:extLst>
              <a:ext uri="{FF2B5EF4-FFF2-40B4-BE49-F238E27FC236}">
                <a16:creationId xmlns:a16="http://schemas.microsoft.com/office/drawing/2014/main" id="{3E6994C3-BD18-4D32-B826-16BAB24B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55725"/>
            <a:ext cx="5318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6022" grpId="0" build="p" autoUpdateAnimBg="0"/>
      <p:bldP spid="860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CE50EFD-5456-422D-B4CE-937C7344F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Los infinitivos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09C5F493-0833-47B2-81C2-E62828AED6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Infinitive verbs are the original form of a verb.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The 3 infinitive endings are: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-ar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-er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-ir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When you take off the ending, you are left with a </a:t>
            </a:r>
            <a:r>
              <a:rPr lang="en-US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stem</a:t>
            </a:r>
            <a:r>
              <a:rPr lang="en-US" altLang="en-US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7AD56008-D201-49BB-81BE-A0864B24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DB4DDCC-41BA-4CD3-A28E-8E5B9559251F}" type="slidenum">
              <a:rPr lang="en-US" altLang="en-US" sz="1400"/>
              <a:pPr>
                <a:spcBef>
                  <a:spcPct val="50000"/>
                </a:spcBef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316ABD89-F3F2-42F3-B0A2-01940FC5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B56E522-B556-4B77-819A-B9FB1EDE7069}" type="slidenum">
              <a:rPr lang="en-US" altLang="en-US" sz="1400"/>
              <a:pPr>
                <a:spcBef>
                  <a:spcPct val="50000"/>
                </a:spcBef>
              </a:pPr>
              <a:t>20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8118CD3-4BAE-47B8-943F-C29065A9E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4B4A993-9C5A-45F9-B68D-FA8EEFE1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la clase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cant</a:t>
            </a:r>
            <a:r>
              <a:rPr lang="en-US" altLang="en-US" sz="3200" b="1" i="1" u="sng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BBB8DA91-2797-4032-BA61-81118A4E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las estudiantes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cant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7047" name="Text Box 7">
            <a:extLst>
              <a:ext uri="{FF2B5EF4-FFF2-40B4-BE49-F238E27FC236}">
                <a16:creationId xmlns:a16="http://schemas.microsoft.com/office/drawing/2014/main" id="{D65A94CF-F296-4310-ACAF-AFB8517AB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5105400"/>
            <a:ext cx="161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cantar</a:t>
            </a:r>
          </a:p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(to sing)</a:t>
            </a:r>
          </a:p>
        </p:txBody>
      </p:sp>
      <p:pic>
        <p:nvPicPr>
          <p:cNvPr id="28679" name="Picture 9">
            <a:extLst>
              <a:ext uri="{FF2B5EF4-FFF2-40B4-BE49-F238E27FC236}">
                <a16:creationId xmlns:a16="http://schemas.microsoft.com/office/drawing/2014/main" id="{834CE60D-6480-4261-967F-0423D624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87046" grpId="0" build="p" autoUpdateAnimBg="0"/>
      <p:bldP spid="870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FF55BB42-F5DF-44E7-A5A6-0FC74ECA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6061D0A-5D82-4F66-9B0B-915675227E17}" type="slidenum">
              <a:rPr lang="en-US" altLang="en-US" sz="1400"/>
              <a:pPr>
                <a:spcBef>
                  <a:spcPct val="50000"/>
                </a:spcBef>
              </a:pPr>
              <a:t>21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C1A6FB4-0476-4A85-A87E-4DDC92D8A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C5198EF-55C2-4324-8A5D-55AFE5A0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Paco y Beto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pregunt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B14EB26E-CA57-4D7D-887F-C6AA0CA2F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43400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yo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pregunt</a:t>
            </a:r>
            <a:r>
              <a:rPr lang="en-US" altLang="en-US" sz="3200" b="1" i="1" u="sng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2BDBD9DE-A34C-4920-BBF0-F4A3AC95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5389563"/>
            <a:ext cx="1857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preguntar</a:t>
            </a:r>
          </a:p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(to ask)</a:t>
            </a:r>
          </a:p>
        </p:txBody>
      </p:sp>
      <p:pic>
        <p:nvPicPr>
          <p:cNvPr id="29703" name="Picture 9">
            <a:extLst>
              <a:ext uri="{FF2B5EF4-FFF2-40B4-BE49-F238E27FC236}">
                <a16:creationId xmlns:a16="http://schemas.microsoft.com/office/drawing/2014/main" id="{83C668EB-60F4-40C4-9DC9-90E64C80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7225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  <p:bldP spid="89094" grpId="0" build="p" autoUpdateAnimBg="0"/>
      <p:bldP spid="890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8CB177FB-0F9E-4074-BBB0-0F2536F1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E3064B5-D3E7-442E-848B-244358648ECB}" type="slidenum">
              <a:rPr lang="en-US" altLang="en-US" sz="1400"/>
              <a:pPr>
                <a:spcBef>
                  <a:spcPct val="50000"/>
                </a:spcBef>
              </a:pPr>
              <a:t>22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35A7FC6-CC90-4A77-BC2C-12C63A7C1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Comic Sans MS" panose="030F0702030302020204" pitchFamily="66" charset="0"/>
              </a:rPr>
              <a:t>¿Cuál es la forma correcta?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95E2408-E0F7-4EE0-89D8-C2FA8BE9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622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los profesores    de francés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toc</a:t>
            </a:r>
            <a:r>
              <a:rPr lang="en-US" altLang="en-US" sz="3200" b="1" i="1" u="sng">
                <a:latin typeface="Comic Sans MS" panose="030F0702030302020204" pitchFamily="66" charset="0"/>
              </a:rPr>
              <a:t>an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88FB6663-B441-4282-A052-EA19E665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>
                <a:latin typeface="Comic Sans MS" panose="030F0702030302020204" pitchFamily="66" charset="0"/>
              </a:rPr>
              <a:t>Ud.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>
                <a:solidFill>
                  <a:schemeClr val="tx2"/>
                </a:solidFill>
                <a:latin typeface="Comic Sans MS" panose="030F0702030302020204" pitchFamily="66" charset="0"/>
              </a:rPr>
              <a:t>toc</a:t>
            </a:r>
            <a:r>
              <a:rPr lang="en-US" altLang="en-US" sz="3200" b="1" i="1" u="sng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8071" name="Text Box 7">
            <a:extLst>
              <a:ext uri="{FF2B5EF4-FFF2-40B4-BE49-F238E27FC236}">
                <a16:creationId xmlns:a16="http://schemas.microsoft.com/office/drawing/2014/main" id="{F7053F25-60C0-4356-AF0F-20D14D72E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253038"/>
            <a:ext cx="398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tocar</a:t>
            </a:r>
          </a:p>
          <a:p>
            <a:pPr algn="ctr" eaLnBrk="1" hangingPunct="1"/>
            <a:r>
              <a:rPr lang="en-US" altLang="en-US" sz="2800" i="1">
                <a:solidFill>
                  <a:schemeClr val="tx2"/>
                </a:solidFill>
                <a:latin typeface="Comic Sans MS" panose="030F0702030302020204" pitchFamily="66" charset="0"/>
              </a:rPr>
              <a:t>(to play an instrument)</a:t>
            </a:r>
          </a:p>
        </p:txBody>
      </p:sp>
      <p:pic>
        <p:nvPicPr>
          <p:cNvPr id="30727" name="Picture 9">
            <a:extLst>
              <a:ext uri="{FF2B5EF4-FFF2-40B4-BE49-F238E27FC236}">
                <a16:creationId xmlns:a16="http://schemas.microsoft.com/office/drawing/2014/main" id="{43DAB1B9-7663-4A9E-A054-23F85F16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714500"/>
            <a:ext cx="46053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  <p:bldP spid="88070" grpId="0" build="p" autoUpdateAnimBg="0"/>
      <p:bldP spid="880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F7C96770-A3EC-41F2-B0DE-8756D02F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2360A10-ABE9-4B25-A52E-A5E277131280}" type="slidenum">
              <a:rPr lang="en-US" altLang="en-US" sz="1400"/>
              <a:pPr>
                <a:spcBef>
                  <a:spcPct val="50000"/>
                </a:spcBef>
              </a:pPr>
              <a:t>23</a:t>
            </a:fld>
            <a:endParaRPr lang="en-US" altLang="en-US" sz="14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CB02DBC-8819-4982-B53E-938B6F32A6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895600"/>
            <a:ext cx="7772400" cy="1006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>
                <a:latin typeface="Comic Sans MS" panose="030F0702030302020204" pitchFamily="66" charset="0"/>
              </a:rPr>
              <a:t>El fin…</a:t>
            </a:r>
            <a:br>
              <a:rPr lang="en-US" altLang="en-US" sz="6000">
                <a:latin typeface="Comic Sans MS" panose="030F0702030302020204" pitchFamily="66" charset="0"/>
              </a:rPr>
            </a:br>
            <a:r>
              <a:rPr lang="en-US" altLang="en-US" sz="6000">
                <a:latin typeface="Comic Sans MS" panose="030F0702030302020204" pitchFamily="66" charset="0"/>
              </a:rPr>
              <a:t>(Terminamos…)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5ECB08AF-9CAF-407E-BD5A-E1863289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95A0117-D77C-432B-AB97-45BC9609B418}" type="slidenum">
              <a:rPr lang="en-US" altLang="en-US" sz="1400"/>
              <a:pPr>
                <a:spcBef>
                  <a:spcPct val="50000"/>
                </a:spcBef>
              </a:pPr>
              <a:t>3</a:t>
            </a:fld>
            <a:endParaRPr lang="en-US" altLang="en-US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E8AB918-F75E-4470-AFD8-74F8C7DD66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2750" y="304800"/>
            <a:ext cx="735965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latin typeface="Comic Sans MS" panose="030F0702030302020204" pitchFamily="66" charset="0"/>
              </a:rPr>
              <a:t>Every verb</a:t>
            </a:r>
            <a:r>
              <a:rPr lang="en-US" altLang="en-US" dirty="0">
                <a:latin typeface="Comic Sans MS" panose="030F0702030302020204" pitchFamily="66" charset="0"/>
              </a:rPr>
              <a:t> has 2 parts: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05351F-3AB0-4C55-97A7-99F7479EF7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2209800"/>
            <a:ext cx="1720850" cy="3200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Comic Sans MS" panose="030F0702030302020204" pitchFamily="66" charset="0"/>
              </a:rPr>
              <a:t>hablar</a:t>
            </a:r>
            <a:r>
              <a:rPr lang="en-US" altLang="en-US" sz="2800" dirty="0">
                <a:latin typeface="Comic Sans MS" panose="030F0702030302020204" pitchFamily="66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Comic Sans MS" panose="030F0702030302020204" pitchFamily="66" charset="0"/>
              </a:rPr>
              <a:t>practicar</a:t>
            </a:r>
            <a:r>
              <a:rPr lang="en-US" altLang="en-US" sz="2800" dirty="0">
                <a:latin typeface="Comic Sans MS" panose="030F0702030302020204" pitchFamily="66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Comic Sans MS" panose="030F0702030302020204" pitchFamily="66" charset="0"/>
              </a:rPr>
              <a:t>estudiar</a:t>
            </a:r>
            <a:r>
              <a:rPr lang="en-US" altLang="en-US" sz="2800" dirty="0">
                <a:latin typeface="Comic Sans MS" panose="030F0702030302020204" pitchFamily="66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Comic Sans MS" panose="030F0702030302020204" pitchFamily="66" charset="0"/>
              </a:rPr>
              <a:t>trabajar</a:t>
            </a:r>
            <a:r>
              <a:rPr lang="en-US" altLang="en-US" sz="2800" dirty="0">
                <a:latin typeface="Comic Sans MS" panose="030F0702030302020204" pitchFamily="66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Comic Sans MS" panose="030F0702030302020204" pitchFamily="66" charset="0"/>
              </a:rPr>
              <a:t>montar</a:t>
            </a:r>
            <a:r>
              <a:rPr lang="en-US" altLang="en-US" sz="2800" dirty="0">
                <a:latin typeface="Comic Sans MS" panose="030F0702030302020204" pitchFamily="66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Comic Sans MS" panose="030F0702030302020204" pitchFamily="66" charset="0"/>
              </a:rPr>
              <a:t>pasar</a:t>
            </a:r>
            <a:r>
              <a:rPr lang="en-US" altLang="en-US" sz="2800" dirty="0">
                <a:latin typeface="Comic Sans MS" panose="030F0702030302020204" pitchFamily="66" charset="0"/>
              </a:rPr>
              <a:t>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 err="1">
                <a:latin typeface="Comic Sans MS" panose="030F0702030302020204" pitchFamily="66" charset="0"/>
              </a:rPr>
              <a:t>descansar</a:t>
            </a:r>
            <a:r>
              <a:rPr lang="en-US" altLang="en-US" sz="280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E91A49D5-59B6-4962-990D-FE7247E16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71600"/>
            <a:ext cx="441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  <a:latin typeface="Comic Sans MS" panose="030F0702030302020204" pitchFamily="66" charset="0"/>
              </a:rPr>
              <a:t>STEM	+	ENDING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2BA6561-2016-4E75-8959-4079F4EF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098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patinar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escuchar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pasear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dibujar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cantar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nadar	</a:t>
            </a: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latin typeface="Comic Sans MS" panose="030F0702030302020204" pitchFamily="66" charset="0"/>
              </a:rPr>
              <a:t>bailar	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000ED03E-DED2-47D5-A182-7356C688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17208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habl-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practic-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estudi-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trabaj-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mont-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pas-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descans-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1B392462-2FAB-456D-8E26-6FB6A33B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15271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patin-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escuch-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pase-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dibuj-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cant-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nad-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bail-</a:t>
            </a:r>
          </a:p>
        </p:txBody>
      </p: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1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1" dur="5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6" dur="500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6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1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1" dur="500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500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1" dur="500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1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A2CA2465-EBCE-44B0-ADE8-64DC9C05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64799B9-C17D-421B-8220-138EEB93599F}" type="slidenum">
              <a:rPr lang="en-US" altLang="en-US" sz="1400"/>
              <a:pPr>
                <a:spcBef>
                  <a:spcPct val="50000"/>
                </a:spcBef>
              </a:pPr>
              <a:t>4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64B2836-D77D-4AE1-B14B-5E55F58E22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6858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Comic Sans MS" panose="030F0702030302020204" pitchFamily="66" charset="0"/>
              </a:rPr>
              <a:t>To conjugate a verb in the present tense: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4C2069F6-1487-4356-A91D-A2BC07D1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0"/>
            <a:ext cx="438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  <a:t>STEM	        +        Verb ending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A9AB29BA-498B-48BB-A52C-947E2978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2749550"/>
            <a:ext cx="855662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Comic Sans MS" panose="030F0702030302020204" pitchFamily="66" charset="0"/>
              </a:rPr>
              <a:t>-o</a:t>
            </a:r>
          </a:p>
          <a:p>
            <a:pPr algn="ctr" eaLnBrk="1" hangingPunct="1"/>
            <a:endParaRPr lang="en-US" altLang="en-US" sz="3200" b="1"/>
          </a:p>
          <a:p>
            <a:pPr algn="ctr" eaLnBrk="1" hangingPunct="1"/>
            <a:endParaRPr lang="en-US" altLang="en-US" sz="3200" b="1"/>
          </a:p>
          <a:p>
            <a:pPr algn="ctr" eaLnBrk="1" hangingPunct="1"/>
            <a:r>
              <a:rPr lang="en-US" altLang="en-US" sz="3200" b="1">
                <a:latin typeface="Comic Sans MS" panose="030F0702030302020204" pitchFamily="66" charset="0"/>
              </a:rPr>
              <a:t>-as</a:t>
            </a:r>
          </a:p>
          <a:p>
            <a:pPr algn="ctr" eaLnBrk="1" hangingPunct="1"/>
            <a:endParaRPr lang="en-US" altLang="en-US" sz="3200" b="1"/>
          </a:p>
          <a:p>
            <a:pPr algn="ctr" eaLnBrk="1" hangingPunct="1"/>
            <a:endParaRPr lang="en-US" altLang="en-US" sz="3200" b="1"/>
          </a:p>
          <a:p>
            <a:pPr algn="ctr" eaLnBrk="1" hangingPunct="1"/>
            <a:r>
              <a:rPr lang="en-US" altLang="en-US" sz="3200" b="1">
                <a:latin typeface="Comic Sans MS" panose="030F0702030302020204" pitchFamily="66" charset="0"/>
              </a:rPr>
              <a:t>-a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60D2F522-07FA-4EE8-B22D-F0F984A4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743200"/>
            <a:ext cx="138588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Comic Sans MS" panose="030F0702030302020204" pitchFamily="66" charset="0"/>
              </a:rPr>
              <a:t>-amos</a:t>
            </a:r>
          </a:p>
          <a:p>
            <a:pPr algn="ctr" eaLnBrk="1" hangingPunct="1"/>
            <a:endParaRPr lang="en-US" altLang="en-US" sz="3200" b="1"/>
          </a:p>
          <a:p>
            <a:pPr algn="ctr" eaLnBrk="1" hangingPunct="1"/>
            <a:endParaRPr lang="en-US" altLang="en-US" sz="3200" b="1"/>
          </a:p>
          <a:p>
            <a:pPr algn="ctr" eaLnBrk="1" hangingPunct="1"/>
            <a:r>
              <a:rPr lang="en-US" altLang="en-US" sz="3200" b="1">
                <a:latin typeface="Comic Sans MS" panose="030F0702030302020204" pitchFamily="66" charset="0"/>
              </a:rPr>
              <a:t>-áis</a:t>
            </a:r>
          </a:p>
          <a:p>
            <a:pPr algn="ctr" eaLnBrk="1" hangingPunct="1"/>
            <a:endParaRPr lang="en-US" altLang="en-US" sz="3200" b="1"/>
          </a:p>
          <a:p>
            <a:pPr algn="ctr" eaLnBrk="1" hangingPunct="1"/>
            <a:endParaRPr lang="en-US" altLang="en-US" sz="3200" b="1"/>
          </a:p>
          <a:p>
            <a:pPr algn="ctr" eaLnBrk="1" hangingPunct="1"/>
            <a:r>
              <a:rPr lang="en-US" altLang="en-US" sz="3200" b="1">
                <a:latin typeface="Comic Sans MS" panose="030F0702030302020204" pitchFamily="66" charset="0"/>
              </a:rPr>
              <a:t>-an</a:t>
            </a:r>
          </a:p>
        </p:txBody>
      </p:sp>
      <p:grpSp>
        <p:nvGrpSpPr>
          <p:cNvPr id="9223" name="Group 7">
            <a:extLst>
              <a:ext uri="{FF2B5EF4-FFF2-40B4-BE49-F238E27FC236}">
                <a16:creationId xmlns:a16="http://schemas.microsoft.com/office/drawing/2014/main" id="{B159144F-F8E3-4072-93E2-9CEDB8999F2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819400"/>
            <a:ext cx="4876800" cy="3581400"/>
            <a:chOff x="1440" y="1824"/>
            <a:chExt cx="3072" cy="2256"/>
          </a:xfrm>
        </p:grpSpPr>
        <p:sp>
          <p:nvSpPr>
            <p:cNvPr id="9224" name="Line 8">
              <a:extLst>
                <a:ext uri="{FF2B5EF4-FFF2-40B4-BE49-F238E27FC236}">
                  <a16:creationId xmlns:a16="http://schemas.microsoft.com/office/drawing/2014/main" id="{0659916C-5C79-4F17-AF43-8D6A4523C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824"/>
              <a:ext cx="0" cy="2256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5" name="Line 9">
              <a:extLst>
                <a:ext uri="{FF2B5EF4-FFF2-40B4-BE49-F238E27FC236}">
                  <a16:creationId xmlns:a16="http://schemas.microsoft.com/office/drawing/2014/main" id="{15B45528-2415-4B26-9123-DCFD9EEF6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448"/>
              <a:ext cx="3072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6" name="Line 10">
              <a:extLst>
                <a:ext uri="{FF2B5EF4-FFF2-40B4-BE49-F238E27FC236}">
                  <a16:creationId xmlns:a16="http://schemas.microsoft.com/office/drawing/2014/main" id="{67000B12-9B8F-4967-B381-61D8A026E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216"/>
              <a:ext cx="3072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19">
            <a:extLst>
              <a:ext uri="{FF2B5EF4-FFF2-40B4-BE49-F238E27FC236}">
                <a16:creationId xmlns:a16="http://schemas.microsoft.com/office/drawing/2014/main" id="{32E45EE9-DD14-4E04-B4CA-056B039BA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¡Practiquemos!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438B3063-60C9-46F8-B026-880CF87E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B05956B-BC11-41F3-82E1-9C631B969B1C}" type="slidenum">
              <a:rPr lang="en-US" altLang="en-US" sz="1400"/>
              <a:pPr>
                <a:spcBef>
                  <a:spcPct val="50000"/>
                </a:spcBef>
              </a:pPr>
              <a:t>5</a:t>
            </a:fld>
            <a:endParaRPr lang="en-US" altLang="en-US" sz="1400"/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F5AC121F-37CC-4760-A572-980CA9A8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0"/>
            <a:ext cx="2465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 b="1" i="1">
                <a:solidFill>
                  <a:schemeClr val="tx2"/>
                </a:solidFill>
                <a:latin typeface="Comic Sans MS" panose="030F0702030302020204" pitchFamily="66" charset="0"/>
              </a:rPr>
              <a:t>habl</a:t>
            </a:r>
            <a:r>
              <a:rPr lang="en-US" altLang="en-US" sz="6000" i="1">
                <a:latin typeface="Comic Sans MS" panose="030F0702030302020204" pitchFamily="66" charset="0"/>
              </a:rPr>
              <a:t>ar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FF0AD390-58C2-4A6A-AC3D-C69C99093CF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743200"/>
            <a:ext cx="4876800" cy="3733800"/>
            <a:chOff x="1344" y="1728"/>
            <a:chExt cx="3072" cy="2352"/>
          </a:xfrm>
        </p:grpSpPr>
        <p:sp>
          <p:nvSpPr>
            <p:cNvPr id="10249" name="Text Box 8">
              <a:extLst>
                <a:ext uri="{FF2B5EF4-FFF2-40B4-BE49-F238E27FC236}">
                  <a16:creationId xmlns:a16="http://schemas.microsoft.com/office/drawing/2014/main" id="{8319B951-7A7D-4673-B86A-692FF4DCA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728"/>
              <a:ext cx="599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habl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habl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habl</a:t>
              </a:r>
              <a:endParaRPr lang="en-US" altLang="en-US" sz="3200" b="1"/>
            </a:p>
          </p:txBody>
        </p:sp>
        <p:sp>
          <p:nvSpPr>
            <p:cNvPr id="10250" name="Text Box 9">
              <a:extLst>
                <a:ext uri="{FF2B5EF4-FFF2-40B4-BE49-F238E27FC236}">
                  <a16:creationId xmlns:a16="http://schemas.microsoft.com/office/drawing/2014/main" id="{141F55CB-B9A3-4222-912A-345D36C50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728"/>
              <a:ext cx="599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habl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habl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habl</a:t>
              </a:r>
              <a:endParaRPr lang="en-US" altLang="en-US" sz="3200" b="1"/>
            </a:p>
          </p:txBody>
        </p:sp>
        <p:grpSp>
          <p:nvGrpSpPr>
            <p:cNvPr id="10251" name="Group 10">
              <a:extLst>
                <a:ext uri="{FF2B5EF4-FFF2-40B4-BE49-F238E27FC236}">
                  <a16:creationId xmlns:a16="http://schemas.microsoft.com/office/drawing/2014/main" id="{D1479EDC-9770-448E-9099-C059DCBF3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824"/>
              <a:ext cx="3072" cy="2256"/>
              <a:chOff x="1440" y="1824"/>
              <a:chExt cx="3072" cy="2256"/>
            </a:xfrm>
          </p:grpSpPr>
          <p:sp>
            <p:nvSpPr>
              <p:cNvPr id="10252" name="Line 11">
                <a:extLst>
                  <a:ext uri="{FF2B5EF4-FFF2-40B4-BE49-F238E27FC236}">
                    <a16:creationId xmlns:a16="http://schemas.microsoft.com/office/drawing/2014/main" id="{76EEBF4A-C1B6-4E8B-BFF8-F9C542B61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2256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53" name="Line 12">
                <a:extLst>
                  <a:ext uri="{FF2B5EF4-FFF2-40B4-BE49-F238E27FC236}">
                    <a16:creationId xmlns:a16="http://schemas.microsoft.com/office/drawing/2014/main" id="{5DC8CA57-36C2-433D-BC3A-CC2D21BEB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448"/>
                <a:ext cx="3072" cy="0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54" name="Line 13">
                <a:extLst>
                  <a:ext uri="{FF2B5EF4-FFF2-40B4-BE49-F238E27FC236}">
                    <a16:creationId xmlns:a16="http://schemas.microsoft.com/office/drawing/2014/main" id="{EFFB071F-DEC6-435F-9F78-05A7268AF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3216"/>
                <a:ext cx="3072" cy="0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0CC55E23-8939-4FC8-89EB-2697BB4EC12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743200"/>
            <a:ext cx="3602038" cy="3503613"/>
            <a:chOff x="2200" y="1728"/>
            <a:chExt cx="2269" cy="2207"/>
          </a:xfrm>
        </p:grpSpPr>
        <p:sp>
          <p:nvSpPr>
            <p:cNvPr id="10247" name="Text Box 15">
              <a:extLst>
                <a:ext uri="{FF2B5EF4-FFF2-40B4-BE49-F238E27FC236}">
                  <a16:creationId xmlns:a16="http://schemas.microsoft.com/office/drawing/2014/main" id="{EFF9752A-D911-429F-BA55-E9C472A72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728"/>
              <a:ext cx="344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/>
                <a:t>o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</a:t>
              </a:r>
            </a:p>
          </p:txBody>
        </p:sp>
        <p:sp>
          <p:nvSpPr>
            <p:cNvPr id="10248" name="Text Box 16">
              <a:extLst>
                <a:ext uri="{FF2B5EF4-FFF2-40B4-BE49-F238E27FC236}">
                  <a16:creationId xmlns:a16="http://schemas.microsoft.com/office/drawing/2014/main" id="{C5529F2E-501A-4E30-9CE7-369FFD97A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1728"/>
              <a:ext cx="685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/>
                <a:t>amos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áis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an</a:t>
              </a:r>
            </a:p>
          </p:txBody>
        </p:sp>
      </p:grpSp>
    </p:spTree>
  </p:cSld>
  <p:clrMapOvr>
    <a:masterClrMapping/>
  </p:clrMapOvr>
  <p:transition spd="med">
    <p:zo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9">
            <a:extLst>
              <a:ext uri="{FF2B5EF4-FFF2-40B4-BE49-F238E27FC236}">
                <a16:creationId xmlns:a16="http://schemas.microsoft.com/office/drawing/2014/main" id="{125555BA-A5AE-48EF-B499-785B907FB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¡Practiquemos más!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450B20FC-6832-4576-B3D2-F5878FA4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75D1625-BEC4-4DFF-988E-C0CD479F7CB7}" type="slidenum">
              <a:rPr lang="en-US" altLang="en-US" sz="1400"/>
              <a:pPr>
                <a:spcBef>
                  <a:spcPct val="50000"/>
                </a:spcBef>
              </a:pPr>
              <a:t>6</a:t>
            </a:fld>
            <a:endParaRPr lang="en-US" altLang="en-US" sz="1400"/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12C9175A-CE78-454C-8329-BEC607CA3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0"/>
            <a:ext cx="3155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 b="1" i="1">
                <a:solidFill>
                  <a:schemeClr val="tx2"/>
                </a:solidFill>
                <a:latin typeface="Comic Sans MS" panose="030F0702030302020204" pitchFamily="66" charset="0"/>
              </a:rPr>
              <a:t>estudi</a:t>
            </a:r>
            <a:r>
              <a:rPr lang="en-US" altLang="en-US" sz="6000" i="1">
                <a:latin typeface="Comic Sans MS" panose="030F0702030302020204" pitchFamily="66" charset="0"/>
              </a:rPr>
              <a:t>ar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686E6AB-DBE0-4944-801F-A6D7B84C54F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743200"/>
            <a:ext cx="4876800" cy="3733800"/>
            <a:chOff x="1344" y="1728"/>
            <a:chExt cx="3072" cy="2352"/>
          </a:xfrm>
        </p:grpSpPr>
        <p:sp>
          <p:nvSpPr>
            <p:cNvPr id="12297" name="Text Box 7">
              <a:extLst>
                <a:ext uri="{FF2B5EF4-FFF2-40B4-BE49-F238E27FC236}">
                  <a16:creationId xmlns:a16="http://schemas.microsoft.com/office/drawing/2014/main" id="{42761065-02AC-4A2E-ADB6-D2DA30925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728"/>
              <a:ext cx="770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estudi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estudi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estudi</a:t>
              </a:r>
              <a:endParaRPr lang="en-US" altLang="en-US" sz="3200" b="1"/>
            </a:p>
          </p:txBody>
        </p:sp>
        <p:sp>
          <p:nvSpPr>
            <p:cNvPr id="12298" name="Text Box 8">
              <a:extLst>
                <a:ext uri="{FF2B5EF4-FFF2-40B4-BE49-F238E27FC236}">
                  <a16:creationId xmlns:a16="http://schemas.microsoft.com/office/drawing/2014/main" id="{F9FA8AB8-3C99-478D-B328-4AC687845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728"/>
              <a:ext cx="770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estudi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estudi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estudi</a:t>
              </a:r>
              <a:endParaRPr lang="en-US" altLang="en-US" sz="3200" b="1"/>
            </a:p>
          </p:txBody>
        </p:sp>
        <p:grpSp>
          <p:nvGrpSpPr>
            <p:cNvPr id="12299" name="Group 9">
              <a:extLst>
                <a:ext uri="{FF2B5EF4-FFF2-40B4-BE49-F238E27FC236}">
                  <a16:creationId xmlns:a16="http://schemas.microsoft.com/office/drawing/2014/main" id="{92FEAD04-84E5-4B14-926B-38E5FA154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824"/>
              <a:ext cx="3072" cy="2256"/>
              <a:chOff x="1440" y="1824"/>
              <a:chExt cx="3072" cy="2256"/>
            </a:xfrm>
          </p:grpSpPr>
          <p:sp>
            <p:nvSpPr>
              <p:cNvPr id="12300" name="Line 10">
                <a:extLst>
                  <a:ext uri="{FF2B5EF4-FFF2-40B4-BE49-F238E27FC236}">
                    <a16:creationId xmlns:a16="http://schemas.microsoft.com/office/drawing/2014/main" id="{63935C01-5418-490B-8DF7-9C5C0B7C8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2256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1" name="Line 11">
                <a:extLst>
                  <a:ext uri="{FF2B5EF4-FFF2-40B4-BE49-F238E27FC236}">
                    <a16:creationId xmlns:a16="http://schemas.microsoft.com/office/drawing/2014/main" id="{0EEE4BB6-9298-43CB-A8F5-F54AA05EE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448"/>
                <a:ext cx="3072" cy="0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2" name="Line 12">
                <a:extLst>
                  <a:ext uri="{FF2B5EF4-FFF2-40B4-BE49-F238E27FC236}">
                    <a16:creationId xmlns:a16="http://schemas.microsoft.com/office/drawing/2014/main" id="{36FBE856-1F66-4A95-A8CA-6A1D5513F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3216"/>
                <a:ext cx="3072" cy="0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D6AFE399-1DDC-414C-95D8-BF8F0A881281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743200"/>
            <a:ext cx="3657600" cy="3503613"/>
            <a:chOff x="2256" y="1728"/>
            <a:chExt cx="2304" cy="2207"/>
          </a:xfrm>
        </p:grpSpPr>
        <p:sp>
          <p:nvSpPr>
            <p:cNvPr id="12295" name="Text Box 15">
              <a:extLst>
                <a:ext uri="{FF2B5EF4-FFF2-40B4-BE49-F238E27FC236}">
                  <a16:creationId xmlns:a16="http://schemas.microsoft.com/office/drawing/2014/main" id="{F63DDB15-93E0-43DA-8C22-4109C12EC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28"/>
              <a:ext cx="344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/>
                <a:t>o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</a:t>
              </a:r>
            </a:p>
          </p:txBody>
        </p:sp>
        <p:sp>
          <p:nvSpPr>
            <p:cNvPr id="12296" name="Text Box 16">
              <a:extLst>
                <a:ext uri="{FF2B5EF4-FFF2-40B4-BE49-F238E27FC236}">
                  <a16:creationId xmlns:a16="http://schemas.microsoft.com/office/drawing/2014/main" id="{1EA5032D-B4DB-4BF1-B0AE-1C569A0EB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" y="1728"/>
              <a:ext cx="685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/>
                <a:t>amos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áis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an</a:t>
              </a:r>
            </a:p>
          </p:txBody>
        </p:sp>
      </p:grpSp>
    </p:spTree>
  </p:cSld>
  <p:clrMapOvr>
    <a:masterClrMapping/>
  </p:clrMapOvr>
  <p:transition spd="med">
    <p:zo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8">
            <a:extLst>
              <a:ext uri="{FF2B5EF4-FFF2-40B4-BE49-F238E27FC236}">
                <a16:creationId xmlns:a16="http://schemas.microsoft.com/office/drawing/2014/main" id="{1EEECA15-54A9-4AF2-A503-D4EFE25EF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¡Y un poco más!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30805E83-FB65-44F9-B3BD-5FF569DB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C7349F6-EB22-457B-9E69-6198DA0C4A1B}" type="slidenum">
              <a:rPr lang="en-US" altLang="en-US" sz="1400"/>
              <a:pPr>
                <a:spcBef>
                  <a:spcPct val="50000"/>
                </a:spcBef>
              </a:pPr>
              <a:t>7</a:t>
            </a:fld>
            <a:endParaRPr lang="en-US" altLang="en-US" sz="1400"/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FCFF8338-1B69-4E60-A1D1-5B87A8C5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1600200"/>
            <a:ext cx="2211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 b="1" i="1">
                <a:solidFill>
                  <a:schemeClr val="tx2"/>
                </a:solidFill>
                <a:latin typeface="Comic Sans MS" panose="030F0702030302020204" pitchFamily="66" charset="0"/>
              </a:rPr>
              <a:t>nad</a:t>
            </a:r>
            <a:r>
              <a:rPr lang="en-US" altLang="en-US" sz="6000" i="1">
                <a:latin typeface="Comic Sans MS" panose="030F0702030302020204" pitchFamily="66" charset="0"/>
              </a:rPr>
              <a:t>ar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B8BBA334-6C19-4E60-9849-E45ED39EEC3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743200"/>
            <a:ext cx="4876800" cy="3733800"/>
            <a:chOff x="1344" y="1728"/>
            <a:chExt cx="3072" cy="2352"/>
          </a:xfrm>
        </p:grpSpPr>
        <p:sp>
          <p:nvSpPr>
            <p:cNvPr id="14345" name="Text Box 7">
              <a:extLst>
                <a:ext uri="{FF2B5EF4-FFF2-40B4-BE49-F238E27FC236}">
                  <a16:creationId xmlns:a16="http://schemas.microsoft.com/office/drawing/2014/main" id="{D06B8E34-0F6A-4D9B-BFB4-39D61167B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728"/>
              <a:ext cx="528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nad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nad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nad</a:t>
              </a:r>
              <a:endParaRPr lang="en-US" altLang="en-US" sz="3200" b="1"/>
            </a:p>
          </p:txBody>
        </p:sp>
        <p:sp>
          <p:nvSpPr>
            <p:cNvPr id="14346" name="Text Box 8">
              <a:extLst>
                <a:ext uri="{FF2B5EF4-FFF2-40B4-BE49-F238E27FC236}">
                  <a16:creationId xmlns:a16="http://schemas.microsoft.com/office/drawing/2014/main" id="{4B35CB45-D2FB-4B76-8E54-20831091B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" y="1728"/>
              <a:ext cx="528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nad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nad</a:t>
              </a:r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endParaRPr lang="en-US" altLang="en-US" sz="3200" b="1"/>
            </a:p>
            <a:p>
              <a:pPr algn="ctr" eaLnBrk="1" hangingPunct="1"/>
              <a:r>
                <a:rPr lang="en-US" altLang="en-US" sz="3200" b="1">
                  <a:solidFill>
                    <a:schemeClr val="tx2"/>
                  </a:solidFill>
                </a:rPr>
                <a:t>nad</a:t>
              </a:r>
              <a:endParaRPr lang="en-US" altLang="en-US" sz="3200" b="1"/>
            </a:p>
          </p:txBody>
        </p:sp>
        <p:grpSp>
          <p:nvGrpSpPr>
            <p:cNvPr id="14347" name="Group 9">
              <a:extLst>
                <a:ext uri="{FF2B5EF4-FFF2-40B4-BE49-F238E27FC236}">
                  <a16:creationId xmlns:a16="http://schemas.microsoft.com/office/drawing/2014/main" id="{B043A2DD-C799-4BBB-90CA-C8E7AAD4B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824"/>
              <a:ext cx="3072" cy="2256"/>
              <a:chOff x="1440" y="1824"/>
              <a:chExt cx="3072" cy="2256"/>
            </a:xfrm>
          </p:grpSpPr>
          <p:sp>
            <p:nvSpPr>
              <p:cNvPr id="14348" name="Line 10">
                <a:extLst>
                  <a:ext uri="{FF2B5EF4-FFF2-40B4-BE49-F238E27FC236}">
                    <a16:creationId xmlns:a16="http://schemas.microsoft.com/office/drawing/2014/main" id="{32294BFE-097E-475E-99EA-BB8C6CEF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2256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49" name="Line 11">
                <a:extLst>
                  <a:ext uri="{FF2B5EF4-FFF2-40B4-BE49-F238E27FC236}">
                    <a16:creationId xmlns:a16="http://schemas.microsoft.com/office/drawing/2014/main" id="{E1385803-5DF8-46B1-B61D-1B111B4EE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448"/>
                <a:ext cx="3072" cy="0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50" name="Line 12">
                <a:extLst>
                  <a:ext uri="{FF2B5EF4-FFF2-40B4-BE49-F238E27FC236}">
                    <a16:creationId xmlns:a16="http://schemas.microsoft.com/office/drawing/2014/main" id="{0CD7B3A0-BBE4-4027-B630-88C4F4931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3216"/>
                <a:ext cx="3072" cy="0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1F95B8C2-B11D-4082-BCA0-EEDAE054023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743200"/>
            <a:ext cx="3665538" cy="3503613"/>
            <a:chOff x="2160" y="1728"/>
            <a:chExt cx="2309" cy="2207"/>
          </a:xfrm>
        </p:grpSpPr>
        <p:sp>
          <p:nvSpPr>
            <p:cNvPr id="14343" name="Text Box 14">
              <a:extLst>
                <a:ext uri="{FF2B5EF4-FFF2-40B4-BE49-F238E27FC236}">
                  <a16:creationId xmlns:a16="http://schemas.microsoft.com/office/drawing/2014/main" id="{C4069712-36F4-4142-A762-0AAF48B9D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344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/>
                <a:t>o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</a:t>
              </a:r>
            </a:p>
          </p:txBody>
        </p:sp>
        <p:sp>
          <p:nvSpPr>
            <p:cNvPr id="14344" name="Text Box 15">
              <a:extLst>
                <a:ext uri="{FF2B5EF4-FFF2-40B4-BE49-F238E27FC236}">
                  <a16:creationId xmlns:a16="http://schemas.microsoft.com/office/drawing/2014/main" id="{86E3A318-98B5-478B-9E74-8407C72B9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1728"/>
              <a:ext cx="685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/>
                <a:t>amos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áis</a:t>
              </a:r>
            </a:p>
            <a:p>
              <a:pPr eaLnBrk="1" hangingPunct="1"/>
              <a:endParaRPr lang="en-US" altLang="en-US" sz="3200" b="1"/>
            </a:p>
            <a:p>
              <a:pPr eaLnBrk="1" hangingPunct="1"/>
              <a:endParaRPr lang="en-US" altLang="en-US" sz="3200" b="1"/>
            </a:p>
            <a:p>
              <a:pPr eaLnBrk="1" hangingPunct="1"/>
              <a:r>
                <a:rPr lang="en-US" altLang="en-US" sz="3200" b="1"/>
                <a:t>an</a:t>
              </a:r>
            </a:p>
          </p:txBody>
        </p:sp>
      </p:grpSp>
    </p:spTree>
  </p:cSld>
  <p:clrMapOvr>
    <a:masterClrMapping/>
  </p:clrMapOvr>
  <p:transition spd="med">
    <p:zo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96E3241D-32FF-401E-9F0C-E5BD7E6F6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Los pronombres personales</a:t>
            </a:r>
            <a:br>
              <a:rPr lang="en-US" altLang="en-US" sz="4000">
                <a:latin typeface="Comic Sans MS" panose="030F0702030302020204" pitchFamily="66" charset="0"/>
              </a:rPr>
            </a:br>
            <a:r>
              <a:rPr lang="en-US" altLang="en-US" sz="3200">
                <a:latin typeface="Comic Sans MS" panose="030F0702030302020204" pitchFamily="66" charset="0"/>
              </a:rPr>
              <a:t>(Subject Pronouns)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12147FF-A3AB-4EB2-977A-2DB68F57F8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Verb endings tell us the subject of a verb, so subject pronouns are usually left out.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Comic Sans MS" panose="030F0702030302020204" pitchFamily="66" charset="0"/>
              </a:rPr>
              <a:t>Use subject pronouns to add emphasis or when it is unclear who the subject is.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C8EE96C3-D8B7-4751-941D-3972D8CA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91DBF7E-A055-424D-B18D-9D07A06B1926}" type="slidenum">
              <a:rPr lang="en-US" altLang="en-US" sz="1400"/>
              <a:pPr>
                <a:spcBef>
                  <a:spcPct val="50000"/>
                </a:spcBef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BC8C8F71-2BD0-401C-A7E1-560DFBCF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97C1662-90B9-423B-9832-C1AE3DDD05CE}" type="slidenum">
              <a:rPr lang="en-US" altLang="en-US" sz="1400"/>
              <a:pPr>
                <a:spcBef>
                  <a:spcPct val="50000"/>
                </a:spcBef>
              </a:pPr>
              <a:t>9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75EB649-AD3D-41A2-A944-D945531E49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6096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Comic Sans MS" panose="030F0702030302020204" pitchFamily="66" charset="0"/>
              </a:rPr>
              <a:t>Los </a:t>
            </a:r>
            <a:r>
              <a:rPr lang="en-US" altLang="en-US" dirty="0" err="1">
                <a:latin typeface="Comic Sans MS" panose="030F0702030302020204" pitchFamily="66" charset="0"/>
              </a:rPr>
              <a:t>pronombres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personales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D390BFD1-7D82-41C9-A9AD-53EEB09A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66800"/>
            <a:ext cx="339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</a:rPr>
              <a:t>(Subject Pronouns)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4E577B7-EF3E-4C66-9D54-6D3C1F7A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1752600"/>
            <a:ext cx="2049462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/>
              <a:t>Singular</a:t>
            </a:r>
          </a:p>
          <a:p>
            <a:pPr algn="ctr" eaLnBrk="1" hangingPunct="1"/>
            <a:endParaRPr lang="en-US" altLang="en-US" sz="2800" b="1"/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yo</a:t>
            </a:r>
          </a:p>
          <a:p>
            <a:pPr algn="ctr" eaLnBrk="1" hangingPunct="1"/>
            <a:endParaRPr lang="en-US" altLang="en-US" sz="2800" b="1"/>
          </a:p>
          <a:p>
            <a:pPr algn="ctr" eaLnBrk="1" hangingPunct="1"/>
            <a:endParaRPr lang="en-US" altLang="en-US" sz="2800" b="1"/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tú</a:t>
            </a:r>
          </a:p>
          <a:p>
            <a:pPr algn="ctr" eaLnBrk="1" hangingPunct="1"/>
            <a:endParaRPr lang="en-US" altLang="en-US" sz="2800" b="1"/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él / ella / </a:t>
            </a:r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Ud.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ACE6F81B-A80B-484D-A6DC-7BF50FE42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1752600"/>
            <a:ext cx="26797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/>
              <a:t>Plural</a:t>
            </a:r>
          </a:p>
          <a:p>
            <a:pPr algn="ctr" eaLnBrk="1" hangingPunct="1"/>
            <a:endParaRPr lang="en-US" altLang="en-US" sz="2800" b="1"/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nosotros</a:t>
            </a:r>
          </a:p>
          <a:p>
            <a:pPr algn="ctr"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en-US" sz="2800" b="1"/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vosotros</a:t>
            </a:r>
          </a:p>
          <a:p>
            <a:pPr algn="ctr"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ellos / ellas / </a:t>
            </a:r>
          </a:p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Uds.</a:t>
            </a:r>
          </a:p>
        </p:txBody>
      </p:sp>
      <p:grpSp>
        <p:nvGrpSpPr>
          <p:cNvPr id="17415" name="Group 11">
            <a:extLst>
              <a:ext uri="{FF2B5EF4-FFF2-40B4-BE49-F238E27FC236}">
                <a16:creationId xmlns:a16="http://schemas.microsoft.com/office/drawing/2014/main" id="{11F0D499-81D6-4EB0-88CD-B38267CC188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286000"/>
            <a:ext cx="4876800" cy="3581400"/>
            <a:chOff x="1440" y="1824"/>
            <a:chExt cx="3072" cy="2256"/>
          </a:xfrm>
        </p:grpSpPr>
        <p:sp>
          <p:nvSpPr>
            <p:cNvPr id="17416" name="Line 7">
              <a:extLst>
                <a:ext uri="{FF2B5EF4-FFF2-40B4-BE49-F238E27FC236}">
                  <a16:creationId xmlns:a16="http://schemas.microsoft.com/office/drawing/2014/main" id="{315AD8A1-0998-40B1-A468-F73C08819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824"/>
              <a:ext cx="0" cy="2256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7" name="Line 8">
              <a:extLst>
                <a:ext uri="{FF2B5EF4-FFF2-40B4-BE49-F238E27FC236}">
                  <a16:creationId xmlns:a16="http://schemas.microsoft.com/office/drawing/2014/main" id="{4C8A8706-3934-4FAE-8A4D-73546CFB1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448"/>
              <a:ext cx="3072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8" name="Line 9">
              <a:extLst>
                <a:ext uri="{FF2B5EF4-FFF2-40B4-BE49-F238E27FC236}">
                  <a16:creationId xmlns:a16="http://schemas.microsoft.com/office/drawing/2014/main" id="{CF45FF15-DB94-4222-B377-FDBBE5D12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216"/>
              <a:ext cx="3072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2449</TotalTime>
  <Words>569</Words>
  <Application>Microsoft Office PowerPoint</Application>
  <PresentationFormat>On-screen Show (4:3)</PresentationFormat>
  <Paragraphs>302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Corbel</vt:lpstr>
      <vt:lpstr>Comic Sans MS</vt:lpstr>
      <vt:lpstr>Wingdings</vt:lpstr>
      <vt:lpstr>Depth</vt:lpstr>
      <vt:lpstr>Los verbos regulares: -ar verbs </vt:lpstr>
      <vt:lpstr>Los infinitivos</vt:lpstr>
      <vt:lpstr>Every verb has 2 parts:</vt:lpstr>
      <vt:lpstr>To conjugate a verb in the present tense:</vt:lpstr>
      <vt:lpstr>¡Practiquemos!</vt:lpstr>
      <vt:lpstr>¡Practiquemos más!</vt:lpstr>
      <vt:lpstr>¡Y un poco más!</vt:lpstr>
      <vt:lpstr>Los pronombres personales (Subject Pronouns)</vt:lpstr>
      <vt:lpstr>Los pronombres personales</vt:lpstr>
      <vt:lpstr>Por ejemplo…</vt:lpstr>
      <vt:lpstr>PowerPoint Presentation</vt:lpstr>
      <vt:lpstr>PowerPoint Presentation</vt:lpstr>
      <vt:lpstr>¿Cuál es la forma correcta?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fin… (Terminamos…)</vt:lpstr>
    </vt:vector>
  </TitlesOfParts>
  <Company>Rhode Island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CONJUGATION CHALLENGE</dc:title>
  <dc:creator>RI Teacher</dc:creator>
  <cp:lastModifiedBy>BURAK, ANNETTE</cp:lastModifiedBy>
  <cp:revision>138</cp:revision>
  <cp:lastPrinted>2018-11-05T13:17:54Z</cp:lastPrinted>
  <dcterms:created xsi:type="dcterms:W3CDTF">1999-07-12T13:11:18Z</dcterms:created>
  <dcterms:modified xsi:type="dcterms:W3CDTF">2020-11-12T19:23:26Z</dcterms:modified>
</cp:coreProperties>
</file>