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1"/>
  </p:notesMasterIdLst>
  <p:handoutMasterIdLst>
    <p:handoutMasterId r:id="rId22"/>
  </p:handoutMasterIdLst>
  <p:sldIdLst>
    <p:sldId id="340" r:id="rId2"/>
    <p:sldId id="349" r:id="rId3"/>
    <p:sldId id="350" r:id="rId4"/>
    <p:sldId id="341" r:id="rId5"/>
    <p:sldId id="325" r:id="rId6"/>
    <p:sldId id="335" r:id="rId7"/>
    <p:sldId id="351" r:id="rId8"/>
    <p:sldId id="342" r:id="rId9"/>
    <p:sldId id="343" r:id="rId10"/>
    <p:sldId id="336" r:id="rId11"/>
    <p:sldId id="352" r:id="rId12"/>
    <p:sldId id="347" r:id="rId13"/>
    <p:sldId id="353" r:id="rId14"/>
    <p:sldId id="354" r:id="rId15"/>
    <p:sldId id="355" r:id="rId16"/>
    <p:sldId id="356" r:id="rId17"/>
    <p:sldId id="357" r:id="rId18"/>
    <p:sldId id="358" r:id="rId19"/>
    <p:sldId id="35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BE"/>
    <a:srgbClr val="FFE7B6"/>
    <a:srgbClr val="F7941E"/>
    <a:srgbClr val="CE181E"/>
    <a:srgbClr val="0060B4"/>
    <a:srgbClr val="FFEFCF"/>
    <a:srgbClr val="F47920"/>
    <a:srgbClr val="005297"/>
    <a:srgbClr val="EE7202"/>
    <a:srgbClr val="FFF2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00" autoAdjust="0"/>
    <p:restoredTop sz="86410" autoAdjust="0"/>
  </p:normalViewPr>
  <p:slideViewPr>
    <p:cSldViewPr snapToGrid="0">
      <p:cViewPr varScale="1">
        <p:scale>
          <a:sx n="57" d="100"/>
          <a:sy n="57" d="100"/>
        </p:scale>
        <p:origin x="1132" y="72"/>
      </p:cViewPr>
      <p:guideLst/>
    </p:cSldViewPr>
  </p:slideViewPr>
  <p:outlineViewPr>
    <p:cViewPr>
      <p:scale>
        <a:sx n="33" d="100"/>
        <a:sy n="33" d="100"/>
      </p:scale>
      <p:origin x="0" y="-72"/>
    </p:cViewPr>
  </p:outlineViewPr>
  <p:notesTextViewPr>
    <p:cViewPr>
      <p:scale>
        <a:sx n="400" d="100"/>
        <a:sy n="400" d="100"/>
      </p:scale>
      <p:origin x="0" y="0"/>
    </p:cViewPr>
  </p:notesTextViewPr>
  <p:sorterViewPr>
    <p:cViewPr>
      <p:scale>
        <a:sx n="100" d="100"/>
        <a:sy n="100" d="100"/>
      </p:scale>
      <p:origin x="0" y="0"/>
    </p:cViewPr>
  </p:sorterViewPr>
  <p:notesViewPr>
    <p:cSldViewPr snapToGrid="0">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1E3734F-F2B8-4963-BF6B-422051BC824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D1A4F7-85C0-4C39-9DB0-3770A7945AEB}" type="datetimeFigureOut">
              <a:rPr lang="en-US" smtClean="0"/>
              <a:t>4/20/2022</a:t>
            </a:fld>
            <a:endParaRPr lang="en-US"/>
          </a:p>
        </p:txBody>
      </p:sp>
      <p:sp>
        <p:nvSpPr>
          <p:cNvPr id="4" name="Footer Placeholder 3">
            <a:extLst>
              <a:ext uri="{FF2B5EF4-FFF2-40B4-BE49-F238E27FC236}">
                <a16:creationId xmlns:a16="http://schemas.microsoft.com/office/drawing/2014/main" id="{91BDC767-27BC-431B-97F9-E19E4E8D660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C4AD48C-13DE-4C7B-885A-09140D0515C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532EC2-33C0-40F1-8F2A-EFCE365F58ED}" type="slidenum">
              <a:rPr lang="en-US" smtClean="0"/>
              <a:t>‹#›</a:t>
            </a:fld>
            <a:endParaRPr lang="en-US"/>
          </a:p>
        </p:txBody>
      </p:sp>
    </p:spTree>
    <p:extLst>
      <p:ext uri="{BB962C8B-B14F-4D97-AF65-F5344CB8AC3E}">
        <p14:creationId xmlns:p14="http://schemas.microsoft.com/office/powerpoint/2010/main" val="495725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D60C6E-EBEF-47ED-A33F-0861FCE885F7}" type="datetimeFigureOut">
              <a:rPr lang="en-US" smtClean="0"/>
              <a:t>4/20/2022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3C0CE4-C608-40AD-8998-4CF4DB8727FD}" type="slidenum">
              <a:rPr lang="en-US" smtClean="0"/>
              <a:t>‹#›</a:t>
            </a:fld>
            <a:endParaRPr lang="en-US"/>
          </a:p>
        </p:txBody>
      </p:sp>
      <p:sp>
        <p:nvSpPr>
          <p:cNvPr id="8" name="Header Placeholder 7">
            <a:extLst>
              <a:ext uri="{FF2B5EF4-FFF2-40B4-BE49-F238E27FC236}">
                <a16:creationId xmlns:a16="http://schemas.microsoft.com/office/drawing/2014/main" id="{F8E633D2-4032-487E-8C9E-DCA3263BDD7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2569237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ster-A">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EFEF07-2263-4B55-93BD-01C92B7689F1}"/>
              </a:ext>
            </a:extLst>
          </p:cNvPr>
          <p:cNvSpPr>
            <a:spLocks noGrp="1"/>
          </p:cNvSpPr>
          <p:nvPr>
            <p:ph type="body" sz="quarter" idx="12" hasCustomPrompt="1"/>
          </p:nvPr>
        </p:nvSpPr>
        <p:spPr>
          <a:xfrm>
            <a:off x="2438336" y="1602184"/>
            <a:ext cx="8229600" cy="3099816"/>
          </a:xfrm>
        </p:spPr>
        <p:txBody>
          <a:bodyPr wrap="square">
            <a:noAutofit/>
          </a:bodyPr>
          <a:lstStyle>
            <a:lvl1pPr marL="0" indent="0" algn="l">
              <a:defRPr/>
            </a:lvl1pPr>
          </a:lstStyle>
          <a:p>
            <a:pPr lvl="0"/>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endParaRPr lang="en-US" dirty="0"/>
          </a:p>
        </p:txBody>
      </p:sp>
      <p:sp>
        <p:nvSpPr>
          <p:cNvPr id="7" name="Date Placeholder 6"/>
          <p:cNvSpPr>
            <a:spLocks noGrp="1"/>
          </p:cNvSpPr>
          <p:nvPr>
            <p:ph type="dt" sz="half" idx="10"/>
          </p:nvPr>
        </p:nvSpPr>
        <p:spPr/>
        <p:txBody>
          <a:bodyPr/>
          <a:lstStyle>
            <a:lvl1pPr>
              <a:defRPr/>
            </a:lvl1pPr>
          </a:lstStyle>
          <a:p>
            <a:r>
              <a:rPr lang="en-US"/>
              <a:t>4.1-1</a:t>
            </a:r>
            <a:endParaRPr lang="en-US" dirty="0"/>
          </a:p>
        </p:txBody>
      </p:sp>
      <p:sp>
        <p:nvSpPr>
          <p:cNvPr id="8" name="Footer Placeholder 7"/>
          <p:cNvSpPr>
            <a:spLocks noGrp="1"/>
          </p:cNvSpPr>
          <p:nvPr>
            <p:ph type="ftr" sz="quarter" idx="11"/>
          </p:nvPr>
        </p:nvSpPr>
        <p:spPr/>
        <p:txBody>
          <a:bodyPr/>
          <a:lstStyle>
            <a:lvl1pPr>
              <a:defRPr>
                <a:solidFill>
                  <a:schemeClr val="tx1"/>
                </a:solidFill>
              </a:defRPr>
            </a:lvl1pPr>
          </a:lstStyle>
          <a:p>
            <a:r>
              <a:rPr lang="en-US"/>
              <a:t>© by Vista Higher Learning, Inc. All rights reserved.</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ster-B">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EFEF07-2263-4B55-93BD-01C92B7689F1}"/>
              </a:ext>
            </a:extLst>
          </p:cNvPr>
          <p:cNvSpPr>
            <a:spLocks noGrp="1"/>
          </p:cNvSpPr>
          <p:nvPr>
            <p:ph type="body" sz="quarter" idx="12" hasCustomPrompt="1"/>
          </p:nvPr>
        </p:nvSpPr>
        <p:spPr>
          <a:xfrm>
            <a:off x="2439661" y="1602184"/>
            <a:ext cx="8229600" cy="3099816"/>
          </a:xfrm>
        </p:spPr>
        <p:txBody>
          <a:bodyPr wrap="square">
            <a:noAutofit/>
          </a:bodyPr>
          <a:lstStyle>
            <a:lvl1pPr marL="312738" indent="0" algn="l">
              <a:tabLst/>
              <a:defRPr/>
            </a:lvl1pPr>
          </a:lstStyle>
          <a:p>
            <a:pPr lvl="0"/>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endParaRPr lang="en-US" dirty="0"/>
          </a:p>
        </p:txBody>
      </p:sp>
      <p:sp>
        <p:nvSpPr>
          <p:cNvPr id="7" name="Date Placeholder 6"/>
          <p:cNvSpPr>
            <a:spLocks noGrp="1"/>
          </p:cNvSpPr>
          <p:nvPr>
            <p:ph type="dt" sz="half" idx="10"/>
          </p:nvPr>
        </p:nvSpPr>
        <p:spPr/>
        <p:txBody>
          <a:bodyPr/>
          <a:lstStyle>
            <a:lvl1pPr>
              <a:defRPr/>
            </a:lvl1pPr>
          </a:lstStyle>
          <a:p>
            <a:r>
              <a:rPr lang="en-US"/>
              <a:t>4.1-1</a:t>
            </a:r>
            <a:endParaRPr lang="en-US" dirty="0"/>
          </a:p>
        </p:txBody>
      </p:sp>
      <p:sp>
        <p:nvSpPr>
          <p:cNvPr id="8" name="Footer Placeholder 7"/>
          <p:cNvSpPr>
            <a:spLocks noGrp="1"/>
          </p:cNvSpPr>
          <p:nvPr>
            <p:ph type="ftr" sz="quarter" idx="11"/>
          </p:nvPr>
        </p:nvSpPr>
        <p:spPr/>
        <p:txBody>
          <a:bodyPr/>
          <a:lstStyle>
            <a:lvl1pPr>
              <a:defRPr>
                <a:solidFill>
                  <a:schemeClr val="tx1"/>
                </a:solidFill>
              </a:defRPr>
            </a:lvl1pPr>
          </a:lstStyle>
          <a:p>
            <a:r>
              <a:rPr lang="en-US"/>
              <a:t>© by Vista Higher Learning, Inc. All rights reserved.</a:t>
            </a:r>
            <a:endParaRPr lang="en-US" dirty="0"/>
          </a:p>
        </p:txBody>
      </p:sp>
      <p:sp>
        <p:nvSpPr>
          <p:cNvPr id="2" name="Elipse 1">
            <a:extLst>
              <a:ext uri="{FF2B5EF4-FFF2-40B4-BE49-F238E27FC236}">
                <a16:creationId xmlns:a16="http://schemas.microsoft.com/office/drawing/2014/main" id="{5A3C984E-92E6-43E8-B8D3-081DBC5CB769}"/>
              </a:ext>
            </a:extLst>
          </p:cNvPr>
          <p:cNvSpPr/>
          <p:nvPr userDrawn="1"/>
        </p:nvSpPr>
        <p:spPr>
          <a:xfrm>
            <a:off x="2554271" y="1851889"/>
            <a:ext cx="144000" cy="1440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49372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ster-C">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lvl1pPr>
              <a:defRPr/>
            </a:lvl1pPr>
          </a:lstStyle>
          <a:p>
            <a:r>
              <a:rPr lang="en-US"/>
              <a:t>4.1-1</a:t>
            </a:r>
            <a:endParaRPr lang="en-US" dirty="0"/>
          </a:p>
        </p:txBody>
      </p:sp>
      <p:sp>
        <p:nvSpPr>
          <p:cNvPr id="8" name="Footer Placeholder 7"/>
          <p:cNvSpPr>
            <a:spLocks noGrp="1"/>
          </p:cNvSpPr>
          <p:nvPr>
            <p:ph type="ftr" sz="quarter" idx="11"/>
          </p:nvPr>
        </p:nvSpPr>
        <p:spPr/>
        <p:txBody>
          <a:bodyPr/>
          <a:lstStyle>
            <a:lvl1pPr>
              <a:defRPr>
                <a:solidFill>
                  <a:schemeClr val="tx1"/>
                </a:solidFill>
              </a:defRPr>
            </a:lvl1pPr>
          </a:lstStyle>
          <a:p>
            <a:r>
              <a:rPr lang="en-US"/>
              <a:t>© by Vista Higher Learning, Inc. All rights reserved.</a:t>
            </a:r>
            <a:endParaRPr lang="en-US" dirty="0"/>
          </a:p>
        </p:txBody>
      </p:sp>
    </p:spTree>
    <p:extLst>
      <p:ext uri="{BB962C8B-B14F-4D97-AF65-F5344CB8AC3E}">
        <p14:creationId xmlns:p14="http://schemas.microsoft.com/office/powerpoint/2010/main" val="225511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E1A93458-ED01-4A78-AB68-E6E3C96BB78A}"/>
              </a:ext>
            </a:extLst>
          </p:cNvPr>
          <p:cNvSpPr/>
          <p:nvPr userDrawn="1"/>
        </p:nvSpPr>
        <p:spPr>
          <a:xfrm>
            <a:off x="2255795" y="0"/>
            <a:ext cx="8412869" cy="720367"/>
          </a:xfrm>
          <a:prstGeom prst="rect">
            <a:avLst/>
          </a:prstGeom>
          <a:solidFill>
            <a:srgbClr val="007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 name="Text Placeholder 2"/>
          <p:cNvSpPr>
            <a:spLocks noGrp="1"/>
          </p:cNvSpPr>
          <p:nvPr>
            <p:ph type="body" idx="1"/>
          </p:nvPr>
        </p:nvSpPr>
        <p:spPr>
          <a:xfrm>
            <a:off x="2439064" y="1602719"/>
            <a:ext cx="8229600" cy="3101983"/>
          </a:xfrm>
          <a:prstGeom prst="rect">
            <a:avLst/>
          </a:prstGeom>
        </p:spPr>
        <p:txBody>
          <a:bodyPr vert="horz" lIns="91440" tIns="45720" rIns="91440" bIns="45720" rtlCol="0">
            <a:noAutofit/>
          </a:bodyPr>
          <a:lstStyle/>
          <a:p>
            <a:pPr lvl="0"/>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r>
              <a:rPr lang="en-US" dirty="0"/>
              <a:t> </a:t>
            </a:r>
            <a:r>
              <a:rPr lang="en-US" dirty="0" err="1"/>
              <a:t>ins_txt</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600" b="1">
                <a:solidFill>
                  <a:schemeClr val="tx1"/>
                </a:solidFill>
                <a:latin typeface="Arial" panose="020B0604020202020204" pitchFamily="34" charset="0"/>
                <a:cs typeface="Arial" panose="020B0604020202020204" pitchFamily="34" charset="0"/>
              </a:defRPr>
            </a:lvl1pPr>
          </a:lstStyle>
          <a:p>
            <a:r>
              <a:rPr lang="en-US"/>
              <a:t>4.1-1</a:t>
            </a:r>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solidFill>
                <a:latin typeface="Arial" panose="020B0604020202020204" pitchFamily="34" charset="0"/>
                <a:cs typeface="Arial" panose="020B0604020202020204" pitchFamily="34" charset="0"/>
              </a:defRPr>
            </a:lvl1pPr>
          </a:lstStyle>
          <a:p>
            <a:r>
              <a:rPr lang="en-US"/>
              <a:t>© by Vista Higher Learning, Inc. All rights reserved.</a:t>
            </a:r>
            <a:endParaRPr lang="en-US" dirty="0"/>
          </a:p>
        </p:txBody>
      </p:sp>
      <p:sp>
        <p:nvSpPr>
          <p:cNvPr id="18" name="TextBox 17">
            <a:extLst>
              <a:ext uri="{FF2B5EF4-FFF2-40B4-BE49-F238E27FC236}">
                <a16:creationId xmlns:a16="http://schemas.microsoft.com/office/drawing/2014/main" id="{4B375F2B-26EA-4526-A753-2EBBD136C5C2}"/>
              </a:ext>
            </a:extLst>
          </p:cNvPr>
          <p:cNvSpPr txBox="1"/>
          <p:nvPr userDrawn="1"/>
        </p:nvSpPr>
        <p:spPr>
          <a:xfrm>
            <a:off x="2534926" y="884644"/>
            <a:ext cx="7307574" cy="523220"/>
          </a:xfrm>
          <a:prstGeom prst="rect">
            <a:avLst/>
          </a:prstGeom>
          <a:noFill/>
        </p:spPr>
        <p:txBody>
          <a:bodyPr wrap="square" rtlCol="0">
            <a:spAutoFit/>
          </a:bodyPr>
          <a:lstStyle/>
          <a:p>
            <a:r>
              <a:rPr lang="en-US" sz="2800" b="1" i="0" dirty="0">
                <a:solidFill>
                  <a:schemeClr val="tx1">
                    <a:lumMod val="95000"/>
                    <a:lumOff val="5000"/>
                  </a:schemeClr>
                </a:solidFill>
                <a:latin typeface="Arial" panose="020B0604020202020204" pitchFamily="34" charset="0"/>
                <a:cs typeface="Arial" panose="020B0604020202020204" pitchFamily="34" charset="0"/>
              </a:rPr>
              <a:t>The subjunctive in noun clauses</a:t>
            </a:r>
          </a:p>
        </p:txBody>
      </p:sp>
      <p:sp>
        <p:nvSpPr>
          <p:cNvPr id="10" name="TextBox 17">
            <a:extLst>
              <a:ext uri="{FF2B5EF4-FFF2-40B4-BE49-F238E27FC236}">
                <a16:creationId xmlns:a16="http://schemas.microsoft.com/office/drawing/2014/main" id="{0733BD61-05AD-444A-856E-C56062FD148B}"/>
              </a:ext>
            </a:extLst>
          </p:cNvPr>
          <p:cNvSpPr txBox="1"/>
          <p:nvPr userDrawn="1"/>
        </p:nvSpPr>
        <p:spPr>
          <a:xfrm>
            <a:off x="1524881" y="1714"/>
            <a:ext cx="729369" cy="720367"/>
          </a:xfrm>
          <a:prstGeom prst="rect">
            <a:avLst/>
          </a:prstGeom>
          <a:solidFill>
            <a:schemeClr val="tx1">
              <a:lumMod val="95000"/>
              <a:lumOff val="5000"/>
            </a:schemeClr>
          </a:solidFill>
        </p:spPr>
        <p:txBody>
          <a:bodyPr wrap="square" tIns="108000" bIns="72000" rtlCol="0">
            <a:spAutoFit/>
          </a:bodyPr>
          <a:lstStyle/>
          <a:p>
            <a:pPr algn="ctr"/>
            <a:r>
              <a:rPr lang="en-US" sz="3500" b="1" dirty="0">
                <a:solidFill>
                  <a:schemeClr val="bg1"/>
                </a:solidFill>
                <a:latin typeface="Arial" panose="020B0604020202020204" pitchFamily="34" charset="0"/>
                <a:cs typeface="Arial" panose="020B0604020202020204" pitchFamily="34" charset="0"/>
              </a:rPr>
              <a:t>4</a:t>
            </a:r>
          </a:p>
        </p:txBody>
      </p:sp>
      <p:graphicFrame>
        <p:nvGraphicFramePr>
          <p:cNvPr id="12" name="Tabla 3">
            <a:extLst>
              <a:ext uri="{FF2B5EF4-FFF2-40B4-BE49-F238E27FC236}">
                <a16:creationId xmlns:a16="http://schemas.microsoft.com/office/drawing/2014/main" id="{5E592760-C25A-427E-B81D-EF3026209F46}"/>
              </a:ext>
            </a:extLst>
          </p:cNvPr>
          <p:cNvGraphicFramePr>
            <a:graphicFrameLocks noGrp="1"/>
          </p:cNvGraphicFramePr>
          <p:nvPr userDrawn="1">
            <p:extLst>
              <p:ext uri="{D42A27DB-BD31-4B8C-83A1-F6EECF244321}">
                <p14:modId xmlns:p14="http://schemas.microsoft.com/office/powerpoint/2010/main" val="3794908683"/>
              </p:ext>
            </p:extLst>
          </p:nvPr>
        </p:nvGraphicFramePr>
        <p:xfrm>
          <a:off x="2654300" y="184938"/>
          <a:ext cx="3041650" cy="457200"/>
        </p:xfrm>
        <a:graphic>
          <a:graphicData uri="http://schemas.openxmlformats.org/drawingml/2006/table">
            <a:tbl>
              <a:tblPr firstRow="1" bandRow="1">
                <a:tableStyleId>{5C22544A-7EE6-4342-B048-85BDC9FD1C3A}</a:tableStyleId>
              </a:tblPr>
              <a:tblGrid>
                <a:gridCol w="3041650">
                  <a:extLst>
                    <a:ext uri="{9D8B030D-6E8A-4147-A177-3AD203B41FA5}">
                      <a16:colId xmlns:a16="http://schemas.microsoft.com/office/drawing/2014/main" val="3624394622"/>
                    </a:ext>
                  </a:extLst>
                </a:gridCol>
              </a:tblGrid>
              <a:tr h="3971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b="1" kern="1200" dirty="0">
                          <a:solidFill>
                            <a:schemeClr val="bg1"/>
                          </a:solidFill>
                          <a:latin typeface="Arial" panose="020B0604020202020204" pitchFamily="34" charset="0"/>
                          <a:ea typeface="+mn-ea"/>
                          <a:cs typeface="Arial" panose="020B0604020202020204" pitchFamily="34" charset="0"/>
                        </a:rPr>
                        <a:t>ESTRUCTURA</a:t>
                      </a:r>
                    </a:p>
                  </a:txBody>
                  <a:tcPr marL="216000" marR="0"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59046567"/>
                  </a:ext>
                </a:extLst>
              </a:tr>
            </a:tbl>
          </a:graphicData>
        </a:graphic>
      </p:graphicFrame>
      <p:sp>
        <p:nvSpPr>
          <p:cNvPr id="17" name="Elipse 16">
            <a:extLst>
              <a:ext uri="{FF2B5EF4-FFF2-40B4-BE49-F238E27FC236}">
                <a16:creationId xmlns:a16="http://schemas.microsoft.com/office/drawing/2014/main" id="{C116FD17-98B8-4310-94D6-4CB76EAD34E8}"/>
              </a:ext>
            </a:extLst>
          </p:cNvPr>
          <p:cNvSpPr/>
          <p:nvPr userDrawn="1"/>
        </p:nvSpPr>
        <p:spPr>
          <a:xfrm>
            <a:off x="1816619" y="884644"/>
            <a:ext cx="540000" cy="540000"/>
          </a:xfrm>
          <a:prstGeom prst="ellipse">
            <a:avLst/>
          </a:prstGeom>
          <a:solidFill>
            <a:srgbClr val="007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latin typeface="Arial" panose="020B0604020202020204" pitchFamily="34" charset="0"/>
              <a:cs typeface="Arial" panose="020B0604020202020204" pitchFamily="34" charset="0"/>
            </a:endParaRPr>
          </a:p>
        </p:txBody>
      </p:sp>
      <p:sp>
        <p:nvSpPr>
          <p:cNvPr id="19" name="TextBox 17">
            <a:extLst>
              <a:ext uri="{FF2B5EF4-FFF2-40B4-BE49-F238E27FC236}">
                <a16:creationId xmlns:a16="http://schemas.microsoft.com/office/drawing/2014/main" id="{CBFF093A-82A7-47EE-955E-1B868A8F2928}"/>
              </a:ext>
            </a:extLst>
          </p:cNvPr>
          <p:cNvSpPr txBox="1"/>
          <p:nvPr userDrawn="1"/>
        </p:nvSpPr>
        <p:spPr>
          <a:xfrm>
            <a:off x="1835668" y="970111"/>
            <a:ext cx="718307" cy="369332"/>
          </a:xfrm>
          <a:prstGeom prst="rect">
            <a:avLst/>
          </a:prstGeom>
          <a:noFill/>
        </p:spPr>
        <p:txBody>
          <a:bodyPr wrap="square" rtlCol="0">
            <a:spAutoFit/>
          </a:bodyPr>
          <a:lstStyle/>
          <a:p>
            <a:r>
              <a:rPr lang="en-US" sz="1800" b="1" dirty="0">
                <a:solidFill>
                  <a:schemeClr val="bg1"/>
                </a:solidFill>
                <a:latin typeface="Arial" panose="020B0604020202020204" pitchFamily="34" charset="0"/>
                <a:cs typeface="Arial" panose="020B0604020202020204" pitchFamily="34" charset="0"/>
              </a:rPr>
              <a:t>4.1</a:t>
            </a: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Lst>
  <p:hf sldNum="0" hdr="0"/>
  <p:txStyles>
    <p:titleStyle>
      <a:lvl1pPr algn="l" defTabSz="914400" rtl="0" eaLnBrk="1" latinLnBrk="0" hangingPunct="1">
        <a:lnSpc>
          <a:spcPct val="90000"/>
        </a:lnSpc>
        <a:spcBef>
          <a:spcPct val="0"/>
        </a:spcBef>
        <a:buNone/>
        <a:defRPr sz="4000" b="1" kern="1200" cap="none" spc="0" baseline="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ts val="4000"/>
        </a:lnSpc>
        <a:spcBef>
          <a:spcPts val="0"/>
        </a:spcBef>
        <a:buClr>
          <a:schemeClr val="accent2"/>
        </a:buClr>
        <a:buFont typeface="Arial" panose="020B0604020202020204" pitchFamily="34" charset="0"/>
        <a:buNone/>
        <a:defRPr sz="2800" kern="1200">
          <a:ln>
            <a:noFill/>
          </a:ln>
          <a:solidFill>
            <a:schemeClr val="tx1"/>
          </a:solidFill>
          <a:effectLst/>
          <a:latin typeface="Arial" panose="020B0604020202020204" pitchFamily="34" charset="0"/>
          <a:ea typeface="+mn-ea"/>
          <a:cs typeface="Arial" panose="020B0604020202020204" pitchFamily="34" charset="0"/>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a:extLst>
              <a:ext uri="{FF2B5EF4-FFF2-40B4-BE49-F238E27FC236}">
                <a16:creationId xmlns:a16="http://schemas.microsoft.com/office/drawing/2014/main" id="{B115C1DB-963E-4553-AFAD-612090943531}"/>
              </a:ext>
            </a:extLst>
          </p:cNvPr>
          <p:cNvSpPr>
            <a:spLocks noGrp="1"/>
          </p:cNvSpPr>
          <p:nvPr>
            <p:ph type="dt" sz="half" idx="10"/>
          </p:nvPr>
        </p:nvSpPr>
        <p:spPr/>
        <p:txBody>
          <a:bodyPr/>
          <a:lstStyle/>
          <a:p>
            <a:r>
              <a:rPr lang="en-US" dirty="0"/>
              <a:t>4.1-3</a:t>
            </a:r>
          </a:p>
        </p:txBody>
      </p:sp>
      <p:sp>
        <p:nvSpPr>
          <p:cNvPr id="4" name="Marcador de pie de página 3">
            <a:extLst>
              <a:ext uri="{FF2B5EF4-FFF2-40B4-BE49-F238E27FC236}">
                <a16:creationId xmlns:a16="http://schemas.microsoft.com/office/drawing/2014/main" id="{8C846C23-4D93-41B5-B153-5D8B402624E2}"/>
              </a:ext>
            </a:extLst>
          </p:cNvPr>
          <p:cNvSpPr>
            <a:spLocks noGrp="1"/>
          </p:cNvSpPr>
          <p:nvPr>
            <p:ph type="ftr" sz="quarter" idx="11"/>
          </p:nvPr>
        </p:nvSpPr>
        <p:spPr/>
        <p:txBody>
          <a:bodyPr/>
          <a:lstStyle/>
          <a:p>
            <a:r>
              <a:rPr lang="en-US"/>
              <a:t>© by Vista Higher Learning, Inc. All rights reserved.</a:t>
            </a:r>
            <a:endParaRPr lang="en-US" dirty="0"/>
          </a:p>
        </p:txBody>
      </p:sp>
      <p:sp>
        <p:nvSpPr>
          <p:cNvPr id="10" name="Título 9">
            <a:extLst>
              <a:ext uri="{FF2B5EF4-FFF2-40B4-BE49-F238E27FC236}">
                <a16:creationId xmlns:a16="http://schemas.microsoft.com/office/drawing/2014/main" id="{ACAFF2D7-C1DB-4EFC-9032-50D4D5F75035}"/>
              </a:ext>
            </a:extLst>
          </p:cNvPr>
          <p:cNvSpPr>
            <a:spLocks noGrp="1"/>
          </p:cNvSpPr>
          <p:nvPr>
            <p:ph type="title" idx="4294967295"/>
          </p:nvPr>
        </p:nvSpPr>
        <p:spPr>
          <a:xfrm>
            <a:off x="0" y="-1325563"/>
            <a:ext cx="10515600" cy="1325563"/>
          </a:xfrm>
          <a:prstGeom prst="rect">
            <a:avLst/>
          </a:prstGeom>
        </p:spPr>
        <p:txBody>
          <a:bodyPr anchor="b"/>
          <a:lstStyle/>
          <a:p>
            <a:r>
              <a:rPr lang="en-US" dirty="0"/>
              <a:t>The subjunctive in noun clauses</a:t>
            </a:r>
          </a:p>
        </p:txBody>
      </p:sp>
      <p:sp>
        <p:nvSpPr>
          <p:cNvPr id="9" name="Rectángulo: esquinas superiores redondeadas 8">
            <a:extLst>
              <a:ext uri="{FF2B5EF4-FFF2-40B4-BE49-F238E27FC236}">
                <a16:creationId xmlns:a16="http://schemas.microsoft.com/office/drawing/2014/main" id="{59A5AB26-D2E8-430D-B32C-CAA5F81A0EFE}"/>
              </a:ext>
            </a:extLst>
          </p:cNvPr>
          <p:cNvSpPr/>
          <p:nvPr/>
        </p:nvSpPr>
        <p:spPr>
          <a:xfrm>
            <a:off x="3982438" y="4160462"/>
            <a:ext cx="4227123" cy="320040"/>
          </a:xfrm>
          <a:prstGeom prst="round2SameRect">
            <a:avLst>
              <a:gd name="adj1" fmla="val 44445"/>
              <a:gd name="adj2" fmla="val 0"/>
            </a:avLst>
          </a:prstGeom>
          <a:solidFill>
            <a:srgbClr val="F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Arial" panose="020B0604020202020204" pitchFamily="34" charset="0"/>
                <a:cs typeface="Arial" panose="020B0604020202020204" pitchFamily="34" charset="0"/>
              </a:rPr>
              <a:t>The present subjunctive</a:t>
            </a:r>
          </a:p>
        </p:txBody>
      </p:sp>
      <p:sp>
        <p:nvSpPr>
          <p:cNvPr id="11" name="Rectángulo: esquinas superiores redondeadas 10">
            <a:extLst>
              <a:ext uri="{FF2B5EF4-FFF2-40B4-BE49-F238E27FC236}">
                <a16:creationId xmlns:a16="http://schemas.microsoft.com/office/drawing/2014/main" id="{CD7727FE-C718-490F-AF2B-266994BE7398}"/>
              </a:ext>
            </a:extLst>
          </p:cNvPr>
          <p:cNvSpPr/>
          <p:nvPr/>
        </p:nvSpPr>
        <p:spPr>
          <a:xfrm>
            <a:off x="3982439" y="4480502"/>
            <a:ext cx="4216566" cy="1737517"/>
          </a:xfrm>
          <a:prstGeom prst="round2SameRect">
            <a:avLst>
              <a:gd name="adj1" fmla="val 1"/>
              <a:gd name="adj2" fmla="val 8358"/>
            </a:avLst>
          </a:prstGeom>
          <a:solidFill>
            <a:srgbClr val="FFE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aphicFrame>
        <p:nvGraphicFramePr>
          <p:cNvPr id="12" name="Tabla 11">
            <a:extLst>
              <a:ext uri="{FF2B5EF4-FFF2-40B4-BE49-F238E27FC236}">
                <a16:creationId xmlns:a16="http://schemas.microsoft.com/office/drawing/2014/main" id="{61F9909E-A4FB-4794-9147-46D93E328F85}"/>
              </a:ext>
            </a:extLst>
          </p:cNvPr>
          <p:cNvGraphicFramePr>
            <a:graphicFrameLocks noGrp="1"/>
          </p:cNvGraphicFramePr>
          <p:nvPr>
            <p:extLst>
              <p:ext uri="{D42A27DB-BD31-4B8C-83A1-F6EECF244321}">
                <p14:modId xmlns:p14="http://schemas.microsoft.com/office/powerpoint/2010/main" val="341119501"/>
              </p:ext>
            </p:extLst>
          </p:nvPr>
        </p:nvGraphicFramePr>
        <p:xfrm>
          <a:off x="3994681" y="4478119"/>
          <a:ext cx="4204323" cy="1739900"/>
        </p:xfrm>
        <a:graphic>
          <a:graphicData uri="http://schemas.openxmlformats.org/drawingml/2006/table">
            <a:tbl>
              <a:tblPr firstRow="1" bandRow="1">
                <a:tableStyleId>{5C22544A-7EE6-4342-B048-85BDC9FD1C3A}</a:tableStyleId>
              </a:tblPr>
              <a:tblGrid>
                <a:gridCol w="1316089">
                  <a:extLst>
                    <a:ext uri="{9D8B030D-6E8A-4147-A177-3AD203B41FA5}">
                      <a16:colId xmlns:a16="http://schemas.microsoft.com/office/drawing/2014/main" val="3566693749"/>
                    </a:ext>
                  </a:extLst>
                </a:gridCol>
                <a:gridCol w="1412518">
                  <a:extLst>
                    <a:ext uri="{9D8B030D-6E8A-4147-A177-3AD203B41FA5}">
                      <a16:colId xmlns:a16="http://schemas.microsoft.com/office/drawing/2014/main" val="3382546356"/>
                    </a:ext>
                  </a:extLst>
                </a:gridCol>
                <a:gridCol w="1475716">
                  <a:extLst>
                    <a:ext uri="{9D8B030D-6E8A-4147-A177-3AD203B41FA5}">
                      <a16:colId xmlns:a16="http://schemas.microsoft.com/office/drawing/2014/main" val="3333804868"/>
                    </a:ext>
                  </a:extLst>
                </a:gridCol>
              </a:tblGrid>
              <a:tr h="266619">
                <a:tc>
                  <a:txBody>
                    <a:bodyPr/>
                    <a:lstStyle/>
                    <a:p>
                      <a:pPr algn="ctr">
                        <a:spcAft>
                          <a:spcPts val="100"/>
                        </a:spcAft>
                      </a:pPr>
                      <a:r>
                        <a:rPr lang="en-US" sz="1400" b="1" dirty="0" err="1">
                          <a:solidFill>
                            <a:srgbClr val="0066B3"/>
                          </a:solidFill>
                          <a:latin typeface="Arial" panose="020B0604020202020204" pitchFamily="34" charset="0"/>
                          <a:cs typeface="Arial" panose="020B0604020202020204" pitchFamily="34" charset="0"/>
                        </a:rPr>
                        <a:t>hablar</a:t>
                      </a:r>
                      <a:endParaRPr lang="en-US" sz="1400" dirty="0">
                        <a:latin typeface="Arial" panose="020B0604020202020204" pitchFamily="34" charset="0"/>
                        <a:cs typeface="Arial" panose="020B0604020202020204" pitchFamily="34" charset="0"/>
                      </a:endParaRPr>
                    </a:p>
                  </a:txBody>
                  <a:tcPr marR="0">
                    <a:lnL w="12700" cmpd="sng">
                      <a:noFill/>
                    </a:lnL>
                    <a:lnR w="9525" cap="flat" cmpd="sng" algn="ctr">
                      <a:solidFill>
                        <a:srgbClr val="007AD6"/>
                      </a:solidFill>
                      <a:prstDash val="solid"/>
                      <a:round/>
                      <a:headEnd type="none" w="med" len="med"/>
                      <a:tailEnd type="none" w="med" len="med"/>
                    </a:lnR>
                    <a:lnT w="12700" cmpd="sng">
                      <a:noFill/>
                    </a:lnT>
                    <a:lnB w="9525" cap="flat" cmpd="sng" algn="ctr">
                      <a:solidFill>
                        <a:srgbClr val="007AD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spcAft>
                          <a:spcPts val="100"/>
                        </a:spcAft>
                      </a:pPr>
                      <a:r>
                        <a:rPr lang="en-US" sz="1400" b="1" dirty="0">
                          <a:solidFill>
                            <a:srgbClr val="0066B3"/>
                          </a:solidFill>
                          <a:latin typeface="Arial" panose="020B0604020202020204" pitchFamily="34" charset="0"/>
                          <a:cs typeface="Arial" panose="020B0604020202020204" pitchFamily="34" charset="0"/>
                        </a:rPr>
                        <a:t>comer</a:t>
                      </a:r>
                      <a:endParaRPr lang="en-US" sz="1400" b="0" i="1" kern="1200" dirty="0">
                        <a:solidFill>
                          <a:srgbClr val="0060B4"/>
                        </a:solidFill>
                        <a:latin typeface="Arial" panose="020B0604020202020204" pitchFamily="34" charset="0"/>
                        <a:ea typeface="+mn-ea"/>
                        <a:cs typeface="Arial" panose="020B0604020202020204" pitchFamily="34" charset="0"/>
                      </a:endParaRPr>
                    </a:p>
                  </a:txBody>
                  <a:tcPr marL="216000" marR="0">
                    <a:lnL w="9525" cap="flat" cmpd="sng" algn="ctr">
                      <a:solidFill>
                        <a:srgbClr val="007AD6"/>
                      </a:solidFill>
                      <a:prstDash val="solid"/>
                      <a:round/>
                      <a:headEnd type="none" w="med" len="med"/>
                      <a:tailEnd type="none" w="med" len="med"/>
                    </a:lnL>
                    <a:lnR w="9525" cap="flat" cmpd="sng" algn="ctr">
                      <a:solidFill>
                        <a:srgbClr val="007AD6"/>
                      </a:solidFill>
                      <a:prstDash val="solid"/>
                      <a:round/>
                      <a:headEnd type="none" w="med" len="med"/>
                      <a:tailEnd type="none" w="med" len="med"/>
                    </a:lnR>
                    <a:lnT w="12700" cmpd="sng">
                      <a:noFill/>
                    </a:lnT>
                    <a:lnB w="9525" cap="flat" cmpd="sng" algn="ctr">
                      <a:solidFill>
                        <a:srgbClr val="007AD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spcAft>
                          <a:spcPts val="100"/>
                        </a:spcAft>
                      </a:pPr>
                      <a:r>
                        <a:rPr lang="en-US" sz="1400" b="1" dirty="0" err="1">
                          <a:solidFill>
                            <a:srgbClr val="0066B3"/>
                          </a:solidFill>
                          <a:latin typeface="Arial" panose="020B0604020202020204" pitchFamily="34" charset="0"/>
                          <a:cs typeface="Arial" panose="020B0604020202020204" pitchFamily="34" charset="0"/>
                        </a:rPr>
                        <a:t>escribir</a:t>
                      </a:r>
                      <a:endParaRPr lang="en-US" sz="1400" b="0" i="1" kern="1200" dirty="0">
                        <a:solidFill>
                          <a:srgbClr val="0060B4"/>
                        </a:solidFill>
                        <a:latin typeface="Arial" panose="020B0604020202020204" pitchFamily="34" charset="0"/>
                        <a:ea typeface="+mn-ea"/>
                        <a:cs typeface="Arial" panose="020B0604020202020204" pitchFamily="34" charset="0"/>
                      </a:endParaRPr>
                    </a:p>
                  </a:txBody>
                  <a:tcPr marL="216000" marR="0">
                    <a:lnL w="9525" cap="flat" cmpd="sng" algn="ctr">
                      <a:solidFill>
                        <a:srgbClr val="007AD6"/>
                      </a:solidFill>
                      <a:prstDash val="solid"/>
                      <a:round/>
                      <a:headEnd type="none" w="med" len="med"/>
                      <a:tailEnd type="none" w="med" len="med"/>
                    </a:lnL>
                    <a:lnR w="12700" cmpd="sng">
                      <a:noFill/>
                    </a:lnR>
                    <a:lnT w="12700" cmpd="sng">
                      <a:noFill/>
                    </a:lnT>
                    <a:lnB w="9525" cap="flat" cmpd="sng" algn="ctr">
                      <a:solidFill>
                        <a:srgbClr val="007AD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400215"/>
                  </a:ext>
                </a:extLst>
              </a:tr>
              <a:tr h="1282466">
                <a:tc>
                  <a:txBody>
                    <a:bodyPr/>
                    <a:lstStyle/>
                    <a:p>
                      <a:pPr marL="0" marR="0" lvl="0" indent="0" algn="l" defTabSz="914400" rtl="0" eaLnBrk="1" fontAlgn="auto" latinLnBrk="0" hangingPunct="1">
                        <a:lnSpc>
                          <a:spcPct val="100000"/>
                        </a:lnSpc>
                        <a:spcBef>
                          <a:spcPts val="0"/>
                        </a:spcBef>
                        <a:spcAft>
                          <a:spcPts val="100"/>
                        </a:spcAft>
                        <a:buClrTx/>
                        <a:buSzTx/>
                        <a:buFontTx/>
                        <a:buNone/>
                        <a:tabLst/>
                        <a:defRPr/>
                      </a:pPr>
                      <a:r>
                        <a:rPr lang="es-ES" sz="1400" b="1" dirty="0">
                          <a:solidFill>
                            <a:srgbClr val="0066B3"/>
                          </a:solidFill>
                          <a:latin typeface="Arial" panose="020B0604020202020204" pitchFamily="34" charset="0"/>
                          <a:cs typeface="Arial" panose="020B0604020202020204" pitchFamily="34" charset="0"/>
                        </a:rPr>
                        <a:t>habl</a:t>
                      </a:r>
                      <a:r>
                        <a:rPr lang="es-ES" sz="1400" b="1" dirty="0">
                          <a:solidFill>
                            <a:srgbClr val="F47920"/>
                          </a:solidFill>
                          <a:latin typeface="Arial" panose="020B0604020202020204" pitchFamily="34" charset="0"/>
                          <a:cs typeface="Arial" panose="020B0604020202020204" pitchFamily="34" charset="0"/>
                        </a:rPr>
                        <a:t>e</a:t>
                      </a:r>
                    </a:p>
                    <a:p>
                      <a:pPr marL="0" marR="0" lvl="0" indent="0" algn="l" defTabSz="914400" rtl="0" eaLnBrk="1" fontAlgn="auto" latinLnBrk="0" hangingPunct="1">
                        <a:lnSpc>
                          <a:spcPct val="100000"/>
                        </a:lnSpc>
                        <a:spcBef>
                          <a:spcPts val="0"/>
                        </a:spcBef>
                        <a:spcAft>
                          <a:spcPts val="100"/>
                        </a:spcAft>
                        <a:buClrTx/>
                        <a:buSzTx/>
                        <a:buFontTx/>
                        <a:buNone/>
                        <a:tabLst/>
                        <a:defRPr/>
                      </a:pPr>
                      <a:r>
                        <a:rPr lang="es-ES" sz="1400" b="1" dirty="0">
                          <a:solidFill>
                            <a:srgbClr val="0066B3"/>
                          </a:solidFill>
                          <a:latin typeface="Arial" panose="020B0604020202020204" pitchFamily="34" charset="0"/>
                          <a:cs typeface="Arial" panose="020B0604020202020204" pitchFamily="34" charset="0"/>
                        </a:rPr>
                        <a:t>habl</a:t>
                      </a:r>
                      <a:r>
                        <a:rPr lang="es-ES" sz="1400" b="1" dirty="0">
                          <a:solidFill>
                            <a:srgbClr val="F47920"/>
                          </a:solidFill>
                          <a:latin typeface="Arial" panose="020B0604020202020204" pitchFamily="34" charset="0"/>
                          <a:cs typeface="Arial" panose="020B0604020202020204" pitchFamily="34" charset="0"/>
                        </a:rPr>
                        <a:t>es</a:t>
                      </a:r>
                    </a:p>
                    <a:p>
                      <a:pPr marL="0" marR="0" lvl="0" indent="0" algn="l" defTabSz="914400" rtl="0" eaLnBrk="1" fontAlgn="auto" latinLnBrk="0" hangingPunct="1">
                        <a:lnSpc>
                          <a:spcPct val="100000"/>
                        </a:lnSpc>
                        <a:spcBef>
                          <a:spcPts val="0"/>
                        </a:spcBef>
                        <a:spcAft>
                          <a:spcPts val="100"/>
                        </a:spcAft>
                        <a:buClrTx/>
                        <a:buSzTx/>
                        <a:buFontTx/>
                        <a:buNone/>
                        <a:tabLst/>
                        <a:defRPr/>
                      </a:pPr>
                      <a:r>
                        <a:rPr lang="es-ES" sz="1400" b="1" dirty="0">
                          <a:solidFill>
                            <a:srgbClr val="0066B3"/>
                          </a:solidFill>
                          <a:latin typeface="Arial" panose="020B0604020202020204" pitchFamily="34" charset="0"/>
                          <a:cs typeface="Arial" panose="020B0604020202020204" pitchFamily="34" charset="0"/>
                        </a:rPr>
                        <a:t>habl</a:t>
                      </a:r>
                      <a:r>
                        <a:rPr lang="es-ES" sz="1400" b="1" dirty="0">
                          <a:solidFill>
                            <a:srgbClr val="F47920"/>
                          </a:solidFill>
                          <a:latin typeface="Arial" panose="020B0604020202020204" pitchFamily="34" charset="0"/>
                          <a:cs typeface="Arial" panose="020B0604020202020204" pitchFamily="34" charset="0"/>
                        </a:rPr>
                        <a:t>e</a:t>
                      </a:r>
                    </a:p>
                    <a:p>
                      <a:pPr marL="0" marR="0" lvl="0" indent="0" algn="l" defTabSz="914400" rtl="0" eaLnBrk="1" fontAlgn="auto" latinLnBrk="0" hangingPunct="1">
                        <a:lnSpc>
                          <a:spcPct val="100000"/>
                        </a:lnSpc>
                        <a:spcBef>
                          <a:spcPts val="0"/>
                        </a:spcBef>
                        <a:spcAft>
                          <a:spcPts val="100"/>
                        </a:spcAft>
                        <a:buClrTx/>
                        <a:buSzTx/>
                        <a:buFontTx/>
                        <a:buNone/>
                        <a:tabLst/>
                        <a:defRPr/>
                      </a:pPr>
                      <a:r>
                        <a:rPr lang="es-ES" sz="1400" b="1" dirty="0">
                          <a:solidFill>
                            <a:srgbClr val="0066B3"/>
                          </a:solidFill>
                          <a:latin typeface="Arial" panose="020B0604020202020204" pitchFamily="34" charset="0"/>
                          <a:cs typeface="Arial" panose="020B0604020202020204" pitchFamily="34" charset="0"/>
                        </a:rPr>
                        <a:t>habl</a:t>
                      </a:r>
                      <a:r>
                        <a:rPr lang="es-ES" sz="1400" b="1" dirty="0">
                          <a:solidFill>
                            <a:srgbClr val="F47920"/>
                          </a:solidFill>
                          <a:latin typeface="Arial" panose="020B0604020202020204" pitchFamily="34" charset="0"/>
                          <a:cs typeface="Arial" panose="020B0604020202020204" pitchFamily="34" charset="0"/>
                        </a:rPr>
                        <a:t>emos</a:t>
                      </a:r>
                    </a:p>
                    <a:p>
                      <a:pPr marL="0" marR="0" lvl="0" indent="0" algn="l" defTabSz="914400" rtl="0" eaLnBrk="1" fontAlgn="auto" latinLnBrk="0" hangingPunct="1">
                        <a:lnSpc>
                          <a:spcPct val="100000"/>
                        </a:lnSpc>
                        <a:spcBef>
                          <a:spcPts val="0"/>
                        </a:spcBef>
                        <a:spcAft>
                          <a:spcPts val="100"/>
                        </a:spcAft>
                        <a:buClrTx/>
                        <a:buSzTx/>
                        <a:buFontTx/>
                        <a:buNone/>
                        <a:tabLst/>
                        <a:defRPr/>
                      </a:pPr>
                      <a:r>
                        <a:rPr lang="es-ES" sz="1400" b="1" dirty="0">
                          <a:solidFill>
                            <a:srgbClr val="0066B3"/>
                          </a:solidFill>
                          <a:latin typeface="Arial" panose="020B0604020202020204" pitchFamily="34" charset="0"/>
                          <a:cs typeface="Arial" panose="020B0604020202020204" pitchFamily="34" charset="0"/>
                        </a:rPr>
                        <a:t>habl</a:t>
                      </a:r>
                      <a:r>
                        <a:rPr lang="es-ES" sz="1400" b="1" dirty="0">
                          <a:solidFill>
                            <a:srgbClr val="F47920"/>
                          </a:solidFill>
                          <a:latin typeface="Arial" panose="020B0604020202020204" pitchFamily="34" charset="0"/>
                          <a:cs typeface="Arial" panose="020B0604020202020204" pitchFamily="34" charset="0"/>
                        </a:rPr>
                        <a:t>éis</a:t>
                      </a:r>
                    </a:p>
                    <a:p>
                      <a:pPr marL="0" marR="0" lvl="0" indent="0" algn="l" defTabSz="914400" rtl="0" eaLnBrk="1" fontAlgn="auto" latinLnBrk="0" hangingPunct="1">
                        <a:lnSpc>
                          <a:spcPct val="100000"/>
                        </a:lnSpc>
                        <a:spcBef>
                          <a:spcPts val="0"/>
                        </a:spcBef>
                        <a:spcAft>
                          <a:spcPts val="100"/>
                        </a:spcAft>
                        <a:buClrTx/>
                        <a:buSzTx/>
                        <a:buFontTx/>
                        <a:buNone/>
                        <a:tabLst/>
                        <a:defRPr/>
                      </a:pPr>
                      <a:r>
                        <a:rPr lang="es-ES" sz="1400" b="1" dirty="0">
                          <a:solidFill>
                            <a:srgbClr val="0066B3"/>
                          </a:solidFill>
                          <a:latin typeface="Arial" panose="020B0604020202020204" pitchFamily="34" charset="0"/>
                          <a:cs typeface="Arial" panose="020B0604020202020204" pitchFamily="34" charset="0"/>
                        </a:rPr>
                        <a:t>habl</a:t>
                      </a:r>
                      <a:r>
                        <a:rPr lang="es-ES" sz="1400" b="1" dirty="0">
                          <a:solidFill>
                            <a:srgbClr val="F47920"/>
                          </a:solidFill>
                          <a:latin typeface="Arial" panose="020B0604020202020204" pitchFamily="34" charset="0"/>
                          <a:cs typeface="Arial" panose="020B0604020202020204" pitchFamily="34" charset="0"/>
                        </a:rPr>
                        <a:t>en</a:t>
                      </a:r>
                      <a:endParaRPr lang="es-ES" sz="1400" dirty="0">
                        <a:latin typeface="Arial" panose="020B0604020202020204" pitchFamily="34" charset="0"/>
                        <a:cs typeface="Arial" panose="020B0604020202020204" pitchFamily="34" charset="0"/>
                      </a:endParaRPr>
                    </a:p>
                  </a:txBody>
                  <a:tcPr marL="180000" marR="0">
                    <a:lnL w="12700" cmpd="sng">
                      <a:noFill/>
                    </a:lnL>
                    <a:lnR w="9525" cap="flat" cmpd="sng" algn="ctr">
                      <a:solidFill>
                        <a:srgbClr val="007AD6"/>
                      </a:solidFill>
                      <a:prstDash val="solid"/>
                      <a:round/>
                      <a:headEnd type="none" w="med" len="med"/>
                      <a:tailEnd type="none" w="med" len="med"/>
                    </a:lnR>
                    <a:lnT w="9525" cap="flat" cmpd="sng" algn="ctr">
                      <a:solidFill>
                        <a:srgbClr val="007AD6"/>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100"/>
                        </a:spcAft>
                        <a:buClrTx/>
                        <a:buSzTx/>
                        <a:buFontTx/>
                        <a:buNone/>
                        <a:tabLst/>
                        <a:defRPr/>
                      </a:pPr>
                      <a:r>
                        <a:rPr lang="pt-BR" sz="1400" b="1" dirty="0">
                          <a:solidFill>
                            <a:srgbClr val="0066B3"/>
                          </a:solidFill>
                          <a:latin typeface="Arial" panose="020B0604020202020204" pitchFamily="34" charset="0"/>
                          <a:cs typeface="Arial" panose="020B0604020202020204" pitchFamily="34" charset="0"/>
                        </a:rPr>
                        <a:t>com</a:t>
                      </a:r>
                      <a:r>
                        <a:rPr lang="pt-BR" sz="1400" b="1" dirty="0">
                          <a:solidFill>
                            <a:srgbClr val="F47920"/>
                          </a:solidFill>
                          <a:latin typeface="Arial" panose="020B0604020202020204" pitchFamily="34" charset="0"/>
                          <a:cs typeface="Arial" panose="020B0604020202020204" pitchFamily="34" charset="0"/>
                        </a:rPr>
                        <a:t>a</a:t>
                      </a:r>
                    </a:p>
                    <a:p>
                      <a:pPr marL="0" marR="0" lvl="0" indent="0" algn="l" defTabSz="914400" rtl="0" eaLnBrk="1" fontAlgn="auto" latinLnBrk="0" hangingPunct="1">
                        <a:lnSpc>
                          <a:spcPct val="100000"/>
                        </a:lnSpc>
                        <a:spcBef>
                          <a:spcPts val="0"/>
                        </a:spcBef>
                        <a:spcAft>
                          <a:spcPts val="100"/>
                        </a:spcAft>
                        <a:buClrTx/>
                        <a:buSzTx/>
                        <a:buFontTx/>
                        <a:buNone/>
                        <a:tabLst/>
                        <a:defRPr/>
                      </a:pPr>
                      <a:r>
                        <a:rPr lang="pt-BR" sz="1400" b="1" dirty="0">
                          <a:solidFill>
                            <a:srgbClr val="0066B3"/>
                          </a:solidFill>
                          <a:latin typeface="Arial" panose="020B0604020202020204" pitchFamily="34" charset="0"/>
                          <a:cs typeface="Arial" panose="020B0604020202020204" pitchFamily="34" charset="0"/>
                        </a:rPr>
                        <a:t>com</a:t>
                      </a:r>
                      <a:r>
                        <a:rPr lang="pt-BR" sz="1400" b="1" dirty="0">
                          <a:solidFill>
                            <a:srgbClr val="F47920"/>
                          </a:solidFill>
                          <a:latin typeface="Arial" panose="020B0604020202020204" pitchFamily="34" charset="0"/>
                          <a:cs typeface="Arial" panose="020B0604020202020204" pitchFamily="34" charset="0"/>
                        </a:rPr>
                        <a:t>as</a:t>
                      </a:r>
                    </a:p>
                    <a:p>
                      <a:pPr marL="0" marR="0" lvl="0" indent="0" algn="l" defTabSz="914400" rtl="0" eaLnBrk="1" fontAlgn="auto" latinLnBrk="0" hangingPunct="1">
                        <a:lnSpc>
                          <a:spcPct val="100000"/>
                        </a:lnSpc>
                        <a:spcBef>
                          <a:spcPts val="0"/>
                        </a:spcBef>
                        <a:spcAft>
                          <a:spcPts val="100"/>
                        </a:spcAft>
                        <a:buClrTx/>
                        <a:buSzTx/>
                        <a:buFontTx/>
                        <a:buNone/>
                        <a:tabLst/>
                        <a:defRPr/>
                      </a:pPr>
                      <a:r>
                        <a:rPr lang="pt-BR" sz="1400" b="1" dirty="0">
                          <a:solidFill>
                            <a:srgbClr val="0066B3"/>
                          </a:solidFill>
                          <a:latin typeface="Arial" panose="020B0604020202020204" pitchFamily="34" charset="0"/>
                          <a:cs typeface="Arial" panose="020B0604020202020204" pitchFamily="34" charset="0"/>
                        </a:rPr>
                        <a:t>com</a:t>
                      </a:r>
                      <a:r>
                        <a:rPr lang="pt-BR" sz="1400" b="1" dirty="0">
                          <a:solidFill>
                            <a:srgbClr val="F47920"/>
                          </a:solidFill>
                          <a:latin typeface="Arial" panose="020B0604020202020204" pitchFamily="34" charset="0"/>
                          <a:cs typeface="Arial" panose="020B0604020202020204" pitchFamily="34" charset="0"/>
                        </a:rPr>
                        <a:t>a</a:t>
                      </a:r>
                    </a:p>
                    <a:p>
                      <a:pPr marL="0" marR="0" lvl="0" indent="0" algn="l" defTabSz="914400" rtl="0" eaLnBrk="1" fontAlgn="auto" latinLnBrk="0" hangingPunct="1">
                        <a:lnSpc>
                          <a:spcPct val="100000"/>
                        </a:lnSpc>
                        <a:spcBef>
                          <a:spcPts val="0"/>
                        </a:spcBef>
                        <a:spcAft>
                          <a:spcPts val="100"/>
                        </a:spcAft>
                        <a:buClrTx/>
                        <a:buSzTx/>
                        <a:buFontTx/>
                        <a:buNone/>
                        <a:tabLst/>
                        <a:defRPr/>
                      </a:pPr>
                      <a:r>
                        <a:rPr lang="pt-BR" sz="1400" b="1" dirty="0">
                          <a:solidFill>
                            <a:srgbClr val="0066B3"/>
                          </a:solidFill>
                          <a:latin typeface="Arial" panose="020B0604020202020204" pitchFamily="34" charset="0"/>
                          <a:cs typeface="Arial" panose="020B0604020202020204" pitchFamily="34" charset="0"/>
                        </a:rPr>
                        <a:t>com</a:t>
                      </a:r>
                      <a:r>
                        <a:rPr lang="pt-BR" sz="1400" b="1" dirty="0">
                          <a:solidFill>
                            <a:srgbClr val="F47920"/>
                          </a:solidFill>
                          <a:latin typeface="Arial" panose="020B0604020202020204" pitchFamily="34" charset="0"/>
                          <a:cs typeface="Arial" panose="020B0604020202020204" pitchFamily="34" charset="0"/>
                        </a:rPr>
                        <a:t>amos</a:t>
                      </a:r>
                    </a:p>
                    <a:p>
                      <a:pPr marL="0" marR="0" lvl="0" indent="0" algn="l" defTabSz="914400" rtl="0" eaLnBrk="1" fontAlgn="auto" latinLnBrk="0" hangingPunct="1">
                        <a:lnSpc>
                          <a:spcPct val="100000"/>
                        </a:lnSpc>
                        <a:spcBef>
                          <a:spcPts val="0"/>
                        </a:spcBef>
                        <a:spcAft>
                          <a:spcPts val="100"/>
                        </a:spcAft>
                        <a:buClrTx/>
                        <a:buSzTx/>
                        <a:buFontTx/>
                        <a:buNone/>
                        <a:tabLst/>
                        <a:defRPr/>
                      </a:pPr>
                      <a:r>
                        <a:rPr lang="pt-BR" sz="1400" b="1" dirty="0" err="1">
                          <a:solidFill>
                            <a:srgbClr val="0066B3"/>
                          </a:solidFill>
                          <a:latin typeface="Arial" panose="020B0604020202020204" pitchFamily="34" charset="0"/>
                          <a:cs typeface="Arial" panose="020B0604020202020204" pitchFamily="34" charset="0"/>
                        </a:rPr>
                        <a:t>com</a:t>
                      </a:r>
                      <a:r>
                        <a:rPr lang="pt-BR" sz="1400" b="1" dirty="0" err="1">
                          <a:solidFill>
                            <a:srgbClr val="F47920"/>
                          </a:solidFill>
                          <a:latin typeface="Arial" panose="020B0604020202020204" pitchFamily="34" charset="0"/>
                          <a:cs typeface="Arial" panose="020B0604020202020204" pitchFamily="34" charset="0"/>
                        </a:rPr>
                        <a:t>áis</a:t>
                      </a:r>
                      <a:endParaRPr lang="pt-BR" sz="1400" b="1" dirty="0">
                        <a:solidFill>
                          <a:srgbClr val="F4792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00"/>
                        </a:spcAft>
                        <a:buClrTx/>
                        <a:buSzTx/>
                        <a:buFontTx/>
                        <a:buNone/>
                        <a:tabLst/>
                        <a:defRPr/>
                      </a:pPr>
                      <a:r>
                        <a:rPr lang="pt-BR" sz="1400" b="1" dirty="0" err="1">
                          <a:solidFill>
                            <a:srgbClr val="0066B3"/>
                          </a:solidFill>
                          <a:latin typeface="Arial" panose="020B0604020202020204" pitchFamily="34" charset="0"/>
                          <a:cs typeface="Arial" panose="020B0604020202020204" pitchFamily="34" charset="0"/>
                        </a:rPr>
                        <a:t>com</a:t>
                      </a:r>
                      <a:r>
                        <a:rPr lang="pt-BR" sz="1400" b="1" dirty="0" err="1">
                          <a:solidFill>
                            <a:srgbClr val="F47920"/>
                          </a:solidFill>
                          <a:latin typeface="Arial" panose="020B0604020202020204" pitchFamily="34" charset="0"/>
                          <a:cs typeface="Arial" panose="020B0604020202020204" pitchFamily="34" charset="0"/>
                        </a:rPr>
                        <a:t>an</a:t>
                      </a:r>
                      <a:endParaRPr lang="pt-BR" sz="1400" dirty="0">
                        <a:latin typeface="Arial" panose="020B0604020202020204" pitchFamily="34" charset="0"/>
                        <a:cs typeface="Arial" panose="020B0604020202020204" pitchFamily="34" charset="0"/>
                      </a:endParaRPr>
                    </a:p>
                  </a:txBody>
                  <a:tcPr marL="216000" marR="0">
                    <a:lnL w="9525" cap="flat" cmpd="sng" algn="ctr">
                      <a:solidFill>
                        <a:srgbClr val="007AD6"/>
                      </a:solidFill>
                      <a:prstDash val="solid"/>
                      <a:round/>
                      <a:headEnd type="none" w="med" len="med"/>
                      <a:tailEnd type="none" w="med" len="med"/>
                    </a:lnL>
                    <a:lnR w="9525" cap="flat" cmpd="sng" algn="ctr">
                      <a:solidFill>
                        <a:srgbClr val="007AD6"/>
                      </a:solidFill>
                      <a:prstDash val="solid"/>
                      <a:round/>
                      <a:headEnd type="none" w="med" len="med"/>
                      <a:tailEnd type="none" w="med" len="med"/>
                    </a:lnR>
                    <a:lnT w="9525" cap="flat" cmpd="sng" algn="ctr">
                      <a:solidFill>
                        <a:srgbClr val="007AD6"/>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100"/>
                        </a:spcAft>
                        <a:buClrTx/>
                        <a:buSzTx/>
                        <a:buFontTx/>
                        <a:buNone/>
                        <a:tabLst/>
                        <a:defRPr/>
                      </a:pPr>
                      <a:r>
                        <a:rPr lang="es-ES" sz="1400" b="1" dirty="0">
                          <a:solidFill>
                            <a:srgbClr val="0066B3"/>
                          </a:solidFill>
                          <a:latin typeface="Arial" panose="020B0604020202020204" pitchFamily="34" charset="0"/>
                          <a:cs typeface="Arial" panose="020B0604020202020204" pitchFamily="34" charset="0"/>
                        </a:rPr>
                        <a:t>escrib</a:t>
                      </a:r>
                      <a:r>
                        <a:rPr lang="es-ES" sz="1400" b="1" dirty="0">
                          <a:solidFill>
                            <a:srgbClr val="F47920"/>
                          </a:solidFill>
                          <a:latin typeface="Arial" panose="020B0604020202020204" pitchFamily="34" charset="0"/>
                          <a:cs typeface="Arial" panose="020B0604020202020204" pitchFamily="34" charset="0"/>
                        </a:rPr>
                        <a:t>a</a:t>
                      </a:r>
                    </a:p>
                    <a:p>
                      <a:pPr marL="0" marR="0" lvl="0" indent="0" algn="l" defTabSz="914400" rtl="0" eaLnBrk="1" fontAlgn="auto" latinLnBrk="0" hangingPunct="1">
                        <a:lnSpc>
                          <a:spcPct val="100000"/>
                        </a:lnSpc>
                        <a:spcBef>
                          <a:spcPts val="0"/>
                        </a:spcBef>
                        <a:spcAft>
                          <a:spcPts val="100"/>
                        </a:spcAft>
                        <a:buClrTx/>
                        <a:buSzTx/>
                        <a:buFontTx/>
                        <a:buNone/>
                        <a:tabLst/>
                        <a:defRPr/>
                      </a:pPr>
                      <a:r>
                        <a:rPr lang="es-ES" sz="1400" b="1" dirty="0">
                          <a:solidFill>
                            <a:srgbClr val="0066B3"/>
                          </a:solidFill>
                          <a:latin typeface="Arial" panose="020B0604020202020204" pitchFamily="34" charset="0"/>
                          <a:cs typeface="Arial" panose="020B0604020202020204" pitchFamily="34" charset="0"/>
                        </a:rPr>
                        <a:t>escrib</a:t>
                      </a:r>
                      <a:r>
                        <a:rPr lang="es-ES" sz="1400" b="1" dirty="0">
                          <a:solidFill>
                            <a:srgbClr val="F47920"/>
                          </a:solidFill>
                          <a:latin typeface="Arial" panose="020B0604020202020204" pitchFamily="34" charset="0"/>
                          <a:cs typeface="Arial" panose="020B0604020202020204" pitchFamily="34" charset="0"/>
                        </a:rPr>
                        <a:t>as</a:t>
                      </a:r>
                    </a:p>
                    <a:p>
                      <a:pPr marL="0" marR="0" lvl="0" indent="0" algn="l" defTabSz="914400" rtl="0" eaLnBrk="1" fontAlgn="auto" latinLnBrk="0" hangingPunct="1">
                        <a:lnSpc>
                          <a:spcPct val="100000"/>
                        </a:lnSpc>
                        <a:spcBef>
                          <a:spcPts val="0"/>
                        </a:spcBef>
                        <a:spcAft>
                          <a:spcPts val="100"/>
                        </a:spcAft>
                        <a:buClrTx/>
                        <a:buSzTx/>
                        <a:buFontTx/>
                        <a:buNone/>
                        <a:tabLst/>
                        <a:defRPr/>
                      </a:pPr>
                      <a:r>
                        <a:rPr lang="es-ES" sz="1400" b="1" dirty="0">
                          <a:solidFill>
                            <a:srgbClr val="0066B3"/>
                          </a:solidFill>
                          <a:latin typeface="Arial" panose="020B0604020202020204" pitchFamily="34" charset="0"/>
                          <a:cs typeface="Arial" panose="020B0604020202020204" pitchFamily="34" charset="0"/>
                        </a:rPr>
                        <a:t>escrib</a:t>
                      </a:r>
                      <a:r>
                        <a:rPr lang="es-ES" sz="1400" b="1" dirty="0">
                          <a:solidFill>
                            <a:srgbClr val="F47920"/>
                          </a:solidFill>
                          <a:latin typeface="Arial" panose="020B0604020202020204" pitchFamily="34" charset="0"/>
                          <a:cs typeface="Arial" panose="020B0604020202020204" pitchFamily="34" charset="0"/>
                        </a:rPr>
                        <a:t>a</a:t>
                      </a:r>
                    </a:p>
                    <a:p>
                      <a:pPr marL="0" marR="0" lvl="0" indent="0" algn="l" defTabSz="914400" rtl="0" eaLnBrk="1" fontAlgn="auto" latinLnBrk="0" hangingPunct="1">
                        <a:lnSpc>
                          <a:spcPct val="100000"/>
                        </a:lnSpc>
                        <a:spcBef>
                          <a:spcPts val="0"/>
                        </a:spcBef>
                        <a:spcAft>
                          <a:spcPts val="100"/>
                        </a:spcAft>
                        <a:buClrTx/>
                        <a:buSzTx/>
                        <a:buFontTx/>
                        <a:buNone/>
                        <a:tabLst/>
                        <a:defRPr/>
                      </a:pPr>
                      <a:r>
                        <a:rPr lang="es-ES" sz="1400" b="1" dirty="0">
                          <a:solidFill>
                            <a:srgbClr val="0066B3"/>
                          </a:solidFill>
                          <a:latin typeface="Arial" panose="020B0604020202020204" pitchFamily="34" charset="0"/>
                          <a:cs typeface="Arial" panose="020B0604020202020204" pitchFamily="34" charset="0"/>
                        </a:rPr>
                        <a:t>escrib</a:t>
                      </a:r>
                      <a:r>
                        <a:rPr lang="es-ES" sz="1400" b="1" dirty="0">
                          <a:solidFill>
                            <a:srgbClr val="F47920"/>
                          </a:solidFill>
                          <a:latin typeface="Arial" panose="020B0604020202020204" pitchFamily="34" charset="0"/>
                          <a:cs typeface="Arial" panose="020B0604020202020204" pitchFamily="34" charset="0"/>
                        </a:rPr>
                        <a:t>amos</a:t>
                      </a:r>
                    </a:p>
                    <a:p>
                      <a:pPr marL="0" marR="0" lvl="0" indent="0" algn="l" defTabSz="914400" rtl="0" eaLnBrk="1" fontAlgn="auto" latinLnBrk="0" hangingPunct="1">
                        <a:lnSpc>
                          <a:spcPct val="100000"/>
                        </a:lnSpc>
                        <a:spcBef>
                          <a:spcPts val="0"/>
                        </a:spcBef>
                        <a:spcAft>
                          <a:spcPts val="100"/>
                        </a:spcAft>
                        <a:buClrTx/>
                        <a:buSzTx/>
                        <a:buFontTx/>
                        <a:buNone/>
                        <a:tabLst/>
                        <a:defRPr/>
                      </a:pPr>
                      <a:r>
                        <a:rPr lang="es-ES" sz="1400" b="1" dirty="0">
                          <a:solidFill>
                            <a:srgbClr val="0066B3"/>
                          </a:solidFill>
                          <a:latin typeface="Arial" panose="020B0604020202020204" pitchFamily="34" charset="0"/>
                          <a:cs typeface="Arial" panose="020B0604020202020204" pitchFamily="34" charset="0"/>
                        </a:rPr>
                        <a:t>escrib</a:t>
                      </a:r>
                      <a:r>
                        <a:rPr lang="es-ES" sz="1400" b="1" dirty="0">
                          <a:solidFill>
                            <a:srgbClr val="F47920"/>
                          </a:solidFill>
                          <a:latin typeface="Arial" panose="020B0604020202020204" pitchFamily="34" charset="0"/>
                          <a:cs typeface="Arial" panose="020B0604020202020204" pitchFamily="34" charset="0"/>
                        </a:rPr>
                        <a:t>áis</a:t>
                      </a:r>
                    </a:p>
                    <a:p>
                      <a:pPr marL="0" marR="0" lvl="0" indent="0" algn="l" defTabSz="914400" rtl="0" eaLnBrk="1" fontAlgn="auto" latinLnBrk="0" hangingPunct="1">
                        <a:lnSpc>
                          <a:spcPct val="100000"/>
                        </a:lnSpc>
                        <a:spcBef>
                          <a:spcPts val="0"/>
                        </a:spcBef>
                        <a:spcAft>
                          <a:spcPts val="100"/>
                        </a:spcAft>
                        <a:buClrTx/>
                        <a:buSzTx/>
                        <a:buFontTx/>
                        <a:buNone/>
                        <a:tabLst/>
                        <a:defRPr/>
                      </a:pPr>
                      <a:r>
                        <a:rPr lang="es-ES" sz="1400" b="1" dirty="0">
                          <a:solidFill>
                            <a:srgbClr val="0066B3"/>
                          </a:solidFill>
                          <a:latin typeface="Arial" panose="020B0604020202020204" pitchFamily="34" charset="0"/>
                          <a:cs typeface="Arial" panose="020B0604020202020204" pitchFamily="34" charset="0"/>
                        </a:rPr>
                        <a:t>escrib</a:t>
                      </a:r>
                      <a:r>
                        <a:rPr lang="es-ES" sz="1400" b="1" dirty="0">
                          <a:solidFill>
                            <a:srgbClr val="F47920"/>
                          </a:solidFill>
                          <a:latin typeface="Arial" panose="020B0604020202020204" pitchFamily="34" charset="0"/>
                          <a:cs typeface="Arial" panose="020B0604020202020204" pitchFamily="34" charset="0"/>
                        </a:rPr>
                        <a:t>an</a:t>
                      </a:r>
                      <a:endParaRPr lang="en-US" sz="1400" b="0" kern="1200" dirty="0">
                        <a:solidFill>
                          <a:srgbClr val="0060B4"/>
                        </a:solidFill>
                        <a:latin typeface="Arial" panose="020B0604020202020204" pitchFamily="34" charset="0"/>
                        <a:ea typeface="+mn-ea"/>
                        <a:cs typeface="Arial" panose="020B0604020202020204" pitchFamily="34" charset="0"/>
                      </a:endParaRPr>
                    </a:p>
                  </a:txBody>
                  <a:tcPr marL="216000" marR="0">
                    <a:lnL w="9525" cap="flat" cmpd="sng" algn="ctr">
                      <a:solidFill>
                        <a:srgbClr val="007AD6"/>
                      </a:solidFill>
                      <a:prstDash val="solid"/>
                      <a:round/>
                      <a:headEnd type="none" w="med" len="med"/>
                      <a:tailEnd type="none" w="med" len="med"/>
                    </a:lnL>
                    <a:lnR w="12700" cmpd="sng">
                      <a:noFill/>
                    </a:lnR>
                    <a:lnT w="9525" cap="flat" cmpd="sng" algn="ctr">
                      <a:solidFill>
                        <a:srgbClr val="007AD6"/>
                      </a:solidFill>
                      <a:prstDash val="solid"/>
                      <a:round/>
                      <a:headEnd type="none" w="med" len="med"/>
                      <a:tailEnd type="none" w="med" len="med"/>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21467223"/>
                  </a:ext>
                </a:extLst>
              </a:tr>
            </a:tbl>
          </a:graphicData>
        </a:graphic>
      </p:graphicFrame>
      <p:sp>
        <p:nvSpPr>
          <p:cNvPr id="13" name="TextBox 17">
            <a:extLst>
              <a:ext uri="{FF2B5EF4-FFF2-40B4-BE49-F238E27FC236}">
                <a16:creationId xmlns:a16="http://schemas.microsoft.com/office/drawing/2014/main" id="{2F1AB69E-8D2A-4F91-9244-838FD49BF861}"/>
              </a:ext>
            </a:extLst>
          </p:cNvPr>
          <p:cNvSpPr txBox="1"/>
          <p:nvPr/>
        </p:nvSpPr>
        <p:spPr>
          <a:xfrm>
            <a:off x="2475056" y="1646644"/>
            <a:ext cx="7307574" cy="523220"/>
          </a:xfrm>
          <a:prstGeom prst="rect">
            <a:avLst/>
          </a:prstGeom>
          <a:noFill/>
        </p:spPr>
        <p:txBody>
          <a:bodyPr wrap="square" rtlCol="0">
            <a:spAutoFit/>
          </a:bodyPr>
          <a:lstStyle/>
          <a:p>
            <a:r>
              <a:rPr lang="en-US" sz="2800" b="1" dirty="0">
                <a:solidFill>
                  <a:srgbClr val="6F2283"/>
                </a:solidFill>
                <a:latin typeface="Arial" panose="020B0604020202020204" pitchFamily="34" charset="0"/>
                <a:cs typeface="Arial" panose="020B0604020202020204" pitchFamily="34" charset="0"/>
              </a:rPr>
              <a:t>Forms of the present subjunctive</a:t>
            </a:r>
          </a:p>
        </p:txBody>
      </p:sp>
      <p:sp>
        <p:nvSpPr>
          <p:cNvPr id="14" name="Text Placeholder 5">
            <a:extLst>
              <a:ext uri="{FF2B5EF4-FFF2-40B4-BE49-F238E27FC236}">
                <a16:creationId xmlns:a16="http://schemas.microsoft.com/office/drawing/2014/main" id="{27114582-2533-4C76-8ADD-3F5594533440}"/>
              </a:ext>
            </a:extLst>
          </p:cNvPr>
          <p:cNvSpPr txBox="1">
            <a:spLocks/>
          </p:cNvSpPr>
          <p:nvPr/>
        </p:nvSpPr>
        <p:spPr>
          <a:xfrm>
            <a:off x="2046516" y="2121975"/>
            <a:ext cx="8926287" cy="1154947"/>
          </a:xfrm>
          <a:prstGeom prst="rect">
            <a:avLst/>
          </a:prstGeom>
        </p:spPr>
        <p:txBody>
          <a:bodyPr wrap="square">
            <a:noAutofit/>
          </a:bodyPr>
          <a:lstStyle>
            <a:lvl1pPr marL="312738" indent="0" algn="l" defTabSz="914400" rtl="0" eaLnBrk="1" latinLnBrk="0" hangingPunct="1">
              <a:lnSpc>
                <a:spcPts val="4000"/>
              </a:lnSpc>
              <a:spcBef>
                <a:spcPts val="0"/>
              </a:spcBef>
              <a:buClr>
                <a:schemeClr val="accent2"/>
              </a:buClr>
              <a:buFont typeface="Arial" panose="020B0604020202020204" pitchFamily="34" charset="0"/>
              <a:buNone/>
              <a:tabLst/>
              <a:defRPr sz="2800" kern="1200">
                <a:ln>
                  <a:noFill/>
                </a:ln>
                <a:solidFill>
                  <a:schemeClr val="tx1"/>
                </a:solidFill>
                <a:effectLst/>
                <a:latin typeface="Arial" panose="020B0604020202020204" pitchFamily="34" charset="0"/>
                <a:ea typeface="+mn-ea"/>
                <a:cs typeface="Arial" panose="020B0604020202020204" pitchFamily="34" charset="0"/>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lnSpc>
                <a:spcPts val="3000"/>
              </a:lnSpc>
            </a:pPr>
            <a:r>
              <a:rPr lang="en-US" sz="2400" spc="-50" dirty="0"/>
              <a:t>The subjunctive (</a:t>
            </a:r>
            <a:r>
              <a:rPr lang="en-US" sz="2400" b="1" spc="-50" dirty="0"/>
              <a:t>el</a:t>
            </a:r>
            <a:r>
              <a:rPr lang="en-US" sz="2400" spc="-50" dirty="0"/>
              <a:t> </a:t>
            </a:r>
            <a:r>
              <a:rPr lang="en-US" sz="2400" b="1" spc="-50" dirty="0" err="1"/>
              <a:t>subjuntivo</a:t>
            </a:r>
            <a:r>
              <a:rPr lang="en-US" sz="2400" spc="-50" dirty="0"/>
              <a:t>) is used mainly in the subordinate (dependent) clause of multiple-clause sentences to express will, influence, emotion, doubt, or denial. The present subjunctive is formed by dropping the </a:t>
            </a:r>
            <a:r>
              <a:rPr lang="en-US" altLang="es-CO" sz="2400" b="1" dirty="0"/>
              <a:t>–</a:t>
            </a:r>
            <a:r>
              <a:rPr lang="en-US" sz="2400" b="1" spc="-50" dirty="0"/>
              <a:t>o</a:t>
            </a:r>
            <a:r>
              <a:rPr lang="en-US" sz="2400" spc="-50" dirty="0"/>
              <a:t> from the </a:t>
            </a:r>
            <a:r>
              <a:rPr lang="en-US" sz="2400" b="1" spc="-50" dirty="0" err="1"/>
              <a:t>yo</a:t>
            </a:r>
            <a:r>
              <a:rPr lang="en-US" sz="2400" spc="-50" dirty="0"/>
              <a:t> form of the present indicative and adding these endings.</a:t>
            </a:r>
          </a:p>
        </p:txBody>
      </p:sp>
      <p:sp>
        <p:nvSpPr>
          <p:cNvPr id="15" name="Elipse 14">
            <a:extLst>
              <a:ext uri="{FF2B5EF4-FFF2-40B4-BE49-F238E27FC236}">
                <a16:creationId xmlns:a16="http://schemas.microsoft.com/office/drawing/2014/main" id="{0F400E1E-25F4-47FD-8EDA-E6A05A41F420}"/>
              </a:ext>
            </a:extLst>
          </p:cNvPr>
          <p:cNvSpPr/>
          <p:nvPr/>
        </p:nvSpPr>
        <p:spPr>
          <a:xfrm>
            <a:off x="2191417" y="2257380"/>
            <a:ext cx="144000" cy="1440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10116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6FA8EB5-C124-45AE-AA6C-2E5B5F07F7DC}"/>
              </a:ext>
            </a:extLst>
          </p:cNvPr>
          <p:cNvSpPr>
            <a:spLocks noGrp="1"/>
          </p:cNvSpPr>
          <p:nvPr>
            <p:ph type="dt" sz="half" idx="10"/>
          </p:nvPr>
        </p:nvSpPr>
        <p:spPr/>
        <p:txBody>
          <a:bodyPr/>
          <a:lstStyle/>
          <a:p>
            <a:r>
              <a:rPr lang="en-US" dirty="0"/>
              <a:t>4.1-10</a:t>
            </a:r>
          </a:p>
        </p:txBody>
      </p:sp>
      <p:sp>
        <p:nvSpPr>
          <p:cNvPr id="3" name="Marcador de pie de página 2">
            <a:extLst>
              <a:ext uri="{FF2B5EF4-FFF2-40B4-BE49-F238E27FC236}">
                <a16:creationId xmlns:a16="http://schemas.microsoft.com/office/drawing/2014/main" id="{BD293B8F-1ECF-4862-9502-AD6CFF6E1970}"/>
              </a:ext>
            </a:extLst>
          </p:cNvPr>
          <p:cNvSpPr>
            <a:spLocks noGrp="1"/>
          </p:cNvSpPr>
          <p:nvPr>
            <p:ph type="ftr" sz="quarter" idx="11"/>
          </p:nvPr>
        </p:nvSpPr>
        <p:spPr/>
        <p:txBody>
          <a:bodyPr/>
          <a:lstStyle/>
          <a:p>
            <a:r>
              <a:rPr lang="en-US"/>
              <a:t>© by Vista Higher Learning, Inc. All rights reserved.</a:t>
            </a:r>
            <a:endParaRPr lang="en-US" dirty="0"/>
          </a:p>
        </p:txBody>
      </p:sp>
      <p:sp>
        <p:nvSpPr>
          <p:cNvPr id="13" name="Título 12">
            <a:extLst>
              <a:ext uri="{FF2B5EF4-FFF2-40B4-BE49-F238E27FC236}">
                <a16:creationId xmlns:a16="http://schemas.microsoft.com/office/drawing/2014/main" id="{F09245C2-061B-4A11-BB8C-F52624AF3436}"/>
              </a:ext>
            </a:extLst>
          </p:cNvPr>
          <p:cNvSpPr>
            <a:spLocks noGrp="1"/>
          </p:cNvSpPr>
          <p:nvPr>
            <p:ph type="title" idx="4294967295"/>
          </p:nvPr>
        </p:nvSpPr>
        <p:spPr>
          <a:xfrm>
            <a:off x="0" y="-1325563"/>
            <a:ext cx="10515600" cy="1325563"/>
          </a:xfrm>
          <a:prstGeom prst="rect">
            <a:avLst/>
          </a:prstGeom>
        </p:spPr>
        <p:txBody>
          <a:bodyPr anchor="b"/>
          <a:lstStyle/>
          <a:p>
            <a:r>
              <a:rPr lang="en-US" dirty="0"/>
              <a:t>The subjunctive in noun clauses</a:t>
            </a:r>
            <a:endParaRPr lang="es-CO" dirty="0"/>
          </a:p>
        </p:txBody>
      </p:sp>
      <p:sp>
        <p:nvSpPr>
          <p:cNvPr id="5" name="Rectángulo: esquinas redondeadas 4">
            <a:extLst>
              <a:ext uri="{FF2B5EF4-FFF2-40B4-BE49-F238E27FC236}">
                <a16:creationId xmlns:a16="http://schemas.microsoft.com/office/drawing/2014/main" id="{D6B6DAC5-9BB0-47EF-B1CC-929C9ED5A450}"/>
              </a:ext>
            </a:extLst>
          </p:cNvPr>
          <p:cNvSpPr/>
          <p:nvPr/>
        </p:nvSpPr>
        <p:spPr>
          <a:xfrm>
            <a:off x="2696824" y="2314240"/>
            <a:ext cx="7259976" cy="3738217"/>
          </a:xfrm>
          <a:prstGeom prst="roundRect">
            <a:avLst>
              <a:gd name="adj" fmla="val 3812"/>
            </a:avLst>
          </a:prstGeom>
          <a:noFill/>
          <a:ln>
            <a:solidFill>
              <a:srgbClr val="0052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b="1" dirty="0">
              <a:solidFill>
                <a:srgbClr val="FFE7B6"/>
              </a:solidFill>
              <a:latin typeface="Arial" panose="020B0604020202020204" pitchFamily="34" charset="0"/>
              <a:cs typeface="Arial" panose="020B0604020202020204" pitchFamily="34" charset="0"/>
            </a:endParaRPr>
          </a:p>
        </p:txBody>
      </p:sp>
      <p:sp>
        <p:nvSpPr>
          <p:cNvPr id="7" name="Rectángulo: esquinas redondeadas 6">
            <a:extLst>
              <a:ext uri="{FF2B5EF4-FFF2-40B4-BE49-F238E27FC236}">
                <a16:creationId xmlns:a16="http://schemas.microsoft.com/office/drawing/2014/main" id="{8A0E7BBF-0E8A-4B7E-B0D7-57144A00C814}"/>
              </a:ext>
            </a:extLst>
          </p:cNvPr>
          <p:cNvSpPr/>
          <p:nvPr/>
        </p:nvSpPr>
        <p:spPr>
          <a:xfrm>
            <a:off x="4499608" y="1977565"/>
            <a:ext cx="3647635" cy="568569"/>
          </a:xfrm>
          <a:prstGeom prst="roundRect">
            <a:avLst>
              <a:gd name="adj" fmla="val 34395"/>
            </a:avLst>
          </a:prstGeom>
          <a:solidFill>
            <a:srgbClr val="0052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FFE7B6"/>
                </a:solidFill>
                <a:latin typeface="Arial" panose="020B0604020202020204" pitchFamily="34" charset="0"/>
                <a:cs typeface="Arial" panose="020B0604020202020204" pitchFamily="34" charset="0"/>
              </a:rPr>
              <a:t>¡ATENCIÓN!</a:t>
            </a:r>
          </a:p>
        </p:txBody>
      </p:sp>
      <p:sp>
        <p:nvSpPr>
          <p:cNvPr id="8" name="Rectangle 2">
            <a:extLst>
              <a:ext uri="{FF2B5EF4-FFF2-40B4-BE49-F238E27FC236}">
                <a16:creationId xmlns:a16="http://schemas.microsoft.com/office/drawing/2014/main" id="{B3AC666F-2023-4298-B329-B9239C470A1E}"/>
              </a:ext>
            </a:extLst>
          </p:cNvPr>
          <p:cNvSpPr txBox="1">
            <a:spLocks noChangeArrowheads="1"/>
          </p:cNvSpPr>
          <p:nvPr/>
        </p:nvSpPr>
        <p:spPr>
          <a:xfrm>
            <a:off x="3097047" y="2706981"/>
            <a:ext cx="6452755" cy="1715439"/>
          </a:xfrm>
          <a:prstGeom prst="rect">
            <a:avLst/>
          </a:prstGeom>
        </p:spPr>
        <p:txBody>
          <a:bodyPr/>
          <a:lstStyle>
            <a:lvl1pPr marL="0" indent="0" algn="l" defTabSz="914400" rtl="0" eaLnBrk="1" latinLnBrk="0" hangingPunct="1">
              <a:lnSpc>
                <a:spcPts val="4000"/>
              </a:lnSpc>
              <a:spcBef>
                <a:spcPts val="0"/>
              </a:spcBef>
              <a:buClr>
                <a:schemeClr val="accent2"/>
              </a:buClr>
              <a:buFont typeface="Arial" panose="020B0604020202020204" pitchFamily="34" charset="0"/>
              <a:buNone/>
              <a:defRPr sz="2800" kern="1200">
                <a:ln>
                  <a:noFill/>
                </a:ln>
                <a:solidFill>
                  <a:schemeClr val="tx1"/>
                </a:solidFill>
                <a:effectLst/>
                <a:latin typeface="Arial" panose="020B0604020202020204" pitchFamily="34" charset="0"/>
                <a:ea typeface="+mn-ea"/>
                <a:cs typeface="Arial" panose="020B0604020202020204" pitchFamily="34" charset="0"/>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eaLnBrk="1" hangingPunct="1">
              <a:lnSpc>
                <a:spcPts val="3000"/>
              </a:lnSpc>
              <a:spcAft>
                <a:spcPts val="1200"/>
              </a:spcAft>
              <a:buFont typeface="Times" panose="02020603050405020304" pitchFamily="18" charset="0"/>
              <a:buNone/>
            </a:pPr>
            <a:r>
              <a:rPr lang="en-US" altLang="es-CO" sz="2000" b="1" dirty="0" err="1"/>
              <a:t>Pedir</a:t>
            </a:r>
            <a:r>
              <a:rPr lang="en-US" altLang="es-CO" sz="2000" dirty="0"/>
              <a:t> is used with the subjunctive to ask someone to do something. </a:t>
            </a:r>
          </a:p>
          <a:p>
            <a:pPr marL="0" indent="0" eaLnBrk="1" hangingPunct="1">
              <a:lnSpc>
                <a:spcPts val="3000"/>
              </a:lnSpc>
              <a:buFont typeface="Times" panose="02020603050405020304" pitchFamily="18" charset="0"/>
              <a:buNone/>
            </a:pPr>
            <a:r>
              <a:rPr lang="en-US" altLang="es-CO" sz="2000" b="1" dirty="0" err="1"/>
              <a:t>Preguntar</a:t>
            </a:r>
            <a:r>
              <a:rPr lang="en-US" altLang="es-CO" sz="2000" dirty="0"/>
              <a:t> is used to ask questions, and is not followed by the subjunctive. </a:t>
            </a:r>
            <a:endParaRPr lang="es-ES" altLang="es-CO" sz="2000" dirty="0"/>
          </a:p>
        </p:txBody>
      </p:sp>
      <p:graphicFrame>
        <p:nvGraphicFramePr>
          <p:cNvPr id="10" name="Group 30">
            <a:extLst>
              <a:ext uri="{FF2B5EF4-FFF2-40B4-BE49-F238E27FC236}">
                <a16:creationId xmlns:a16="http://schemas.microsoft.com/office/drawing/2014/main" id="{2164E1E8-CD08-4F8D-814B-A31CB11F902E}"/>
              </a:ext>
            </a:extLst>
          </p:cNvPr>
          <p:cNvGraphicFramePr>
            <a:graphicFrameLocks/>
          </p:cNvGraphicFramePr>
          <p:nvPr>
            <p:extLst>
              <p:ext uri="{D42A27DB-BD31-4B8C-83A1-F6EECF244321}">
                <p14:modId xmlns:p14="http://schemas.microsoft.com/office/powerpoint/2010/main" val="2610262058"/>
              </p:ext>
            </p:extLst>
          </p:nvPr>
        </p:nvGraphicFramePr>
        <p:xfrm>
          <a:off x="3492363" y="4631425"/>
          <a:ext cx="6754724" cy="1226838"/>
        </p:xfrm>
        <a:graphic>
          <a:graphicData uri="http://schemas.openxmlformats.org/drawingml/2006/table">
            <a:tbl>
              <a:tblPr/>
              <a:tblGrid>
                <a:gridCol w="3169694">
                  <a:extLst>
                    <a:ext uri="{9D8B030D-6E8A-4147-A177-3AD203B41FA5}">
                      <a16:colId xmlns:a16="http://schemas.microsoft.com/office/drawing/2014/main" val="20000"/>
                    </a:ext>
                  </a:extLst>
                </a:gridCol>
                <a:gridCol w="3585030">
                  <a:extLst>
                    <a:ext uri="{9D8B030D-6E8A-4147-A177-3AD203B41FA5}">
                      <a16:colId xmlns:a16="http://schemas.microsoft.com/office/drawing/2014/main" val="20001"/>
                    </a:ext>
                  </a:extLst>
                </a:gridCol>
              </a:tblGrid>
              <a:tr h="1226838">
                <a:tc>
                  <a:txBody>
                    <a:bodyPr/>
                    <a:lstStyle/>
                    <a:p>
                      <a:pPr marL="0" marR="0" lvl="0" indent="0" algn="l" defTabSz="914400" rtl="0" eaLnBrk="0" fontAlgn="base" latinLnBrk="0" hangingPunct="0">
                        <a:lnSpc>
                          <a:spcPct val="100000"/>
                        </a:lnSpc>
                        <a:spcBef>
                          <a:spcPct val="0"/>
                        </a:spcBef>
                        <a:spcAft>
                          <a:spcPts val="300"/>
                        </a:spcAft>
                        <a:buClrTx/>
                        <a:buSzTx/>
                        <a:buFontTx/>
                        <a:buNone/>
                        <a:tabLst/>
                      </a:pPr>
                      <a:r>
                        <a:rPr kumimoji="0" lang="es-ES" sz="1800" b="1"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No te pido que lo hagas </a:t>
                      </a:r>
                      <a:br>
                        <a:rPr kumimoji="0" lang="es-ES" sz="1800" b="1"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br>
                      <a:r>
                        <a:rPr kumimoji="0" lang="es-ES" sz="1800" b="1"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ahora.</a:t>
                      </a:r>
                      <a:endParaRPr kumimoji="0" lang="es-ES" sz="1800" b="1" i="0" u="none" strike="noStrike" cap="none" normalizeH="0" baseline="0" dirty="0">
                        <a:ln>
                          <a:noFill/>
                        </a:ln>
                        <a:solidFill>
                          <a:schemeClr val="tx1"/>
                        </a:solidFill>
                        <a:effectLst/>
                        <a:latin typeface="Times New Roman" panose="02020603050405020304" pitchFamily="18" charset="0"/>
                        <a:ea typeface="ＭＳ Ｐゴシック" pitchFamily="-112" charset="-128"/>
                        <a:cs typeface="Times New Roman" panose="02020603050405020304" pitchFamily="18" charset="0"/>
                      </a:endParaRPr>
                    </a:p>
                    <a:p>
                      <a:pPr marL="182880" marR="0" lvl="0" indent="-457200" algn="l" defTabSz="914400" rtl="0" eaLnBrk="0" fontAlgn="base" latinLnBrk="0" hangingPunct="0">
                        <a:lnSpc>
                          <a:spcPct val="100000"/>
                        </a:lnSpc>
                        <a:spcBef>
                          <a:spcPct val="0"/>
                        </a:spcBef>
                        <a:spcAft>
                          <a:spcPts val="300"/>
                        </a:spcAft>
                        <a:buClrTx/>
                        <a:buSzTx/>
                        <a:buFontTx/>
                        <a:buNone/>
                        <a:tabLst/>
                      </a:pPr>
                      <a:r>
                        <a:rPr kumimoji="0" lang="en-US" sz="18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I’m not asking you to do </a:t>
                      </a:r>
                      <a:br>
                        <a:rPr kumimoji="0" lang="en-US" sz="18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br>
                      <a:r>
                        <a:rPr kumimoji="0" lang="en-US" sz="18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it now.</a:t>
                      </a:r>
                      <a:endParaRPr kumimoji="0" lang="en-US" sz="1800" b="0" i="0" u="none" strike="noStrike" cap="none" normalizeH="0" baseline="0" dirty="0">
                        <a:ln>
                          <a:noFill/>
                        </a:ln>
                        <a:solidFill>
                          <a:schemeClr val="tx1"/>
                        </a:solidFill>
                        <a:effectLst/>
                        <a:latin typeface="Times New Roman" panose="02020603050405020304" pitchFamily="18" charset="0"/>
                        <a:ea typeface="ＭＳ Ｐゴシック" pitchFamily="-112" charset="-128"/>
                        <a:cs typeface="Times New Roman" panose="02020603050405020304" pitchFamily="18" charset="0"/>
                      </a:endParaRPr>
                    </a:p>
                  </a:txBody>
                  <a:tcPr marT="45729" marB="45729"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ts val="300"/>
                        </a:spcAft>
                        <a:buClrTx/>
                        <a:buSzTx/>
                        <a:buFontTx/>
                        <a:buNone/>
                        <a:tabLst/>
                      </a:pPr>
                      <a:r>
                        <a:rPr kumimoji="0" lang="es-ES" sz="1800" b="1"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No te pregunto si lo </a:t>
                      </a:r>
                      <a:br>
                        <a:rPr kumimoji="0" lang="es-ES" sz="1800" b="1"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br>
                      <a:r>
                        <a:rPr kumimoji="0" lang="es-ES" sz="1800" b="1"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haces ahora.</a:t>
                      </a:r>
                      <a:endParaRPr kumimoji="0" lang="es-ES" sz="1800" b="1" i="0" u="none" strike="noStrike" cap="none" normalizeH="0" baseline="0" dirty="0">
                        <a:ln>
                          <a:noFill/>
                        </a:ln>
                        <a:solidFill>
                          <a:schemeClr val="tx1"/>
                        </a:solidFill>
                        <a:effectLst/>
                        <a:latin typeface="Times New Roman" panose="02020603050405020304" pitchFamily="18" charset="0"/>
                        <a:ea typeface="ＭＳ Ｐゴシック" pitchFamily="-112" charset="-128"/>
                        <a:cs typeface="Times New Roman" panose="02020603050405020304" pitchFamily="18" charset="0"/>
                      </a:endParaRPr>
                    </a:p>
                    <a:p>
                      <a:pPr marL="182880" marR="0" lvl="0" indent="-457200" algn="l" defTabSz="914400" rtl="0" eaLnBrk="0" fontAlgn="base" latinLnBrk="0" hangingPunct="0">
                        <a:lnSpc>
                          <a:spcPct val="100000"/>
                        </a:lnSpc>
                        <a:spcBef>
                          <a:spcPct val="0"/>
                        </a:spcBef>
                        <a:spcAft>
                          <a:spcPts val="300"/>
                        </a:spcAft>
                        <a:buClrTx/>
                        <a:buSzTx/>
                        <a:buFontTx/>
                        <a:buNone/>
                        <a:tabLst/>
                      </a:pPr>
                      <a:r>
                        <a:rPr kumimoji="0" lang="en-US" sz="18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I’m not asking you if </a:t>
                      </a:r>
                      <a:br>
                        <a:rPr kumimoji="0" lang="en-US" sz="18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br>
                      <a:r>
                        <a:rPr kumimoji="0" lang="en-US" sz="18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you’re doing it now.</a:t>
                      </a:r>
                      <a:endParaRPr kumimoji="0" lang="en-US" sz="1800" b="0" i="0" u="none" strike="noStrike" cap="none" normalizeH="0" baseline="0" dirty="0">
                        <a:ln>
                          <a:noFill/>
                        </a:ln>
                        <a:solidFill>
                          <a:schemeClr val="tx1"/>
                        </a:solidFill>
                        <a:effectLst/>
                        <a:latin typeface="Times New Roman" panose="02020603050405020304" pitchFamily="18" charset="0"/>
                        <a:ea typeface="ＭＳ Ｐゴシック" pitchFamily="-112" charset="-128"/>
                        <a:cs typeface="Times New Roman" panose="02020603050405020304" pitchFamily="18" charset="0"/>
                      </a:endParaRPr>
                    </a:p>
                  </a:txBody>
                  <a:tcPr marT="45729" marB="45729"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94881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6FA8EB5-C124-45AE-AA6C-2E5B5F07F7DC}"/>
              </a:ext>
            </a:extLst>
          </p:cNvPr>
          <p:cNvSpPr>
            <a:spLocks noGrp="1"/>
          </p:cNvSpPr>
          <p:nvPr>
            <p:ph type="dt" sz="half" idx="10"/>
          </p:nvPr>
        </p:nvSpPr>
        <p:spPr/>
        <p:txBody>
          <a:bodyPr/>
          <a:lstStyle/>
          <a:p>
            <a:r>
              <a:rPr lang="en-US" dirty="0"/>
              <a:t>4.1-11</a:t>
            </a:r>
          </a:p>
        </p:txBody>
      </p:sp>
      <p:sp>
        <p:nvSpPr>
          <p:cNvPr id="3" name="Marcador de pie de página 2">
            <a:extLst>
              <a:ext uri="{FF2B5EF4-FFF2-40B4-BE49-F238E27FC236}">
                <a16:creationId xmlns:a16="http://schemas.microsoft.com/office/drawing/2014/main" id="{BD293B8F-1ECF-4862-9502-AD6CFF6E1970}"/>
              </a:ext>
            </a:extLst>
          </p:cNvPr>
          <p:cNvSpPr>
            <a:spLocks noGrp="1"/>
          </p:cNvSpPr>
          <p:nvPr>
            <p:ph type="ftr" sz="quarter" idx="11"/>
          </p:nvPr>
        </p:nvSpPr>
        <p:spPr/>
        <p:txBody>
          <a:bodyPr/>
          <a:lstStyle/>
          <a:p>
            <a:r>
              <a:rPr lang="en-US"/>
              <a:t>© by Vista Higher Learning, Inc. All rights reserved.</a:t>
            </a:r>
            <a:endParaRPr lang="en-US" dirty="0"/>
          </a:p>
        </p:txBody>
      </p:sp>
      <p:sp>
        <p:nvSpPr>
          <p:cNvPr id="13" name="Título 12">
            <a:extLst>
              <a:ext uri="{FF2B5EF4-FFF2-40B4-BE49-F238E27FC236}">
                <a16:creationId xmlns:a16="http://schemas.microsoft.com/office/drawing/2014/main" id="{F09245C2-061B-4A11-BB8C-F52624AF3436}"/>
              </a:ext>
            </a:extLst>
          </p:cNvPr>
          <p:cNvSpPr>
            <a:spLocks noGrp="1"/>
          </p:cNvSpPr>
          <p:nvPr>
            <p:ph type="title" idx="4294967295"/>
          </p:nvPr>
        </p:nvSpPr>
        <p:spPr>
          <a:xfrm>
            <a:off x="0" y="-1325563"/>
            <a:ext cx="10515600" cy="1325563"/>
          </a:xfrm>
          <a:prstGeom prst="rect">
            <a:avLst/>
          </a:prstGeom>
        </p:spPr>
        <p:txBody>
          <a:bodyPr anchor="b"/>
          <a:lstStyle/>
          <a:p>
            <a:r>
              <a:rPr lang="en-US" dirty="0"/>
              <a:t>The subjunctive in noun clauses</a:t>
            </a:r>
            <a:endParaRPr lang="es-CO" dirty="0"/>
          </a:p>
        </p:txBody>
      </p:sp>
      <p:sp>
        <p:nvSpPr>
          <p:cNvPr id="8" name="Text Placeholder 5">
            <a:extLst>
              <a:ext uri="{FF2B5EF4-FFF2-40B4-BE49-F238E27FC236}">
                <a16:creationId xmlns:a16="http://schemas.microsoft.com/office/drawing/2014/main" id="{9EB9002B-AC58-4743-A5D6-522040BD27AA}"/>
              </a:ext>
            </a:extLst>
          </p:cNvPr>
          <p:cNvSpPr txBox="1">
            <a:spLocks/>
          </p:cNvSpPr>
          <p:nvPr/>
        </p:nvSpPr>
        <p:spPr>
          <a:xfrm>
            <a:off x="2439662" y="1709380"/>
            <a:ext cx="7198068" cy="1750616"/>
          </a:xfrm>
          <a:prstGeom prst="rect">
            <a:avLst/>
          </a:prstGeom>
        </p:spPr>
        <p:txBody>
          <a:bodyPr wrap="square">
            <a:noAutofit/>
          </a:bodyPr>
          <a:lstStyle>
            <a:lvl1pPr marL="312738" indent="0" algn="l" defTabSz="914400" rtl="0" eaLnBrk="1" latinLnBrk="0" hangingPunct="1">
              <a:lnSpc>
                <a:spcPts val="4000"/>
              </a:lnSpc>
              <a:spcBef>
                <a:spcPts val="0"/>
              </a:spcBef>
              <a:buClr>
                <a:schemeClr val="accent2"/>
              </a:buClr>
              <a:buFont typeface="Arial" panose="020B0604020202020204" pitchFamily="34" charset="0"/>
              <a:buNone/>
              <a:tabLst/>
              <a:defRPr sz="2800" kern="1200">
                <a:ln>
                  <a:noFill/>
                </a:ln>
                <a:solidFill>
                  <a:schemeClr val="tx1"/>
                </a:solidFill>
                <a:effectLst/>
                <a:latin typeface="Arial" panose="020B0604020202020204" pitchFamily="34" charset="0"/>
                <a:ea typeface="+mn-ea"/>
                <a:cs typeface="Arial" panose="020B0604020202020204" pitchFamily="34" charset="0"/>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eaLnBrk="1" hangingPunct="1">
              <a:lnSpc>
                <a:spcPts val="3000"/>
              </a:lnSpc>
            </a:pPr>
            <a:r>
              <a:rPr lang="en-US" altLang="es-CO" sz="2400" spc="50" dirty="0"/>
              <a:t>The infinitive, not the subjunctive, is used with </a:t>
            </a:r>
            <a:br>
              <a:rPr lang="en-US" altLang="es-CO" sz="2400" spc="50" dirty="0"/>
            </a:br>
            <a:r>
              <a:rPr lang="en-US" altLang="es-CO" sz="2400" spc="50" dirty="0"/>
              <a:t>verbs and expressions of will and influence if </a:t>
            </a:r>
            <a:br>
              <a:rPr lang="en-US" altLang="es-CO" sz="2400" spc="50" dirty="0"/>
            </a:br>
            <a:r>
              <a:rPr lang="en-US" altLang="es-CO" sz="2400" spc="50" dirty="0"/>
              <a:t>there is no change of subject in the sentence. </a:t>
            </a:r>
            <a:br>
              <a:rPr lang="en-US" altLang="es-CO" sz="2400" spc="50" dirty="0"/>
            </a:br>
            <a:r>
              <a:rPr lang="en-US" altLang="es-CO" sz="2400" spc="50" dirty="0"/>
              <a:t>The </a:t>
            </a:r>
            <a:r>
              <a:rPr lang="en-US" altLang="es-CO" sz="2400" b="1" spc="50" dirty="0"/>
              <a:t>que</a:t>
            </a:r>
            <a:r>
              <a:rPr lang="en-US" altLang="es-CO" sz="2400" spc="50" dirty="0"/>
              <a:t> is unnecessary in this case.</a:t>
            </a:r>
          </a:p>
        </p:txBody>
      </p:sp>
      <p:sp>
        <p:nvSpPr>
          <p:cNvPr id="9" name="Elipse 8">
            <a:extLst>
              <a:ext uri="{FF2B5EF4-FFF2-40B4-BE49-F238E27FC236}">
                <a16:creationId xmlns:a16="http://schemas.microsoft.com/office/drawing/2014/main" id="{DD7738C9-67AD-44F3-9C3C-27764B264070}"/>
              </a:ext>
            </a:extLst>
          </p:cNvPr>
          <p:cNvSpPr/>
          <p:nvPr/>
        </p:nvSpPr>
        <p:spPr>
          <a:xfrm>
            <a:off x="2554271" y="1851889"/>
            <a:ext cx="144000" cy="1440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aphicFrame>
        <p:nvGraphicFramePr>
          <p:cNvPr id="10" name="Group 45">
            <a:extLst>
              <a:ext uri="{FF2B5EF4-FFF2-40B4-BE49-F238E27FC236}">
                <a16:creationId xmlns:a16="http://schemas.microsoft.com/office/drawing/2014/main" id="{DE591548-75FE-4E21-A893-29A50FED3FA6}"/>
              </a:ext>
            </a:extLst>
          </p:cNvPr>
          <p:cNvGraphicFramePr>
            <a:graphicFrameLocks noGrp="1"/>
          </p:cNvGraphicFramePr>
          <p:nvPr>
            <p:extLst>
              <p:ext uri="{D42A27DB-BD31-4B8C-83A1-F6EECF244321}">
                <p14:modId xmlns:p14="http://schemas.microsoft.com/office/powerpoint/2010/main" val="1204321554"/>
              </p:ext>
            </p:extLst>
          </p:nvPr>
        </p:nvGraphicFramePr>
        <p:xfrm>
          <a:off x="2612275" y="3702320"/>
          <a:ext cx="7962900" cy="838200"/>
        </p:xfrm>
        <a:graphic>
          <a:graphicData uri="http://schemas.openxmlformats.org/drawingml/2006/table">
            <a:tbl>
              <a:tblPr/>
              <a:tblGrid>
                <a:gridCol w="3777711">
                  <a:extLst>
                    <a:ext uri="{9D8B030D-6E8A-4147-A177-3AD203B41FA5}">
                      <a16:colId xmlns:a16="http://schemas.microsoft.com/office/drawing/2014/main" val="20000"/>
                    </a:ext>
                  </a:extLst>
                </a:gridCol>
                <a:gridCol w="4185189">
                  <a:extLst>
                    <a:ext uri="{9D8B030D-6E8A-4147-A177-3AD203B41FA5}">
                      <a16:colId xmlns:a16="http://schemas.microsoft.com/office/drawing/2014/main" val="20001"/>
                    </a:ext>
                  </a:extLst>
                </a:gridCol>
              </a:tblGrid>
              <a:tr h="8382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Quiero </a:t>
                      </a:r>
                      <a:r>
                        <a:rPr kumimoji="0" lang="es-ES" sz="2000" b="1"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ir</a:t>
                      </a:r>
                      <a:r>
                        <a:rPr kumimoji="0" lang="es-ES" sz="2000" b="0"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a Bogotá en junio.</a:t>
                      </a:r>
                      <a:endParaRPr kumimoji="0" lang="es-ES" sz="2000" b="0" i="0" u="none" strike="noStrike" cap="none" normalizeH="0" baseline="0" dirty="0">
                        <a:ln>
                          <a:noFill/>
                        </a:ln>
                        <a:solidFill>
                          <a:schemeClr val="tx1"/>
                        </a:solidFill>
                        <a:effectLst/>
                        <a:latin typeface="Times New Roman" panose="02020603050405020304" pitchFamily="18" charset="0"/>
                        <a:ea typeface="ＭＳ Ｐゴシック" pitchFamily="-112"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I want to go to </a:t>
                      </a:r>
                      <a:r>
                        <a:rPr kumimoji="0" lang="en-US" sz="2000" b="0" i="1" u="none" strike="noStrike" cap="none" normalizeH="0" baseline="0" dirty="0" err="1">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Bogot</a:t>
                      </a:r>
                      <a:r>
                        <a:rPr kumimoji="0" lang="es-E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á</a:t>
                      </a:r>
                      <a:r>
                        <a:rPr kumimoji="0" lang="en-U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in June.</a:t>
                      </a:r>
                    </a:p>
                  </a:txBody>
                  <a:tcPr marT="45692" marB="45692"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Prefiero que </a:t>
                      </a:r>
                      <a:r>
                        <a:rPr kumimoji="0" lang="es-ES" sz="2000" b="1"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vayas</a:t>
                      </a:r>
                      <a:r>
                        <a:rPr kumimoji="0" lang="es-ES" sz="2000" b="0"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en agosto.</a:t>
                      </a:r>
                      <a:endParaRPr kumimoji="0" lang="es-ES" sz="2000" b="0" i="0" u="none" strike="noStrike" cap="none" normalizeH="0" baseline="0" dirty="0">
                        <a:ln>
                          <a:noFill/>
                        </a:ln>
                        <a:solidFill>
                          <a:schemeClr val="tx1"/>
                        </a:solidFill>
                        <a:effectLst/>
                        <a:latin typeface="Times New Roman" panose="02020603050405020304" pitchFamily="18" charset="0"/>
                        <a:ea typeface="ＭＳ Ｐゴシック" pitchFamily="-112"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I prefer that you go in August.</a:t>
                      </a:r>
                      <a:endParaRPr kumimoji="0" lang="en-US" sz="2000" b="0" i="0" u="none" strike="noStrike" cap="none" normalizeH="0" baseline="0" dirty="0">
                        <a:ln>
                          <a:noFill/>
                        </a:ln>
                        <a:solidFill>
                          <a:schemeClr val="tx1"/>
                        </a:solidFill>
                        <a:effectLst/>
                        <a:latin typeface="Times New Roman" panose="02020603050405020304" pitchFamily="18" charset="0"/>
                        <a:ea typeface="ＭＳ Ｐゴシック" pitchFamily="-112" charset="-128"/>
                        <a:cs typeface="Times New Roman" panose="02020603050405020304" pitchFamily="18" charset="0"/>
                      </a:endParaRPr>
                    </a:p>
                  </a:txBody>
                  <a:tcPr marT="45692" marB="45692"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092380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a:extLst>
              <a:ext uri="{FF2B5EF4-FFF2-40B4-BE49-F238E27FC236}">
                <a16:creationId xmlns:a16="http://schemas.microsoft.com/office/drawing/2014/main" id="{E4F92828-D140-4094-8D85-A4B1FAA0D927}"/>
              </a:ext>
            </a:extLst>
          </p:cNvPr>
          <p:cNvSpPr>
            <a:spLocks noGrp="1"/>
          </p:cNvSpPr>
          <p:nvPr>
            <p:ph type="dt" sz="half" idx="10"/>
          </p:nvPr>
        </p:nvSpPr>
        <p:spPr/>
        <p:txBody>
          <a:bodyPr/>
          <a:lstStyle/>
          <a:p>
            <a:r>
              <a:rPr lang="en-US" dirty="0"/>
              <a:t>4.1-12</a:t>
            </a:r>
          </a:p>
        </p:txBody>
      </p:sp>
      <p:sp>
        <p:nvSpPr>
          <p:cNvPr id="4" name="Marcador de pie de página 3">
            <a:extLst>
              <a:ext uri="{FF2B5EF4-FFF2-40B4-BE49-F238E27FC236}">
                <a16:creationId xmlns:a16="http://schemas.microsoft.com/office/drawing/2014/main" id="{BEC39F2A-7835-42B8-A5FA-8112B9C69FD4}"/>
              </a:ext>
            </a:extLst>
          </p:cNvPr>
          <p:cNvSpPr>
            <a:spLocks noGrp="1"/>
          </p:cNvSpPr>
          <p:nvPr>
            <p:ph type="ftr" sz="quarter" idx="11"/>
          </p:nvPr>
        </p:nvSpPr>
        <p:spPr/>
        <p:txBody>
          <a:bodyPr/>
          <a:lstStyle/>
          <a:p>
            <a:r>
              <a:rPr lang="en-US"/>
              <a:t>© by Vista Higher Learning, Inc. All rights reserved.</a:t>
            </a:r>
            <a:endParaRPr lang="en-US" dirty="0"/>
          </a:p>
        </p:txBody>
      </p:sp>
      <p:sp>
        <p:nvSpPr>
          <p:cNvPr id="13" name="Título 12">
            <a:extLst>
              <a:ext uri="{FF2B5EF4-FFF2-40B4-BE49-F238E27FC236}">
                <a16:creationId xmlns:a16="http://schemas.microsoft.com/office/drawing/2014/main" id="{5D98E7C2-2BEC-45CB-8A93-1EC49272C9C5}"/>
              </a:ext>
            </a:extLst>
          </p:cNvPr>
          <p:cNvSpPr>
            <a:spLocks noGrp="1"/>
          </p:cNvSpPr>
          <p:nvPr>
            <p:ph type="title" idx="4294967295"/>
          </p:nvPr>
        </p:nvSpPr>
        <p:spPr>
          <a:xfrm>
            <a:off x="0" y="-1325563"/>
            <a:ext cx="10515600" cy="1325563"/>
          </a:xfrm>
          <a:prstGeom prst="rect">
            <a:avLst/>
          </a:prstGeom>
        </p:spPr>
        <p:txBody>
          <a:bodyPr anchor="b"/>
          <a:lstStyle/>
          <a:p>
            <a:r>
              <a:rPr lang="en-US" dirty="0"/>
              <a:t>The subjunctive in noun clauses</a:t>
            </a:r>
            <a:endParaRPr lang="es-CO" dirty="0"/>
          </a:p>
        </p:txBody>
      </p:sp>
      <p:sp>
        <p:nvSpPr>
          <p:cNvPr id="16" name="TextBox 17">
            <a:extLst>
              <a:ext uri="{FF2B5EF4-FFF2-40B4-BE49-F238E27FC236}">
                <a16:creationId xmlns:a16="http://schemas.microsoft.com/office/drawing/2014/main" id="{E2490496-A044-4508-8E7E-7B17F215A2B2}"/>
              </a:ext>
            </a:extLst>
          </p:cNvPr>
          <p:cNvSpPr txBox="1"/>
          <p:nvPr/>
        </p:nvSpPr>
        <p:spPr>
          <a:xfrm>
            <a:off x="2475056" y="1646644"/>
            <a:ext cx="7307574" cy="523220"/>
          </a:xfrm>
          <a:prstGeom prst="rect">
            <a:avLst/>
          </a:prstGeom>
          <a:noFill/>
        </p:spPr>
        <p:txBody>
          <a:bodyPr wrap="square" rtlCol="0">
            <a:spAutoFit/>
          </a:bodyPr>
          <a:lstStyle/>
          <a:p>
            <a:r>
              <a:rPr lang="en-US" sz="2800" b="1" dirty="0">
                <a:solidFill>
                  <a:srgbClr val="6F2283"/>
                </a:solidFill>
                <a:latin typeface="Arial" panose="020B0604020202020204" pitchFamily="34" charset="0"/>
                <a:cs typeface="Arial" panose="020B0604020202020204" pitchFamily="34" charset="0"/>
              </a:rPr>
              <a:t>Verbs of emotion</a:t>
            </a:r>
          </a:p>
        </p:txBody>
      </p:sp>
      <p:sp>
        <p:nvSpPr>
          <p:cNvPr id="17" name="Text Placeholder 5">
            <a:extLst>
              <a:ext uri="{FF2B5EF4-FFF2-40B4-BE49-F238E27FC236}">
                <a16:creationId xmlns:a16="http://schemas.microsoft.com/office/drawing/2014/main" id="{E0F226E6-2F3B-4F65-A52B-017338C4EC3F}"/>
              </a:ext>
            </a:extLst>
          </p:cNvPr>
          <p:cNvSpPr txBox="1">
            <a:spLocks/>
          </p:cNvSpPr>
          <p:nvPr/>
        </p:nvSpPr>
        <p:spPr>
          <a:xfrm>
            <a:off x="2046516" y="2121975"/>
            <a:ext cx="8926287" cy="2155557"/>
          </a:xfrm>
          <a:prstGeom prst="rect">
            <a:avLst/>
          </a:prstGeom>
        </p:spPr>
        <p:txBody>
          <a:bodyPr wrap="square">
            <a:noAutofit/>
          </a:bodyPr>
          <a:lstStyle>
            <a:lvl1pPr marL="312738" indent="0" algn="l" defTabSz="914400" rtl="0" eaLnBrk="1" latinLnBrk="0" hangingPunct="1">
              <a:lnSpc>
                <a:spcPts val="4000"/>
              </a:lnSpc>
              <a:spcBef>
                <a:spcPts val="0"/>
              </a:spcBef>
              <a:buClr>
                <a:schemeClr val="accent2"/>
              </a:buClr>
              <a:buFont typeface="Arial" panose="020B0604020202020204" pitchFamily="34" charset="0"/>
              <a:buNone/>
              <a:tabLst/>
              <a:defRPr sz="2800" kern="1200">
                <a:ln>
                  <a:noFill/>
                </a:ln>
                <a:solidFill>
                  <a:schemeClr val="tx1"/>
                </a:solidFill>
                <a:effectLst/>
                <a:latin typeface="Arial" panose="020B0604020202020204" pitchFamily="34" charset="0"/>
                <a:ea typeface="+mn-ea"/>
                <a:cs typeface="Arial" panose="020B0604020202020204" pitchFamily="34" charset="0"/>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lnSpc>
                <a:spcPts val="3000"/>
              </a:lnSpc>
            </a:pPr>
            <a:r>
              <a:rPr lang="en-US" sz="2400" dirty="0"/>
              <a:t>When the main clause expresses an emotion like hope, fear, joy, pity, or surprise, the verb in the subordinate clause must be in the subjunctive if its subject is different from that of the main clause.</a:t>
            </a:r>
          </a:p>
        </p:txBody>
      </p:sp>
      <p:sp>
        <p:nvSpPr>
          <p:cNvPr id="18" name="Elipse 17">
            <a:extLst>
              <a:ext uri="{FF2B5EF4-FFF2-40B4-BE49-F238E27FC236}">
                <a16:creationId xmlns:a16="http://schemas.microsoft.com/office/drawing/2014/main" id="{721FFA22-46F9-4064-A281-485FFD64CDF0}"/>
              </a:ext>
            </a:extLst>
          </p:cNvPr>
          <p:cNvSpPr/>
          <p:nvPr/>
        </p:nvSpPr>
        <p:spPr>
          <a:xfrm>
            <a:off x="2191417" y="2257380"/>
            <a:ext cx="144000" cy="1440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aphicFrame>
        <p:nvGraphicFramePr>
          <p:cNvPr id="19" name="Group 56">
            <a:extLst>
              <a:ext uri="{FF2B5EF4-FFF2-40B4-BE49-F238E27FC236}">
                <a16:creationId xmlns:a16="http://schemas.microsoft.com/office/drawing/2014/main" id="{7652404D-256A-44CE-8466-E08B6E78A5A5}"/>
              </a:ext>
            </a:extLst>
          </p:cNvPr>
          <p:cNvGraphicFramePr>
            <a:graphicFrameLocks noGrp="1"/>
          </p:cNvGraphicFramePr>
          <p:nvPr>
            <p:extLst>
              <p:ext uri="{D42A27DB-BD31-4B8C-83A1-F6EECF244321}">
                <p14:modId xmlns:p14="http://schemas.microsoft.com/office/powerpoint/2010/main" val="1423988949"/>
              </p:ext>
            </p:extLst>
          </p:nvPr>
        </p:nvGraphicFramePr>
        <p:xfrm>
          <a:off x="2438400" y="4021025"/>
          <a:ext cx="8077200" cy="1463676"/>
        </p:xfrm>
        <a:graphic>
          <a:graphicData uri="http://schemas.openxmlformats.org/drawingml/2006/table">
            <a:tbl>
              <a:tblPr/>
              <a:tblGrid>
                <a:gridCol w="3900407">
                  <a:extLst>
                    <a:ext uri="{9D8B030D-6E8A-4147-A177-3AD203B41FA5}">
                      <a16:colId xmlns:a16="http://schemas.microsoft.com/office/drawing/2014/main" val="20000"/>
                    </a:ext>
                  </a:extLst>
                </a:gridCol>
                <a:gridCol w="4176793">
                  <a:extLst>
                    <a:ext uri="{9D8B030D-6E8A-4147-A177-3AD203B41FA5}">
                      <a16:colId xmlns:a16="http://schemas.microsoft.com/office/drawing/2014/main" val="20001"/>
                    </a:ext>
                  </a:extLst>
                </a:gridCol>
              </a:tblGrid>
              <a:tr h="1463676">
                <a:tc>
                  <a:txBody>
                    <a:bodyPr/>
                    <a:lstStyle/>
                    <a:p>
                      <a:pPr marL="228600" marR="0" lvl="0" indent="-22860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Espero que </a:t>
                      </a:r>
                      <a:r>
                        <a:rPr kumimoji="0" lang="es-ES" sz="2000" b="1"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te recuperes</a:t>
                      </a:r>
                      <a:r>
                        <a:rPr kumimoji="0" lang="es-ES" sz="2000" b="0"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pronto.</a:t>
                      </a:r>
                      <a:endParaRPr kumimoji="0" lang="es-ES" sz="2000" b="0" i="0" u="none" strike="noStrike" cap="none" normalizeH="0" baseline="0" dirty="0">
                        <a:ln>
                          <a:noFill/>
                        </a:ln>
                        <a:solidFill>
                          <a:schemeClr val="tx1"/>
                        </a:solidFill>
                        <a:effectLst/>
                        <a:latin typeface="Times New Roman" panose="02020603050405020304" pitchFamily="18" charset="0"/>
                        <a:ea typeface="ＭＳ Ｐゴシック" pitchFamily="-112"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I hope you recover quickly.</a:t>
                      </a:r>
                      <a:endParaRPr kumimoji="0" lang="en-US" sz="2000" b="0" i="0" u="none" strike="noStrike" cap="none" normalizeH="0" baseline="0" dirty="0">
                        <a:ln>
                          <a:noFill/>
                        </a:ln>
                        <a:solidFill>
                          <a:schemeClr val="tx1"/>
                        </a:solidFill>
                        <a:effectLst/>
                        <a:latin typeface="Times New Roman" panose="02020603050405020304" pitchFamily="18" charset="0"/>
                        <a:ea typeface="ＭＳ Ｐゴシック" pitchFamily="-112" charset="-128"/>
                        <a:cs typeface="Times New Roman" panose="02020603050405020304" pitchFamily="18" charset="0"/>
                      </a:endParaRPr>
                    </a:p>
                  </a:txBody>
                  <a:tcPr marT="45740" marB="45740" horzOverflow="overflow">
                    <a:lnL cap="flat">
                      <a:noFill/>
                    </a:lnL>
                    <a:lnR>
                      <a:noFill/>
                    </a:lnR>
                    <a:lnT cap="flat">
                      <a:noFill/>
                    </a:lnT>
                    <a:lnB>
                      <a:noFill/>
                    </a:lnB>
                    <a:lnTlToBr>
                      <a:noFill/>
                    </a:lnTlToBr>
                    <a:lnBlToTr>
                      <a:noFill/>
                    </a:lnBlToTr>
                    <a:noFill/>
                  </a:tcPr>
                </a:tc>
                <a:tc>
                  <a:txBody>
                    <a:bodyPr/>
                    <a:lstStyle/>
                    <a:p>
                      <a:pPr marL="228600" marR="0" lvl="0" indent="-22860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Qué pena que </a:t>
                      </a:r>
                      <a:r>
                        <a:rPr kumimoji="0" lang="es-ES" sz="2000" b="1"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necesites </a:t>
                      </a:r>
                      <a:r>
                        <a:rPr kumimoji="0" lang="es-ES" sz="2000" b="0"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una operación.</a:t>
                      </a:r>
                      <a:endParaRPr kumimoji="0" lang="es-ES" sz="2000" b="0" i="0" u="none" strike="noStrike" cap="none" normalizeH="0" baseline="0" dirty="0">
                        <a:ln>
                          <a:noFill/>
                        </a:ln>
                        <a:solidFill>
                          <a:schemeClr val="tx1"/>
                        </a:solidFill>
                        <a:effectLst/>
                        <a:latin typeface="Times New Roman" panose="02020603050405020304" pitchFamily="18" charset="0"/>
                        <a:ea typeface="ＭＳ Ｐゴシック" pitchFamily="-112" charset="-128"/>
                        <a:cs typeface="Times New Roman" panose="02020603050405020304" pitchFamily="18" charset="0"/>
                      </a:endParaRPr>
                    </a:p>
                    <a:p>
                      <a:pPr marL="228600" marR="0" lvl="0" indent="-22860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What </a:t>
                      </a:r>
                      <a:r>
                        <a:rPr kumimoji="0" lang="en-US" sz="2000" b="0" i="1" u="none" strike="noStrike" cap="none" normalizeH="0" baseline="0" dirty="0" err="1">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sa</a:t>
                      </a:r>
                      <a:r>
                        <a:rPr kumimoji="0" lang="en-U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shame you need an operation..</a:t>
                      </a:r>
                      <a:endParaRPr kumimoji="0" lang="en-US" sz="2000" b="0" i="0" u="none" strike="noStrike" cap="none" normalizeH="0" baseline="0" dirty="0">
                        <a:ln>
                          <a:noFill/>
                        </a:ln>
                        <a:solidFill>
                          <a:schemeClr val="tx1"/>
                        </a:solidFill>
                        <a:effectLst/>
                        <a:latin typeface="Times New Roman" panose="02020603050405020304" pitchFamily="18" charset="0"/>
                        <a:ea typeface="ＭＳ Ｐゴシック" pitchFamily="-112" charset="-128"/>
                        <a:cs typeface="Times New Roman" panose="02020603050405020304" pitchFamily="18" charset="0"/>
                      </a:endParaRPr>
                    </a:p>
                  </a:txBody>
                  <a:tcPr marT="45740" marB="45740"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6074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6FA8EB5-C124-45AE-AA6C-2E5B5F07F7DC}"/>
              </a:ext>
            </a:extLst>
          </p:cNvPr>
          <p:cNvSpPr>
            <a:spLocks noGrp="1"/>
          </p:cNvSpPr>
          <p:nvPr>
            <p:ph type="dt" sz="half" idx="10"/>
          </p:nvPr>
        </p:nvSpPr>
        <p:spPr/>
        <p:txBody>
          <a:bodyPr/>
          <a:lstStyle/>
          <a:p>
            <a:r>
              <a:rPr lang="en-US" dirty="0"/>
              <a:t>4.1-13</a:t>
            </a:r>
          </a:p>
        </p:txBody>
      </p:sp>
      <p:sp>
        <p:nvSpPr>
          <p:cNvPr id="3" name="Marcador de pie de página 2">
            <a:extLst>
              <a:ext uri="{FF2B5EF4-FFF2-40B4-BE49-F238E27FC236}">
                <a16:creationId xmlns:a16="http://schemas.microsoft.com/office/drawing/2014/main" id="{BD293B8F-1ECF-4862-9502-AD6CFF6E1970}"/>
              </a:ext>
            </a:extLst>
          </p:cNvPr>
          <p:cNvSpPr>
            <a:spLocks noGrp="1"/>
          </p:cNvSpPr>
          <p:nvPr>
            <p:ph type="ftr" sz="quarter" idx="11"/>
          </p:nvPr>
        </p:nvSpPr>
        <p:spPr/>
        <p:txBody>
          <a:bodyPr/>
          <a:lstStyle/>
          <a:p>
            <a:r>
              <a:rPr lang="en-US"/>
              <a:t>© by Vista Higher Learning, Inc. All rights reserved.</a:t>
            </a:r>
            <a:endParaRPr lang="en-US" dirty="0"/>
          </a:p>
        </p:txBody>
      </p:sp>
      <p:sp>
        <p:nvSpPr>
          <p:cNvPr id="13" name="Título 12">
            <a:extLst>
              <a:ext uri="{FF2B5EF4-FFF2-40B4-BE49-F238E27FC236}">
                <a16:creationId xmlns:a16="http://schemas.microsoft.com/office/drawing/2014/main" id="{F09245C2-061B-4A11-BB8C-F52624AF3436}"/>
              </a:ext>
            </a:extLst>
          </p:cNvPr>
          <p:cNvSpPr>
            <a:spLocks noGrp="1"/>
          </p:cNvSpPr>
          <p:nvPr>
            <p:ph type="title" idx="4294967295"/>
          </p:nvPr>
        </p:nvSpPr>
        <p:spPr>
          <a:xfrm>
            <a:off x="0" y="-1325563"/>
            <a:ext cx="10515600" cy="1325563"/>
          </a:xfrm>
          <a:prstGeom prst="rect">
            <a:avLst/>
          </a:prstGeom>
        </p:spPr>
        <p:txBody>
          <a:bodyPr anchor="b"/>
          <a:lstStyle/>
          <a:p>
            <a:r>
              <a:rPr lang="en-US" dirty="0"/>
              <a:t>The subjunctive in noun clauses</a:t>
            </a:r>
            <a:endParaRPr lang="es-CO" dirty="0"/>
          </a:p>
        </p:txBody>
      </p:sp>
      <p:sp>
        <p:nvSpPr>
          <p:cNvPr id="11" name="object 12">
            <a:extLst>
              <a:ext uri="{FF2B5EF4-FFF2-40B4-BE49-F238E27FC236}">
                <a16:creationId xmlns:a16="http://schemas.microsoft.com/office/drawing/2014/main" id="{7C056C20-59A6-4109-9D8D-F91FCD1A708B}"/>
              </a:ext>
            </a:extLst>
          </p:cNvPr>
          <p:cNvSpPr/>
          <p:nvPr/>
        </p:nvSpPr>
        <p:spPr>
          <a:xfrm>
            <a:off x="4030415" y="2123756"/>
            <a:ext cx="4181918" cy="328550"/>
          </a:xfrm>
          <a:custGeom>
            <a:avLst/>
            <a:gdLst/>
            <a:ahLst/>
            <a:cxnLst/>
            <a:rect l="l" t="t" r="r" b="b"/>
            <a:pathLst>
              <a:path w="2495550" h="190500">
                <a:moveTo>
                  <a:pt x="2444153" y="0"/>
                </a:moveTo>
                <a:lnTo>
                  <a:pt x="50800" y="0"/>
                </a:lnTo>
                <a:lnTo>
                  <a:pt x="21431" y="793"/>
                </a:lnTo>
                <a:lnTo>
                  <a:pt x="6350" y="6350"/>
                </a:lnTo>
                <a:lnTo>
                  <a:pt x="793" y="21431"/>
                </a:lnTo>
                <a:lnTo>
                  <a:pt x="0" y="50800"/>
                </a:lnTo>
                <a:lnTo>
                  <a:pt x="0" y="139700"/>
                </a:lnTo>
                <a:lnTo>
                  <a:pt x="793" y="169068"/>
                </a:lnTo>
                <a:lnTo>
                  <a:pt x="6350" y="184150"/>
                </a:lnTo>
                <a:lnTo>
                  <a:pt x="21431" y="189706"/>
                </a:lnTo>
                <a:lnTo>
                  <a:pt x="50800" y="190500"/>
                </a:lnTo>
                <a:lnTo>
                  <a:pt x="2444153" y="190500"/>
                </a:lnTo>
                <a:lnTo>
                  <a:pt x="2473521" y="189706"/>
                </a:lnTo>
                <a:lnTo>
                  <a:pt x="2488603" y="184150"/>
                </a:lnTo>
                <a:lnTo>
                  <a:pt x="2494159" y="169068"/>
                </a:lnTo>
                <a:lnTo>
                  <a:pt x="2494953" y="139700"/>
                </a:lnTo>
                <a:lnTo>
                  <a:pt x="2494953" y="50800"/>
                </a:lnTo>
                <a:lnTo>
                  <a:pt x="2494159" y="21431"/>
                </a:lnTo>
                <a:lnTo>
                  <a:pt x="2488603" y="6350"/>
                </a:lnTo>
                <a:lnTo>
                  <a:pt x="2473521" y="793"/>
                </a:lnTo>
                <a:lnTo>
                  <a:pt x="2444153" y="0"/>
                </a:lnTo>
                <a:close/>
              </a:path>
            </a:pathLst>
          </a:custGeom>
          <a:solidFill>
            <a:srgbClr val="FFEFCF"/>
          </a:solidFill>
        </p:spPr>
        <p:txBody>
          <a:bodyPr wrap="square" lIns="0" tIns="0" rIns="0" bIns="0" rtlCol="0"/>
          <a:lstStyle/>
          <a:p>
            <a:endParaRPr sz="1400">
              <a:latin typeface="Arial" panose="020B0604020202020204" pitchFamily="34" charset="0"/>
              <a:cs typeface="Arial" panose="020B0604020202020204" pitchFamily="34" charset="0"/>
            </a:endParaRPr>
          </a:p>
        </p:txBody>
      </p:sp>
      <p:sp>
        <p:nvSpPr>
          <p:cNvPr id="12" name="object 13">
            <a:extLst>
              <a:ext uri="{FF2B5EF4-FFF2-40B4-BE49-F238E27FC236}">
                <a16:creationId xmlns:a16="http://schemas.microsoft.com/office/drawing/2014/main" id="{9635E889-676C-429B-9A36-85B8F8CA7BF7}"/>
              </a:ext>
            </a:extLst>
          </p:cNvPr>
          <p:cNvSpPr txBox="1"/>
          <p:nvPr/>
        </p:nvSpPr>
        <p:spPr>
          <a:xfrm>
            <a:off x="4263548" y="2179411"/>
            <a:ext cx="3784454" cy="259045"/>
          </a:xfrm>
          <a:prstGeom prst="rect">
            <a:avLst/>
          </a:prstGeom>
        </p:spPr>
        <p:txBody>
          <a:bodyPr vert="horz" wrap="square" lIns="0" tIns="12700" rIns="0" bIns="0" rtlCol="0">
            <a:spAutoFit/>
          </a:bodyPr>
          <a:lstStyle/>
          <a:p>
            <a:pPr marL="12700" algn="ctr">
              <a:lnSpc>
                <a:spcPct val="100000"/>
              </a:lnSpc>
              <a:spcBef>
                <a:spcPts val="100"/>
              </a:spcBef>
            </a:pPr>
            <a:r>
              <a:rPr lang="en-US" sz="1600" b="1" spc="-5" dirty="0">
                <a:solidFill>
                  <a:srgbClr val="231F20"/>
                </a:solidFill>
                <a:latin typeface="Arial" panose="020B0604020202020204" pitchFamily="34" charset="0"/>
                <a:cs typeface="Arial" panose="020B0604020202020204" pitchFamily="34" charset="0"/>
              </a:rPr>
              <a:t>Verbs and expressions of emotion</a:t>
            </a:r>
          </a:p>
        </p:txBody>
      </p:sp>
      <p:sp>
        <p:nvSpPr>
          <p:cNvPr id="19" name="Rectángulo: esquinas redondeadas 18">
            <a:extLst>
              <a:ext uri="{FF2B5EF4-FFF2-40B4-BE49-F238E27FC236}">
                <a16:creationId xmlns:a16="http://schemas.microsoft.com/office/drawing/2014/main" id="{9606230C-9FCB-4D17-B983-9EBF81DF20CA}"/>
              </a:ext>
            </a:extLst>
          </p:cNvPr>
          <p:cNvSpPr/>
          <p:nvPr/>
        </p:nvSpPr>
        <p:spPr>
          <a:xfrm>
            <a:off x="2011440" y="1944315"/>
            <a:ext cx="8530098" cy="3015138"/>
          </a:xfrm>
          <a:prstGeom prst="roundRect">
            <a:avLst>
              <a:gd name="adj" fmla="val 3812"/>
            </a:avLst>
          </a:prstGeom>
          <a:noFill/>
          <a:ln>
            <a:solidFill>
              <a:srgbClr val="0052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b="1" dirty="0">
              <a:solidFill>
                <a:srgbClr val="FFE7B6"/>
              </a:solidFill>
              <a:latin typeface="Arial" panose="020B0604020202020204" pitchFamily="34" charset="0"/>
              <a:cs typeface="Arial" panose="020B0604020202020204" pitchFamily="34" charset="0"/>
            </a:endParaRPr>
          </a:p>
        </p:txBody>
      </p:sp>
      <p:graphicFrame>
        <p:nvGraphicFramePr>
          <p:cNvPr id="6" name="Tabla 6">
            <a:extLst>
              <a:ext uri="{FF2B5EF4-FFF2-40B4-BE49-F238E27FC236}">
                <a16:creationId xmlns:a16="http://schemas.microsoft.com/office/drawing/2014/main" id="{2384F50D-E38E-4655-80B7-F1B11F2BA82C}"/>
              </a:ext>
            </a:extLst>
          </p:cNvPr>
          <p:cNvGraphicFramePr>
            <a:graphicFrameLocks noGrp="1"/>
          </p:cNvGraphicFramePr>
          <p:nvPr>
            <p:extLst>
              <p:ext uri="{D42A27DB-BD31-4B8C-83A1-F6EECF244321}">
                <p14:modId xmlns:p14="http://schemas.microsoft.com/office/powerpoint/2010/main" val="165256628"/>
              </p:ext>
            </p:extLst>
          </p:nvPr>
        </p:nvGraphicFramePr>
        <p:xfrm>
          <a:off x="2244178" y="2615711"/>
          <a:ext cx="8530098" cy="2179320"/>
        </p:xfrm>
        <a:graphic>
          <a:graphicData uri="http://schemas.openxmlformats.org/drawingml/2006/table">
            <a:tbl>
              <a:tblPr firstRow="1" bandRow="1">
                <a:tableStyleId>{5C22544A-7EE6-4342-B048-85BDC9FD1C3A}</a:tableStyleId>
              </a:tblPr>
              <a:tblGrid>
                <a:gridCol w="2690680">
                  <a:extLst>
                    <a:ext uri="{9D8B030D-6E8A-4147-A177-3AD203B41FA5}">
                      <a16:colId xmlns:a16="http://schemas.microsoft.com/office/drawing/2014/main" val="3824614864"/>
                    </a:ext>
                  </a:extLst>
                </a:gridCol>
                <a:gridCol w="2996052">
                  <a:extLst>
                    <a:ext uri="{9D8B030D-6E8A-4147-A177-3AD203B41FA5}">
                      <a16:colId xmlns:a16="http://schemas.microsoft.com/office/drawing/2014/main" val="2495961273"/>
                    </a:ext>
                  </a:extLst>
                </a:gridCol>
                <a:gridCol w="2843366">
                  <a:extLst>
                    <a:ext uri="{9D8B030D-6E8A-4147-A177-3AD203B41FA5}">
                      <a16:colId xmlns:a16="http://schemas.microsoft.com/office/drawing/2014/main" val="423826590"/>
                    </a:ext>
                  </a:extLst>
                </a:gridCol>
              </a:tblGrid>
              <a:tr h="370840">
                <a:tc>
                  <a:txBody>
                    <a:bodyPr/>
                    <a:lstStyle/>
                    <a:p>
                      <a:pPr marL="365760" marR="0" lvl="0" indent="-365760" algn="l" defTabSz="4572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alegrarse</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(de) </a:t>
                      </a: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 be </a:t>
                      </a:r>
                      <a:b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b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happy (about)</a:t>
                      </a:r>
                    </a:p>
                    <a:p>
                      <a:pPr marL="365760" marR="0" lvl="0" indent="-365760" algn="l" defTabSz="4572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es </a:t>
                      </a: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bueno</a:t>
                      </a: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it’s good</a:t>
                      </a:r>
                    </a:p>
                    <a:p>
                      <a:pPr marL="365760" marR="0" lvl="0" indent="-365760" algn="l" defTabSz="4572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es </a:t>
                      </a: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extraño</a:t>
                      </a: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it’s strange</a:t>
                      </a:r>
                    </a:p>
                    <a:p>
                      <a:pPr marL="365760" marR="0" lvl="0" indent="-365760" algn="l" defTabSz="4572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es </a:t>
                      </a: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malo</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it’s bad</a:t>
                      </a:r>
                    </a:p>
                    <a:p>
                      <a:pPr marL="365760" marR="0" lvl="0" indent="-365760" algn="l" defTabSz="4572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es </a:t>
                      </a: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mejor</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it’s better</a:t>
                      </a:r>
                      <a:endPar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endParaRPr>
                    </a:p>
                    <a:p>
                      <a:pPr marL="365760" marR="0" lvl="0" indent="-365760" algn="l" defTabSz="4572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es </a:t>
                      </a: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ridículo</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it’s ridiculous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365760" marR="0" lvl="0" indent="-365760" algn="l" defTabSz="4572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es terrible </a:t>
                      </a: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it’s terrible</a:t>
                      </a:r>
                    </a:p>
                    <a:p>
                      <a:pPr marL="365760" marR="0" lvl="0" indent="-365760" algn="l" defTabSz="4572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es una </a:t>
                      </a: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lástima</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it’s a shame</a:t>
                      </a:r>
                    </a:p>
                    <a:p>
                      <a:pPr marL="365760" marR="0" lvl="0" indent="-365760" algn="l" defTabSz="4572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es una </a:t>
                      </a: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pena</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it’s a pity</a:t>
                      </a:r>
                      <a:endPar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endParaRPr>
                    </a:p>
                    <a:p>
                      <a:pPr marL="365760" marR="0" lvl="0" indent="-365760" algn="l" defTabSz="4572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esperar</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 hope; to wish</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p>
                    <a:p>
                      <a:pPr marL="365760" marR="0" lvl="0" indent="-365760" algn="l" defTabSz="4572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gustar</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 like; to be</a:t>
                      </a:r>
                      <a:b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b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pleasing</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365760" marR="283210" lvl="0" indent="-365760" algn="l" defTabSz="4572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molestar</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 bother</a:t>
                      </a:r>
                    </a:p>
                    <a:p>
                      <a:pPr marL="365760" marR="283210" lvl="0" indent="-365760" algn="l" defTabSz="4572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sentir</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e:ie</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 be sorry; </a:t>
                      </a:r>
                      <a:b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b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 regret</a:t>
                      </a:r>
                    </a:p>
                    <a:p>
                      <a:pPr marL="365760" marR="283210" lvl="0" indent="-365760" algn="l" defTabSz="4572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sorprender</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 surprise</a:t>
                      </a:r>
                    </a:p>
                    <a:p>
                      <a:pPr marL="365760" marR="283210" lvl="0" indent="-365760" algn="l" defTabSz="4572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temer</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 fear</a:t>
                      </a:r>
                    </a:p>
                    <a:p>
                      <a:pPr marL="365760" marR="283210" lvl="0" indent="-365760" algn="l" defTabSz="4572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tener</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miedo</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a/de</a:t>
                      </a:r>
                      <a:b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b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 be afraid (of)</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61709790"/>
                  </a:ext>
                </a:extLst>
              </a:tr>
            </a:tbl>
          </a:graphicData>
        </a:graphic>
      </p:graphicFrame>
    </p:spTree>
    <p:extLst>
      <p:ext uri="{BB962C8B-B14F-4D97-AF65-F5344CB8AC3E}">
        <p14:creationId xmlns:p14="http://schemas.microsoft.com/office/powerpoint/2010/main" val="1780469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6FA8EB5-C124-45AE-AA6C-2E5B5F07F7DC}"/>
              </a:ext>
            </a:extLst>
          </p:cNvPr>
          <p:cNvSpPr>
            <a:spLocks noGrp="1"/>
          </p:cNvSpPr>
          <p:nvPr>
            <p:ph type="dt" sz="half" idx="10"/>
          </p:nvPr>
        </p:nvSpPr>
        <p:spPr/>
        <p:txBody>
          <a:bodyPr/>
          <a:lstStyle/>
          <a:p>
            <a:r>
              <a:rPr lang="en-US" dirty="0"/>
              <a:t>4.1-14</a:t>
            </a:r>
          </a:p>
        </p:txBody>
      </p:sp>
      <p:sp>
        <p:nvSpPr>
          <p:cNvPr id="3" name="Marcador de pie de página 2">
            <a:extLst>
              <a:ext uri="{FF2B5EF4-FFF2-40B4-BE49-F238E27FC236}">
                <a16:creationId xmlns:a16="http://schemas.microsoft.com/office/drawing/2014/main" id="{BD293B8F-1ECF-4862-9502-AD6CFF6E1970}"/>
              </a:ext>
            </a:extLst>
          </p:cNvPr>
          <p:cNvSpPr>
            <a:spLocks noGrp="1"/>
          </p:cNvSpPr>
          <p:nvPr>
            <p:ph type="ftr" sz="quarter" idx="11"/>
          </p:nvPr>
        </p:nvSpPr>
        <p:spPr/>
        <p:txBody>
          <a:bodyPr/>
          <a:lstStyle/>
          <a:p>
            <a:r>
              <a:rPr lang="en-US"/>
              <a:t>© by Vista Higher Learning, Inc. All rights reserved.</a:t>
            </a:r>
            <a:endParaRPr lang="en-US" dirty="0"/>
          </a:p>
        </p:txBody>
      </p:sp>
      <p:sp>
        <p:nvSpPr>
          <p:cNvPr id="13" name="Título 12">
            <a:extLst>
              <a:ext uri="{FF2B5EF4-FFF2-40B4-BE49-F238E27FC236}">
                <a16:creationId xmlns:a16="http://schemas.microsoft.com/office/drawing/2014/main" id="{F09245C2-061B-4A11-BB8C-F52624AF3436}"/>
              </a:ext>
            </a:extLst>
          </p:cNvPr>
          <p:cNvSpPr>
            <a:spLocks noGrp="1"/>
          </p:cNvSpPr>
          <p:nvPr>
            <p:ph type="title" idx="4294967295"/>
          </p:nvPr>
        </p:nvSpPr>
        <p:spPr>
          <a:xfrm>
            <a:off x="0" y="-1325563"/>
            <a:ext cx="10515600" cy="1325563"/>
          </a:xfrm>
          <a:prstGeom prst="rect">
            <a:avLst/>
          </a:prstGeom>
        </p:spPr>
        <p:txBody>
          <a:bodyPr anchor="b"/>
          <a:lstStyle/>
          <a:p>
            <a:r>
              <a:rPr lang="en-US" dirty="0"/>
              <a:t>The subjunctive in noun clauses</a:t>
            </a:r>
            <a:endParaRPr lang="es-CO" dirty="0"/>
          </a:p>
        </p:txBody>
      </p:sp>
      <p:sp>
        <p:nvSpPr>
          <p:cNvPr id="5" name="Rectángulo: esquinas redondeadas 4">
            <a:extLst>
              <a:ext uri="{FF2B5EF4-FFF2-40B4-BE49-F238E27FC236}">
                <a16:creationId xmlns:a16="http://schemas.microsoft.com/office/drawing/2014/main" id="{D6B6DAC5-9BB0-47EF-B1CC-929C9ED5A450}"/>
              </a:ext>
            </a:extLst>
          </p:cNvPr>
          <p:cNvSpPr/>
          <p:nvPr/>
        </p:nvSpPr>
        <p:spPr>
          <a:xfrm>
            <a:off x="1600200" y="2052983"/>
            <a:ext cx="9169400" cy="3999473"/>
          </a:xfrm>
          <a:prstGeom prst="roundRect">
            <a:avLst>
              <a:gd name="adj" fmla="val 3812"/>
            </a:avLst>
          </a:prstGeom>
          <a:noFill/>
          <a:ln>
            <a:solidFill>
              <a:srgbClr val="0052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b="1" dirty="0">
              <a:solidFill>
                <a:srgbClr val="FFE7B6"/>
              </a:solidFill>
              <a:latin typeface="Arial" panose="020B0604020202020204" pitchFamily="34" charset="0"/>
              <a:cs typeface="Arial" panose="020B0604020202020204" pitchFamily="34" charset="0"/>
            </a:endParaRPr>
          </a:p>
        </p:txBody>
      </p:sp>
      <p:sp>
        <p:nvSpPr>
          <p:cNvPr id="7" name="Rectángulo: esquinas redondeadas 6">
            <a:extLst>
              <a:ext uri="{FF2B5EF4-FFF2-40B4-BE49-F238E27FC236}">
                <a16:creationId xmlns:a16="http://schemas.microsoft.com/office/drawing/2014/main" id="{8A0E7BBF-0E8A-4B7E-B0D7-57144A00C814}"/>
              </a:ext>
            </a:extLst>
          </p:cNvPr>
          <p:cNvSpPr/>
          <p:nvPr/>
        </p:nvSpPr>
        <p:spPr>
          <a:xfrm>
            <a:off x="4383494" y="1725156"/>
            <a:ext cx="3647635" cy="568569"/>
          </a:xfrm>
          <a:prstGeom prst="roundRect">
            <a:avLst>
              <a:gd name="adj" fmla="val 34395"/>
            </a:avLst>
          </a:prstGeom>
          <a:solidFill>
            <a:srgbClr val="0052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FFE7B6"/>
                </a:solidFill>
                <a:latin typeface="Arial" panose="020B0604020202020204" pitchFamily="34" charset="0"/>
                <a:cs typeface="Arial" panose="020B0604020202020204" pitchFamily="34" charset="0"/>
              </a:rPr>
              <a:t>¡ATENCIÓN!</a:t>
            </a:r>
          </a:p>
        </p:txBody>
      </p:sp>
      <p:sp>
        <p:nvSpPr>
          <p:cNvPr id="8" name="Rectangle 2">
            <a:extLst>
              <a:ext uri="{FF2B5EF4-FFF2-40B4-BE49-F238E27FC236}">
                <a16:creationId xmlns:a16="http://schemas.microsoft.com/office/drawing/2014/main" id="{B3AC666F-2023-4298-B329-B9239C470A1E}"/>
              </a:ext>
            </a:extLst>
          </p:cNvPr>
          <p:cNvSpPr txBox="1">
            <a:spLocks noChangeArrowheads="1"/>
          </p:cNvSpPr>
          <p:nvPr/>
        </p:nvSpPr>
        <p:spPr>
          <a:xfrm>
            <a:off x="2048781" y="2340317"/>
            <a:ext cx="8317063" cy="846320"/>
          </a:xfrm>
          <a:prstGeom prst="rect">
            <a:avLst/>
          </a:prstGeom>
        </p:spPr>
        <p:txBody>
          <a:bodyPr/>
          <a:lstStyle>
            <a:lvl1pPr marL="0" indent="0" algn="l" defTabSz="914400" rtl="0" eaLnBrk="1" latinLnBrk="0" hangingPunct="1">
              <a:lnSpc>
                <a:spcPts val="4000"/>
              </a:lnSpc>
              <a:spcBef>
                <a:spcPts val="0"/>
              </a:spcBef>
              <a:buClr>
                <a:schemeClr val="accent2"/>
              </a:buClr>
              <a:buFont typeface="Arial" panose="020B0604020202020204" pitchFamily="34" charset="0"/>
              <a:buNone/>
              <a:defRPr sz="2800" kern="1200">
                <a:ln>
                  <a:noFill/>
                </a:ln>
                <a:solidFill>
                  <a:schemeClr val="tx1"/>
                </a:solidFill>
                <a:effectLst/>
                <a:latin typeface="Arial" panose="020B0604020202020204" pitchFamily="34" charset="0"/>
                <a:ea typeface="+mn-ea"/>
                <a:cs typeface="Arial" panose="020B0604020202020204" pitchFamily="34" charset="0"/>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eaLnBrk="1" hangingPunct="1">
              <a:lnSpc>
                <a:spcPts val="3000"/>
              </a:lnSpc>
              <a:buFont typeface="Times" panose="02020603050405020304" pitchFamily="18" charset="0"/>
              <a:buNone/>
            </a:pPr>
            <a:r>
              <a:rPr lang="en-US" altLang="es-CO" sz="2000" dirty="0"/>
              <a:t>The subjunctive is also used with expressions of emotion that begin with </a:t>
            </a:r>
            <a:r>
              <a:rPr lang="en-US" altLang="es-CO" sz="2000" b="1" dirty="0"/>
              <a:t>¡</a:t>
            </a:r>
            <a:r>
              <a:rPr lang="en-US" altLang="es-CO" sz="2000" b="1" dirty="0" err="1"/>
              <a:t>Qué</a:t>
            </a:r>
            <a:r>
              <a:rPr lang="en-US" altLang="es-CO" sz="2000" b="1" dirty="0"/>
              <a:t>…! </a:t>
            </a:r>
            <a:r>
              <a:rPr lang="en-US" altLang="es-CO" sz="2000" dirty="0"/>
              <a:t>(What a…!/It’s so…!)</a:t>
            </a:r>
          </a:p>
        </p:txBody>
      </p:sp>
      <p:graphicFrame>
        <p:nvGraphicFramePr>
          <p:cNvPr id="10" name="Group 23">
            <a:extLst>
              <a:ext uri="{FF2B5EF4-FFF2-40B4-BE49-F238E27FC236}">
                <a16:creationId xmlns:a16="http://schemas.microsoft.com/office/drawing/2014/main" id="{B1D02428-4EFF-4254-BD41-68B5C53A861E}"/>
              </a:ext>
            </a:extLst>
          </p:cNvPr>
          <p:cNvGraphicFramePr>
            <a:graphicFrameLocks noGrp="1"/>
          </p:cNvGraphicFramePr>
          <p:nvPr>
            <p:extLst>
              <p:ext uri="{D42A27DB-BD31-4B8C-83A1-F6EECF244321}">
                <p14:modId xmlns:p14="http://schemas.microsoft.com/office/powerpoint/2010/main" val="3587404928"/>
              </p:ext>
            </p:extLst>
          </p:nvPr>
        </p:nvGraphicFramePr>
        <p:xfrm>
          <a:off x="2048782" y="3239400"/>
          <a:ext cx="3725936" cy="609600"/>
        </p:xfrm>
        <a:graphic>
          <a:graphicData uri="http://schemas.openxmlformats.org/drawingml/2006/table">
            <a:tbl>
              <a:tblPr/>
              <a:tblGrid>
                <a:gridCol w="3725936">
                  <a:extLst>
                    <a:ext uri="{9D8B030D-6E8A-4147-A177-3AD203B41FA5}">
                      <a16:colId xmlns:a16="http://schemas.microsoft.com/office/drawing/2014/main" val="20000"/>
                    </a:ext>
                  </a:extLst>
                </a:gridCol>
              </a:tblGrid>
              <a:tr h="189600">
                <a:tc>
                  <a:txBody>
                    <a:bodyPr/>
                    <a:lstStyle/>
                    <a:p>
                      <a:pPr marL="12700" marR="22860">
                        <a:lnSpc>
                          <a:spcPct val="100000"/>
                        </a:lnSpc>
                        <a:spcBef>
                          <a:spcPts val="0"/>
                        </a:spcBef>
                      </a:pPr>
                      <a:r>
                        <a:rPr lang="es-ES" sz="2000" b="1" dirty="0">
                          <a:solidFill>
                            <a:srgbClr val="231F20"/>
                          </a:solidFill>
                          <a:latin typeface="Times New Roman" panose="02020603050405020304" pitchFamily="18" charset="0"/>
                          <a:cs typeface="Times New Roman" panose="02020603050405020304" pitchFamily="18" charset="0"/>
                        </a:rPr>
                        <a:t>¡Qué pena que él no </a:t>
                      </a:r>
                      <a:r>
                        <a:rPr lang="es-ES" sz="2000" b="1" spc="-10" dirty="0">
                          <a:solidFill>
                            <a:srgbClr val="231F20"/>
                          </a:solidFill>
                          <a:latin typeface="Times New Roman" panose="02020603050405020304" pitchFamily="18" charset="0"/>
                          <a:cs typeface="Times New Roman" panose="02020603050405020304" pitchFamily="18" charset="0"/>
                        </a:rPr>
                        <a:t>vaya! </a:t>
                      </a:r>
                    </a:p>
                    <a:p>
                      <a:pPr marL="12700" marR="22860">
                        <a:lnSpc>
                          <a:spcPct val="100000"/>
                        </a:lnSpc>
                        <a:spcBef>
                          <a:spcPts val="0"/>
                        </a:spcBef>
                      </a:pPr>
                      <a:r>
                        <a:rPr lang="es-ES" sz="2000" i="1" dirty="0" err="1">
                          <a:solidFill>
                            <a:srgbClr val="231F20"/>
                          </a:solidFill>
                          <a:latin typeface="Times New Roman" panose="02020603050405020304" pitchFamily="18" charset="0"/>
                          <a:cs typeface="Times New Roman" panose="02020603050405020304" pitchFamily="18" charset="0"/>
                        </a:rPr>
                        <a:t>What</a:t>
                      </a:r>
                      <a:r>
                        <a:rPr lang="es-ES" sz="2000" i="1" dirty="0">
                          <a:solidFill>
                            <a:srgbClr val="231F20"/>
                          </a:solidFill>
                          <a:latin typeface="Times New Roman" panose="02020603050405020304" pitchFamily="18" charset="0"/>
                          <a:cs typeface="Times New Roman" panose="02020603050405020304" pitchFamily="18" charset="0"/>
                        </a:rPr>
                        <a:t> a </a:t>
                      </a:r>
                      <a:r>
                        <a:rPr lang="es-ES" sz="2000" i="1" dirty="0" err="1">
                          <a:solidFill>
                            <a:srgbClr val="231F20"/>
                          </a:solidFill>
                          <a:latin typeface="Times New Roman" panose="02020603050405020304" pitchFamily="18" charset="0"/>
                          <a:cs typeface="Times New Roman" panose="02020603050405020304" pitchFamily="18" charset="0"/>
                        </a:rPr>
                        <a:t>shame</a:t>
                      </a:r>
                      <a:r>
                        <a:rPr lang="es-ES" sz="2000" i="1" dirty="0">
                          <a:solidFill>
                            <a:srgbClr val="231F20"/>
                          </a:solidFill>
                          <a:latin typeface="Times New Roman" panose="02020603050405020304" pitchFamily="18" charset="0"/>
                          <a:cs typeface="Times New Roman" panose="02020603050405020304" pitchFamily="18" charset="0"/>
                        </a:rPr>
                        <a:t> </a:t>
                      </a:r>
                      <a:r>
                        <a:rPr lang="es-ES" sz="2000" i="1" spc="-15" dirty="0" err="1">
                          <a:solidFill>
                            <a:srgbClr val="231F20"/>
                          </a:solidFill>
                          <a:latin typeface="Times New Roman" panose="02020603050405020304" pitchFamily="18" charset="0"/>
                          <a:cs typeface="Times New Roman" panose="02020603050405020304" pitchFamily="18" charset="0"/>
                        </a:rPr>
                        <a:t>he’s</a:t>
                      </a:r>
                      <a:r>
                        <a:rPr lang="es-ES" sz="2000" i="1" spc="-15" dirty="0">
                          <a:solidFill>
                            <a:srgbClr val="231F20"/>
                          </a:solidFill>
                          <a:latin typeface="Times New Roman" panose="02020603050405020304" pitchFamily="18" charset="0"/>
                          <a:cs typeface="Times New Roman" panose="02020603050405020304" pitchFamily="18" charset="0"/>
                        </a:rPr>
                        <a:t> </a:t>
                      </a:r>
                      <a:r>
                        <a:rPr lang="es-ES" sz="2000" i="1" dirty="0" err="1">
                          <a:solidFill>
                            <a:srgbClr val="231F20"/>
                          </a:solidFill>
                          <a:latin typeface="Times New Roman" panose="02020603050405020304" pitchFamily="18" charset="0"/>
                          <a:cs typeface="Times New Roman" panose="02020603050405020304" pitchFamily="18" charset="0"/>
                        </a:rPr>
                        <a:t>not</a:t>
                      </a:r>
                      <a:r>
                        <a:rPr lang="es-ES" sz="2000" i="1" dirty="0">
                          <a:solidFill>
                            <a:srgbClr val="231F20"/>
                          </a:solidFill>
                          <a:latin typeface="Times New Roman" panose="02020603050405020304" pitchFamily="18" charset="0"/>
                          <a:cs typeface="Times New Roman" panose="02020603050405020304" pitchFamily="18" charset="0"/>
                        </a:rPr>
                        <a:t> </a:t>
                      </a:r>
                      <a:r>
                        <a:rPr lang="es-ES" sz="2000" i="1" dirty="0" err="1">
                          <a:solidFill>
                            <a:srgbClr val="231F20"/>
                          </a:solidFill>
                          <a:latin typeface="Times New Roman" panose="02020603050405020304" pitchFamily="18" charset="0"/>
                          <a:cs typeface="Times New Roman" panose="02020603050405020304" pitchFamily="18" charset="0"/>
                        </a:rPr>
                        <a:t>going</a:t>
                      </a:r>
                      <a:r>
                        <a:rPr lang="es-ES" sz="2000" i="1" dirty="0">
                          <a:solidFill>
                            <a:srgbClr val="231F20"/>
                          </a:solidFill>
                          <a:latin typeface="Times New Roman" panose="02020603050405020304" pitchFamily="18" charset="0"/>
                          <a:cs typeface="Times New Roman" panose="02020603050405020304" pitchFamily="18" charset="0"/>
                        </a:rPr>
                        <a:t>!</a:t>
                      </a:r>
                      <a:endParaRPr lang="es-ES" sz="2000" dirty="0">
                        <a:latin typeface="Times New Roman" panose="02020603050405020304" pitchFamily="18" charset="0"/>
                        <a:cs typeface="Times New Roman" panose="02020603050405020304" pitchFamily="18" charset="0"/>
                      </a:endParaRPr>
                    </a:p>
                  </a:txBody>
                  <a:tcPr marT="0" marB="0" horzOverflow="overflow">
                    <a:lnL cap="flat">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4" name="CuadroTexto 13">
            <a:extLst>
              <a:ext uri="{FF2B5EF4-FFF2-40B4-BE49-F238E27FC236}">
                <a16:creationId xmlns:a16="http://schemas.microsoft.com/office/drawing/2014/main" id="{6691A4E8-FB57-484C-986F-684A52FA36F6}"/>
              </a:ext>
            </a:extLst>
          </p:cNvPr>
          <p:cNvSpPr txBox="1"/>
          <p:nvPr/>
        </p:nvSpPr>
        <p:spPr>
          <a:xfrm>
            <a:off x="1942386" y="4224636"/>
            <a:ext cx="8649414" cy="707886"/>
          </a:xfrm>
          <a:prstGeom prst="rect">
            <a:avLst/>
          </a:prstGeom>
          <a:noFill/>
        </p:spPr>
        <p:txBody>
          <a:bodyPr wrap="square">
            <a:spAutoFit/>
          </a:bodyPr>
          <a:lstStyle/>
          <a:p>
            <a:r>
              <a:rPr lang="en-US" sz="2000" spc="-30" dirty="0">
                <a:latin typeface="Arial" panose="020B0604020202020204" pitchFamily="34" charset="0"/>
                <a:cs typeface="Arial" panose="020B0604020202020204" pitchFamily="34" charset="0"/>
              </a:rPr>
              <a:t>The expression </a:t>
            </a:r>
            <a:r>
              <a:rPr lang="en-US" sz="2000" b="1" spc="-30" dirty="0" err="1">
                <a:latin typeface="Arial" panose="020B0604020202020204" pitchFamily="34" charset="0"/>
                <a:cs typeface="Arial" panose="020B0604020202020204" pitchFamily="34" charset="0"/>
              </a:rPr>
              <a:t>ojalá</a:t>
            </a:r>
            <a:r>
              <a:rPr lang="en-US" sz="2000" b="1" spc="-30" dirty="0">
                <a:latin typeface="Arial" panose="020B0604020202020204" pitchFamily="34" charset="0"/>
                <a:cs typeface="Arial" panose="020B0604020202020204" pitchFamily="34" charset="0"/>
              </a:rPr>
              <a:t> </a:t>
            </a:r>
            <a:r>
              <a:rPr lang="en-US" sz="2000" spc="-30" dirty="0">
                <a:latin typeface="Arial" panose="020B0604020202020204" pitchFamily="34" charset="0"/>
                <a:cs typeface="Arial" panose="020B0604020202020204" pitchFamily="34" charset="0"/>
              </a:rPr>
              <a:t>(</a:t>
            </a:r>
            <a:r>
              <a:rPr lang="en-US" sz="2000" i="1" spc="-30" dirty="0">
                <a:latin typeface="Arial" panose="020B0604020202020204" pitchFamily="34" charset="0"/>
                <a:cs typeface="Arial" panose="020B0604020202020204" pitchFamily="34" charset="0"/>
              </a:rPr>
              <a:t>I hope; I wish</a:t>
            </a:r>
            <a:r>
              <a:rPr lang="en-US" sz="2000" spc="-30" dirty="0">
                <a:latin typeface="Arial" panose="020B0604020202020204" pitchFamily="34" charset="0"/>
                <a:cs typeface="Arial" panose="020B0604020202020204" pitchFamily="34" charset="0"/>
              </a:rPr>
              <a:t>) is always followed by the subjunctive. </a:t>
            </a:r>
            <a:br>
              <a:rPr lang="en-US" sz="2000" spc="-30" dirty="0">
                <a:latin typeface="Arial" panose="020B0604020202020204" pitchFamily="34" charset="0"/>
                <a:cs typeface="Arial" panose="020B0604020202020204" pitchFamily="34" charset="0"/>
              </a:rPr>
            </a:br>
            <a:r>
              <a:rPr lang="en-US" sz="2000" spc="-30" dirty="0">
                <a:latin typeface="Arial" panose="020B0604020202020204" pitchFamily="34" charset="0"/>
                <a:cs typeface="Arial" panose="020B0604020202020204" pitchFamily="34" charset="0"/>
              </a:rPr>
              <a:t>The use of </a:t>
            </a:r>
            <a:r>
              <a:rPr lang="en-US" sz="2000" b="1" spc="-30" dirty="0">
                <a:latin typeface="Arial" panose="020B0604020202020204" pitchFamily="34" charset="0"/>
                <a:cs typeface="Arial" panose="020B0604020202020204" pitchFamily="34" charset="0"/>
              </a:rPr>
              <a:t>que</a:t>
            </a:r>
            <a:r>
              <a:rPr lang="en-US" sz="2000" spc="-30" dirty="0">
                <a:latin typeface="Arial" panose="020B0604020202020204" pitchFamily="34" charset="0"/>
                <a:cs typeface="Arial" panose="020B0604020202020204" pitchFamily="34" charset="0"/>
              </a:rPr>
              <a:t> with </a:t>
            </a:r>
            <a:r>
              <a:rPr lang="en-US" sz="2000" b="1" spc="-30" dirty="0" err="1">
                <a:latin typeface="Arial" panose="020B0604020202020204" pitchFamily="34" charset="0"/>
                <a:cs typeface="Arial" panose="020B0604020202020204" pitchFamily="34" charset="0"/>
              </a:rPr>
              <a:t>ojalá</a:t>
            </a:r>
            <a:r>
              <a:rPr lang="en-US" sz="2000" spc="-30" dirty="0">
                <a:latin typeface="Arial" panose="020B0604020202020204" pitchFamily="34" charset="0"/>
                <a:cs typeface="Arial" panose="020B0604020202020204" pitchFamily="34" charset="0"/>
              </a:rPr>
              <a:t> is optional.</a:t>
            </a:r>
          </a:p>
        </p:txBody>
      </p:sp>
      <p:sp>
        <p:nvSpPr>
          <p:cNvPr id="17" name="Rectangle 35">
            <a:extLst>
              <a:ext uri="{FF2B5EF4-FFF2-40B4-BE49-F238E27FC236}">
                <a16:creationId xmlns:a16="http://schemas.microsoft.com/office/drawing/2014/main" id="{0D2809AB-C3F3-453D-B2CA-F5F16DED4341}"/>
              </a:ext>
            </a:extLst>
          </p:cNvPr>
          <p:cNvSpPr>
            <a:spLocks noChangeArrowheads="1"/>
          </p:cNvSpPr>
          <p:nvPr/>
        </p:nvSpPr>
        <p:spPr bwMode="auto">
          <a:xfrm>
            <a:off x="5774717" y="3914953"/>
            <a:ext cx="8651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0066B3"/>
              </a:buClr>
              <a:buFont typeface="Times" panose="02020603050405020304" pitchFamily="18" charset="0"/>
              <a:buChar char="•"/>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100000"/>
              </a:spcBef>
              <a:spcAft>
                <a:spcPct val="100000"/>
              </a:spcAft>
              <a:buFont typeface="Times" panose="02020603050405020304" pitchFamily="18" charset="0"/>
              <a:buNone/>
            </a:pPr>
            <a:r>
              <a:rPr lang="en-US" altLang="es-CO" sz="1400" dirty="0">
                <a:solidFill>
                  <a:srgbClr val="0066B3"/>
                </a:solidFill>
                <a:sym typeface="Wingdings" panose="05000000000000000000" pitchFamily="2" charset="2"/>
              </a:rPr>
              <a:t>   </a:t>
            </a:r>
          </a:p>
        </p:txBody>
      </p:sp>
      <p:graphicFrame>
        <p:nvGraphicFramePr>
          <p:cNvPr id="4" name="Tabla 5">
            <a:extLst>
              <a:ext uri="{FF2B5EF4-FFF2-40B4-BE49-F238E27FC236}">
                <a16:creationId xmlns:a16="http://schemas.microsoft.com/office/drawing/2014/main" id="{F72FC74C-9DBD-4A91-B851-4920FC338354}"/>
              </a:ext>
            </a:extLst>
          </p:cNvPr>
          <p:cNvGraphicFramePr>
            <a:graphicFrameLocks noGrp="1"/>
          </p:cNvGraphicFramePr>
          <p:nvPr>
            <p:extLst>
              <p:ext uri="{D42A27DB-BD31-4B8C-83A1-F6EECF244321}">
                <p14:modId xmlns:p14="http://schemas.microsoft.com/office/powerpoint/2010/main" val="2982051609"/>
              </p:ext>
            </p:extLst>
          </p:nvPr>
        </p:nvGraphicFramePr>
        <p:xfrm>
          <a:off x="2048781" y="5108968"/>
          <a:ext cx="7109733" cy="763524"/>
        </p:xfrm>
        <a:graphic>
          <a:graphicData uri="http://schemas.openxmlformats.org/drawingml/2006/table">
            <a:tbl>
              <a:tblPr firstRow="1" bandRow="1">
                <a:tableStyleId>{2D5ABB26-0587-4C30-8999-92F81FD0307C}</a:tableStyleId>
              </a:tblPr>
              <a:tblGrid>
                <a:gridCol w="3408590">
                  <a:extLst>
                    <a:ext uri="{9D8B030D-6E8A-4147-A177-3AD203B41FA5}">
                      <a16:colId xmlns:a16="http://schemas.microsoft.com/office/drawing/2014/main" val="1413317480"/>
                    </a:ext>
                  </a:extLst>
                </a:gridCol>
                <a:gridCol w="3701143">
                  <a:extLst>
                    <a:ext uri="{9D8B030D-6E8A-4147-A177-3AD203B41FA5}">
                      <a16:colId xmlns:a16="http://schemas.microsoft.com/office/drawing/2014/main" val="2806217885"/>
                    </a:ext>
                  </a:extLst>
                </a:gridCol>
              </a:tblGrid>
              <a:tr h="370840">
                <a:tc>
                  <a:txBody>
                    <a:bodyPr/>
                    <a:lstStyle/>
                    <a:p>
                      <a:pPr marL="12700" marR="22860">
                        <a:lnSpc>
                          <a:spcPct val="104200"/>
                        </a:lnSpc>
                        <a:spcBef>
                          <a:spcPts val="300"/>
                        </a:spcBef>
                      </a:pPr>
                      <a:r>
                        <a:rPr lang="en-US" sz="2000" b="1" dirty="0" err="1">
                          <a:solidFill>
                            <a:srgbClr val="231F20"/>
                          </a:solidFill>
                          <a:latin typeface="Times New Roman" panose="02020603050405020304" pitchFamily="18" charset="0"/>
                          <a:cs typeface="Times New Roman" panose="02020603050405020304" pitchFamily="18" charset="0"/>
                        </a:rPr>
                        <a:t>Ojalá</a:t>
                      </a:r>
                      <a:r>
                        <a:rPr lang="en-US" sz="2000" b="1" dirty="0">
                          <a:solidFill>
                            <a:srgbClr val="231F20"/>
                          </a:solidFill>
                          <a:latin typeface="Times New Roman" panose="02020603050405020304" pitchFamily="18" charset="0"/>
                          <a:cs typeface="Times New Roman" panose="02020603050405020304" pitchFamily="18" charset="0"/>
                        </a:rPr>
                        <a:t> (que) no </a:t>
                      </a:r>
                      <a:r>
                        <a:rPr lang="en-US" sz="2000" b="1" dirty="0" err="1">
                          <a:solidFill>
                            <a:srgbClr val="231F20"/>
                          </a:solidFill>
                          <a:latin typeface="Times New Roman" panose="02020603050405020304" pitchFamily="18" charset="0"/>
                          <a:cs typeface="Times New Roman" panose="02020603050405020304" pitchFamily="18" charset="0"/>
                        </a:rPr>
                        <a:t>llueva</a:t>
                      </a:r>
                      <a:r>
                        <a:rPr lang="en-US" sz="2000" b="1" dirty="0">
                          <a:solidFill>
                            <a:srgbClr val="231F20"/>
                          </a:solidFill>
                          <a:latin typeface="Times New Roman" panose="02020603050405020304" pitchFamily="18" charset="0"/>
                          <a:cs typeface="Times New Roman" panose="02020603050405020304" pitchFamily="18" charset="0"/>
                        </a:rPr>
                        <a:t>.</a:t>
                      </a:r>
                    </a:p>
                    <a:p>
                      <a:pPr marL="12700" marR="22860">
                        <a:lnSpc>
                          <a:spcPct val="104200"/>
                        </a:lnSpc>
                        <a:spcBef>
                          <a:spcPts val="300"/>
                        </a:spcBef>
                      </a:pPr>
                      <a:r>
                        <a:rPr lang="en-US" sz="2000" b="0" dirty="0">
                          <a:solidFill>
                            <a:srgbClr val="231F20"/>
                          </a:solidFill>
                          <a:latin typeface="Times New Roman" panose="02020603050405020304" pitchFamily="18" charset="0"/>
                          <a:cs typeface="Times New Roman" panose="02020603050405020304" pitchFamily="18" charset="0"/>
                        </a:rPr>
                        <a:t>I hope it doesn’t rain.</a:t>
                      </a:r>
                      <a:endParaRPr lang="en-US" sz="2000" b="0" i="1" dirty="0">
                        <a:solidFill>
                          <a:srgbClr val="231F20"/>
                        </a:solidFill>
                        <a:latin typeface="Times New Roman" panose="02020603050405020304" pitchFamily="18" charset="0"/>
                        <a:cs typeface="Times New Roman" panose="02020603050405020304" pitchFamily="18" charset="0"/>
                      </a:endParaRPr>
                    </a:p>
                  </a:txBody>
                  <a:tcPr/>
                </a:tc>
                <a:tc>
                  <a:txBody>
                    <a:bodyPr/>
                    <a:lstStyle/>
                    <a:p>
                      <a:pPr marL="12700" marR="22860">
                        <a:lnSpc>
                          <a:spcPct val="104200"/>
                        </a:lnSpc>
                        <a:spcBef>
                          <a:spcPts val="300"/>
                        </a:spcBef>
                      </a:pPr>
                      <a:r>
                        <a:rPr lang="es-ES" sz="2000" b="1" dirty="0">
                          <a:solidFill>
                            <a:srgbClr val="231F20"/>
                          </a:solidFill>
                          <a:latin typeface="Times New Roman" panose="02020603050405020304" pitchFamily="18" charset="0"/>
                          <a:cs typeface="Times New Roman" panose="02020603050405020304" pitchFamily="18" charset="0"/>
                        </a:rPr>
                        <a:t>Ojalá (que) no te enfermes.</a:t>
                      </a:r>
                    </a:p>
                    <a:p>
                      <a:pPr marL="12700" marR="22860">
                        <a:lnSpc>
                          <a:spcPct val="104200"/>
                        </a:lnSpc>
                        <a:spcBef>
                          <a:spcPts val="300"/>
                        </a:spcBef>
                      </a:pPr>
                      <a:r>
                        <a:rPr lang="es-ES" sz="2000" b="0" dirty="0">
                          <a:solidFill>
                            <a:srgbClr val="231F20"/>
                          </a:solidFill>
                          <a:latin typeface="Times New Roman" panose="02020603050405020304" pitchFamily="18" charset="0"/>
                          <a:cs typeface="Times New Roman" panose="02020603050405020304" pitchFamily="18" charset="0"/>
                        </a:rPr>
                        <a:t>I hope </a:t>
                      </a:r>
                      <a:r>
                        <a:rPr lang="es-ES" sz="2000" b="0" dirty="0" err="1">
                          <a:solidFill>
                            <a:srgbClr val="231F20"/>
                          </a:solidFill>
                          <a:latin typeface="Times New Roman" panose="02020603050405020304" pitchFamily="18" charset="0"/>
                          <a:cs typeface="Times New Roman" panose="02020603050405020304" pitchFamily="18" charset="0"/>
                        </a:rPr>
                        <a:t>you</a:t>
                      </a:r>
                      <a:r>
                        <a:rPr lang="es-ES" sz="2000" b="0" dirty="0">
                          <a:solidFill>
                            <a:srgbClr val="231F20"/>
                          </a:solidFill>
                          <a:latin typeface="Times New Roman" panose="02020603050405020304" pitchFamily="18" charset="0"/>
                          <a:cs typeface="Times New Roman" panose="02020603050405020304" pitchFamily="18" charset="0"/>
                        </a:rPr>
                        <a:t> </a:t>
                      </a:r>
                      <a:r>
                        <a:rPr lang="es-ES" sz="2000" b="0" dirty="0" err="1">
                          <a:solidFill>
                            <a:srgbClr val="231F20"/>
                          </a:solidFill>
                          <a:latin typeface="Times New Roman" panose="02020603050405020304" pitchFamily="18" charset="0"/>
                          <a:cs typeface="Times New Roman" panose="02020603050405020304" pitchFamily="18" charset="0"/>
                        </a:rPr>
                        <a:t>don’t</a:t>
                      </a:r>
                      <a:r>
                        <a:rPr lang="es-ES" sz="2000" b="0" dirty="0">
                          <a:solidFill>
                            <a:srgbClr val="231F20"/>
                          </a:solidFill>
                          <a:latin typeface="Times New Roman" panose="02020603050405020304" pitchFamily="18" charset="0"/>
                          <a:cs typeface="Times New Roman" panose="02020603050405020304" pitchFamily="18" charset="0"/>
                        </a:rPr>
                        <a:t> </a:t>
                      </a:r>
                      <a:r>
                        <a:rPr lang="es-ES" sz="2000" b="0" dirty="0" err="1">
                          <a:solidFill>
                            <a:srgbClr val="231F20"/>
                          </a:solidFill>
                          <a:latin typeface="Times New Roman" panose="02020603050405020304" pitchFamily="18" charset="0"/>
                          <a:cs typeface="Times New Roman" panose="02020603050405020304" pitchFamily="18" charset="0"/>
                        </a:rPr>
                        <a:t>get</a:t>
                      </a:r>
                      <a:r>
                        <a:rPr lang="es-ES" sz="2000" b="0" dirty="0">
                          <a:solidFill>
                            <a:srgbClr val="231F20"/>
                          </a:solidFill>
                          <a:latin typeface="Times New Roman" panose="02020603050405020304" pitchFamily="18" charset="0"/>
                          <a:cs typeface="Times New Roman" panose="02020603050405020304" pitchFamily="18" charset="0"/>
                        </a:rPr>
                        <a:t> </a:t>
                      </a:r>
                      <a:r>
                        <a:rPr lang="es-ES" sz="2000" b="0" dirty="0" err="1">
                          <a:solidFill>
                            <a:srgbClr val="231F20"/>
                          </a:solidFill>
                          <a:latin typeface="Times New Roman" panose="02020603050405020304" pitchFamily="18" charset="0"/>
                          <a:cs typeface="Times New Roman" panose="02020603050405020304" pitchFamily="18" charset="0"/>
                        </a:rPr>
                        <a:t>sick</a:t>
                      </a:r>
                      <a:r>
                        <a:rPr lang="es-ES" sz="2000" b="0" dirty="0">
                          <a:solidFill>
                            <a:srgbClr val="231F20"/>
                          </a:solidFill>
                          <a:latin typeface="Times New Roman" panose="02020603050405020304" pitchFamily="18" charset="0"/>
                          <a:cs typeface="Times New Roman" panose="02020603050405020304" pitchFamily="18" charset="0"/>
                        </a:rPr>
                        <a:t>.</a:t>
                      </a:r>
                      <a:endParaRPr lang="es-ES" sz="2000" b="0" i="1" dirty="0">
                        <a:solidFill>
                          <a:srgbClr val="231F2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31980748"/>
                  </a:ext>
                </a:extLst>
              </a:tr>
            </a:tbl>
          </a:graphicData>
        </a:graphic>
      </p:graphicFrame>
    </p:spTree>
    <p:extLst>
      <p:ext uri="{BB962C8B-B14F-4D97-AF65-F5344CB8AC3E}">
        <p14:creationId xmlns:p14="http://schemas.microsoft.com/office/powerpoint/2010/main" val="2466483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6FA8EB5-C124-45AE-AA6C-2E5B5F07F7DC}"/>
              </a:ext>
            </a:extLst>
          </p:cNvPr>
          <p:cNvSpPr>
            <a:spLocks noGrp="1"/>
          </p:cNvSpPr>
          <p:nvPr>
            <p:ph type="dt" sz="half" idx="10"/>
          </p:nvPr>
        </p:nvSpPr>
        <p:spPr/>
        <p:txBody>
          <a:bodyPr/>
          <a:lstStyle/>
          <a:p>
            <a:r>
              <a:rPr lang="en-US" dirty="0"/>
              <a:t>4.1-15</a:t>
            </a:r>
          </a:p>
        </p:txBody>
      </p:sp>
      <p:sp>
        <p:nvSpPr>
          <p:cNvPr id="3" name="Marcador de pie de página 2">
            <a:extLst>
              <a:ext uri="{FF2B5EF4-FFF2-40B4-BE49-F238E27FC236}">
                <a16:creationId xmlns:a16="http://schemas.microsoft.com/office/drawing/2014/main" id="{BD293B8F-1ECF-4862-9502-AD6CFF6E1970}"/>
              </a:ext>
            </a:extLst>
          </p:cNvPr>
          <p:cNvSpPr>
            <a:spLocks noGrp="1"/>
          </p:cNvSpPr>
          <p:nvPr>
            <p:ph type="ftr" sz="quarter" idx="11"/>
          </p:nvPr>
        </p:nvSpPr>
        <p:spPr/>
        <p:txBody>
          <a:bodyPr/>
          <a:lstStyle/>
          <a:p>
            <a:r>
              <a:rPr lang="en-US"/>
              <a:t>© by Vista Higher Learning, Inc. All rights reserved.</a:t>
            </a:r>
            <a:endParaRPr lang="en-US" dirty="0"/>
          </a:p>
        </p:txBody>
      </p:sp>
      <p:sp>
        <p:nvSpPr>
          <p:cNvPr id="13" name="Título 12">
            <a:extLst>
              <a:ext uri="{FF2B5EF4-FFF2-40B4-BE49-F238E27FC236}">
                <a16:creationId xmlns:a16="http://schemas.microsoft.com/office/drawing/2014/main" id="{F09245C2-061B-4A11-BB8C-F52624AF3436}"/>
              </a:ext>
            </a:extLst>
          </p:cNvPr>
          <p:cNvSpPr>
            <a:spLocks noGrp="1"/>
          </p:cNvSpPr>
          <p:nvPr>
            <p:ph type="title" idx="4294967295"/>
          </p:nvPr>
        </p:nvSpPr>
        <p:spPr>
          <a:xfrm>
            <a:off x="0" y="-1325563"/>
            <a:ext cx="10515600" cy="1325563"/>
          </a:xfrm>
          <a:prstGeom prst="rect">
            <a:avLst/>
          </a:prstGeom>
        </p:spPr>
        <p:txBody>
          <a:bodyPr anchor="b"/>
          <a:lstStyle/>
          <a:p>
            <a:r>
              <a:rPr lang="en-US" dirty="0"/>
              <a:t>The subjunctive in noun clauses</a:t>
            </a:r>
            <a:endParaRPr lang="es-CO" dirty="0"/>
          </a:p>
        </p:txBody>
      </p:sp>
      <p:sp>
        <p:nvSpPr>
          <p:cNvPr id="8" name="Text Placeholder 5">
            <a:extLst>
              <a:ext uri="{FF2B5EF4-FFF2-40B4-BE49-F238E27FC236}">
                <a16:creationId xmlns:a16="http://schemas.microsoft.com/office/drawing/2014/main" id="{9EB9002B-AC58-4743-A5D6-522040BD27AA}"/>
              </a:ext>
            </a:extLst>
          </p:cNvPr>
          <p:cNvSpPr txBox="1">
            <a:spLocks/>
          </p:cNvSpPr>
          <p:nvPr/>
        </p:nvSpPr>
        <p:spPr>
          <a:xfrm>
            <a:off x="2439662" y="1678384"/>
            <a:ext cx="7415538" cy="1750616"/>
          </a:xfrm>
          <a:prstGeom prst="rect">
            <a:avLst/>
          </a:prstGeom>
        </p:spPr>
        <p:txBody>
          <a:bodyPr wrap="square">
            <a:noAutofit/>
          </a:bodyPr>
          <a:lstStyle>
            <a:lvl1pPr marL="312738" indent="0" algn="l" defTabSz="914400" rtl="0" eaLnBrk="1" latinLnBrk="0" hangingPunct="1">
              <a:lnSpc>
                <a:spcPts val="4000"/>
              </a:lnSpc>
              <a:spcBef>
                <a:spcPts val="0"/>
              </a:spcBef>
              <a:buClr>
                <a:schemeClr val="accent2"/>
              </a:buClr>
              <a:buFont typeface="Arial" panose="020B0604020202020204" pitchFamily="34" charset="0"/>
              <a:buNone/>
              <a:tabLst/>
              <a:defRPr sz="2800" kern="1200">
                <a:ln>
                  <a:noFill/>
                </a:ln>
                <a:solidFill>
                  <a:schemeClr val="tx1"/>
                </a:solidFill>
                <a:effectLst/>
                <a:latin typeface="Arial" panose="020B0604020202020204" pitchFamily="34" charset="0"/>
                <a:ea typeface="+mn-ea"/>
                <a:cs typeface="Arial" panose="020B0604020202020204" pitchFamily="34" charset="0"/>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eaLnBrk="1" hangingPunct="1">
              <a:lnSpc>
                <a:spcPts val="3000"/>
              </a:lnSpc>
            </a:pPr>
            <a:r>
              <a:rPr lang="en-US" altLang="es-CO" sz="2400" spc="20" dirty="0"/>
              <a:t>The infinitive, not the subjunctive, is used with verbs and expressions of doubt or denial if </a:t>
            </a:r>
            <a:br>
              <a:rPr lang="en-US" altLang="es-CO" sz="2400" dirty="0"/>
            </a:br>
            <a:r>
              <a:rPr lang="en-US" altLang="es-CO" sz="2400" spc="-10" dirty="0"/>
              <a:t>there is no change in the subject of the sentence.</a:t>
            </a:r>
          </a:p>
        </p:txBody>
      </p:sp>
      <p:sp>
        <p:nvSpPr>
          <p:cNvPr id="9" name="Elipse 8">
            <a:extLst>
              <a:ext uri="{FF2B5EF4-FFF2-40B4-BE49-F238E27FC236}">
                <a16:creationId xmlns:a16="http://schemas.microsoft.com/office/drawing/2014/main" id="{DD7738C9-67AD-44F3-9C3C-27764B264070}"/>
              </a:ext>
            </a:extLst>
          </p:cNvPr>
          <p:cNvSpPr/>
          <p:nvPr/>
        </p:nvSpPr>
        <p:spPr>
          <a:xfrm>
            <a:off x="2554271" y="1851889"/>
            <a:ext cx="144000" cy="1440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aphicFrame>
        <p:nvGraphicFramePr>
          <p:cNvPr id="10" name="Group 45">
            <a:extLst>
              <a:ext uri="{FF2B5EF4-FFF2-40B4-BE49-F238E27FC236}">
                <a16:creationId xmlns:a16="http://schemas.microsoft.com/office/drawing/2014/main" id="{DE591548-75FE-4E21-A893-29A50FED3FA6}"/>
              </a:ext>
            </a:extLst>
          </p:cNvPr>
          <p:cNvGraphicFramePr>
            <a:graphicFrameLocks noGrp="1"/>
          </p:cNvGraphicFramePr>
          <p:nvPr>
            <p:extLst>
              <p:ext uri="{D42A27DB-BD31-4B8C-83A1-F6EECF244321}">
                <p14:modId xmlns:p14="http://schemas.microsoft.com/office/powerpoint/2010/main" val="3979133324"/>
              </p:ext>
            </p:extLst>
          </p:nvPr>
        </p:nvGraphicFramePr>
        <p:xfrm>
          <a:off x="2612274" y="3434931"/>
          <a:ext cx="8258925" cy="1005784"/>
        </p:xfrm>
        <a:graphic>
          <a:graphicData uri="http://schemas.openxmlformats.org/drawingml/2006/table">
            <a:tbl>
              <a:tblPr/>
              <a:tblGrid>
                <a:gridCol w="3454697">
                  <a:extLst>
                    <a:ext uri="{9D8B030D-6E8A-4147-A177-3AD203B41FA5}">
                      <a16:colId xmlns:a16="http://schemas.microsoft.com/office/drawing/2014/main" val="20000"/>
                    </a:ext>
                  </a:extLst>
                </a:gridCol>
                <a:gridCol w="4804228">
                  <a:extLst>
                    <a:ext uri="{9D8B030D-6E8A-4147-A177-3AD203B41FA5}">
                      <a16:colId xmlns:a16="http://schemas.microsoft.com/office/drawing/2014/main" val="20001"/>
                    </a:ext>
                  </a:extLst>
                </a:gridCol>
              </a:tblGrid>
              <a:tr h="100578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No me gusta </a:t>
                      </a:r>
                      <a:r>
                        <a:rPr kumimoji="0" lang="en-US" sz="2000" b="1" i="0" u="none" strike="noStrike" cap="none" normalizeH="0" baseline="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llegar</a:t>
                      </a:r>
                      <a:r>
                        <a:rPr kumimoji="0" lang="en-US" sz="2000" b="0" i="0" u="none" strike="noStrike" cap="none" normalizeH="0" baseline="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tarde.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I don’t like to arrive late.</a:t>
                      </a:r>
                      <a:endParaRPr kumimoji="0" lang="es-E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endParaRPr>
                    </a:p>
                  </a:txBody>
                  <a:tcPr marT="45692" marB="45692"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Es mejor </a:t>
                      </a:r>
                      <a:r>
                        <a:rPr kumimoji="0" lang="es-ES" sz="2000" b="1"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que</a:t>
                      </a:r>
                      <a:r>
                        <a:rPr kumimoji="0" lang="es-ES" sz="2000" b="0"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lo hagas ahora.</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1" u="none" strike="noStrike" cap="none" normalizeH="0" baseline="0" dirty="0" err="1">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It’s</a:t>
                      </a:r>
                      <a:r>
                        <a:rPr kumimoji="0" lang="es-E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a:t>
                      </a:r>
                      <a:r>
                        <a:rPr kumimoji="0" lang="es-ES" sz="2000" b="0" i="1" u="none" strike="noStrike" cap="none" normalizeH="0" baseline="0" dirty="0" err="1">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better</a:t>
                      </a:r>
                      <a:r>
                        <a:rPr kumimoji="0" lang="es-E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a:t>
                      </a:r>
                      <a:r>
                        <a:rPr kumimoji="0" lang="es-ES" sz="2000" b="0" i="1" u="none" strike="noStrike" cap="none" normalizeH="0" baseline="0" dirty="0" err="1">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that</a:t>
                      </a:r>
                      <a:r>
                        <a:rPr kumimoji="0" lang="es-E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a:t>
                      </a:r>
                      <a:r>
                        <a:rPr kumimoji="0" lang="es-ES" sz="2000" b="0" i="1" u="none" strike="noStrike" cap="none" normalizeH="0" baseline="0" dirty="0" err="1">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you</a:t>
                      </a:r>
                      <a:r>
                        <a:rPr kumimoji="0" lang="es-E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do </a:t>
                      </a:r>
                      <a:r>
                        <a:rPr kumimoji="0" lang="es-ES" sz="2000" b="0" i="1" u="none" strike="noStrike" cap="none" normalizeH="0" baseline="0" dirty="0" err="1">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it</a:t>
                      </a:r>
                      <a:r>
                        <a:rPr kumimoji="0" lang="es-E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a:t>
                      </a:r>
                      <a:r>
                        <a:rPr kumimoji="0" lang="es-ES" sz="2000" b="0" i="1" u="none" strike="noStrike" cap="none" normalizeH="0" baseline="0" dirty="0" err="1">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now</a:t>
                      </a:r>
                      <a:r>
                        <a:rPr kumimoji="0" lang="es-E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a:t>
                      </a:r>
                    </a:p>
                  </a:txBody>
                  <a:tcPr marT="45692" marB="45692"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555826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a:extLst>
              <a:ext uri="{FF2B5EF4-FFF2-40B4-BE49-F238E27FC236}">
                <a16:creationId xmlns:a16="http://schemas.microsoft.com/office/drawing/2014/main" id="{E4F92828-D140-4094-8D85-A4B1FAA0D927}"/>
              </a:ext>
            </a:extLst>
          </p:cNvPr>
          <p:cNvSpPr>
            <a:spLocks noGrp="1"/>
          </p:cNvSpPr>
          <p:nvPr>
            <p:ph type="dt" sz="half" idx="10"/>
          </p:nvPr>
        </p:nvSpPr>
        <p:spPr/>
        <p:txBody>
          <a:bodyPr/>
          <a:lstStyle/>
          <a:p>
            <a:r>
              <a:rPr lang="en-US" dirty="0"/>
              <a:t>4.1-16</a:t>
            </a:r>
          </a:p>
        </p:txBody>
      </p:sp>
      <p:sp>
        <p:nvSpPr>
          <p:cNvPr id="4" name="Marcador de pie de página 3">
            <a:extLst>
              <a:ext uri="{FF2B5EF4-FFF2-40B4-BE49-F238E27FC236}">
                <a16:creationId xmlns:a16="http://schemas.microsoft.com/office/drawing/2014/main" id="{BEC39F2A-7835-42B8-A5FA-8112B9C69FD4}"/>
              </a:ext>
            </a:extLst>
          </p:cNvPr>
          <p:cNvSpPr>
            <a:spLocks noGrp="1"/>
          </p:cNvSpPr>
          <p:nvPr>
            <p:ph type="ftr" sz="quarter" idx="11"/>
          </p:nvPr>
        </p:nvSpPr>
        <p:spPr/>
        <p:txBody>
          <a:bodyPr/>
          <a:lstStyle/>
          <a:p>
            <a:r>
              <a:rPr lang="en-US"/>
              <a:t>© by Vista Higher Learning, Inc. All rights reserved.</a:t>
            </a:r>
            <a:endParaRPr lang="en-US" dirty="0"/>
          </a:p>
        </p:txBody>
      </p:sp>
      <p:sp>
        <p:nvSpPr>
          <p:cNvPr id="16" name="TextBox 17">
            <a:extLst>
              <a:ext uri="{FF2B5EF4-FFF2-40B4-BE49-F238E27FC236}">
                <a16:creationId xmlns:a16="http://schemas.microsoft.com/office/drawing/2014/main" id="{E2490496-A044-4508-8E7E-7B17F215A2B2}"/>
              </a:ext>
            </a:extLst>
          </p:cNvPr>
          <p:cNvSpPr txBox="1"/>
          <p:nvPr/>
        </p:nvSpPr>
        <p:spPr>
          <a:xfrm>
            <a:off x="2475056" y="1646644"/>
            <a:ext cx="7307574" cy="523220"/>
          </a:xfrm>
          <a:prstGeom prst="rect">
            <a:avLst/>
          </a:prstGeom>
          <a:noFill/>
        </p:spPr>
        <p:txBody>
          <a:bodyPr wrap="square" rtlCol="0">
            <a:spAutoFit/>
          </a:bodyPr>
          <a:lstStyle/>
          <a:p>
            <a:r>
              <a:rPr lang="en-US" sz="2800" b="1" dirty="0">
                <a:solidFill>
                  <a:srgbClr val="6F2283"/>
                </a:solidFill>
                <a:latin typeface="Arial" panose="020B0604020202020204" pitchFamily="34" charset="0"/>
                <a:cs typeface="Arial" panose="020B0604020202020204" pitchFamily="34" charset="0"/>
              </a:rPr>
              <a:t>Verbs of doubt or denial</a:t>
            </a:r>
          </a:p>
        </p:txBody>
      </p:sp>
      <p:sp>
        <p:nvSpPr>
          <p:cNvPr id="17" name="Text Placeholder 5">
            <a:extLst>
              <a:ext uri="{FF2B5EF4-FFF2-40B4-BE49-F238E27FC236}">
                <a16:creationId xmlns:a16="http://schemas.microsoft.com/office/drawing/2014/main" id="{E0F226E6-2F3B-4F65-A52B-017338C4EC3F}"/>
              </a:ext>
            </a:extLst>
          </p:cNvPr>
          <p:cNvSpPr txBox="1">
            <a:spLocks/>
          </p:cNvSpPr>
          <p:nvPr/>
        </p:nvSpPr>
        <p:spPr>
          <a:xfrm>
            <a:off x="2046516" y="2121975"/>
            <a:ext cx="8926287" cy="1463677"/>
          </a:xfrm>
          <a:prstGeom prst="rect">
            <a:avLst/>
          </a:prstGeom>
        </p:spPr>
        <p:txBody>
          <a:bodyPr wrap="square">
            <a:noAutofit/>
          </a:bodyPr>
          <a:lstStyle>
            <a:lvl1pPr marL="312738" indent="0" algn="l" defTabSz="914400" rtl="0" eaLnBrk="1" latinLnBrk="0" hangingPunct="1">
              <a:lnSpc>
                <a:spcPts val="4000"/>
              </a:lnSpc>
              <a:spcBef>
                <a:spcPts val="0"/>
              </a:spcBef>
              <a:buClr>
                <a:schemeClr val="accent2"/>
              </a:buClr>
              <a:buFont typeface="Arial" panose="020B0604020202020204" pitchFamily="34" charset="0"/>
              <a:buNone/>
              <a:tabLst/>
              <a:defRPr sz="2800" kern="1200">
                <a:ln>
                  <a:noFill/>
                </a:ln>
                <a:solidFill>
                  <a:schemeClr val="tx1"/>
                </a:solidFill>
                <a:effectLst/>
                <a:latin typeface="Arial" panose="020B0604020202020204" pitchFamily="34" charset="0"/>
                <a:ea typeface="+mn-ea"/>
                <a:cs typeface="Arial" panose="020B0604020202020204" pitchFamily="34" charset="0"/>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lnSpc>
                <a:spcPts val="3000"/>
              </a:lnSpc>
            </a:pPr>
            <a:r>
              <a:rPr lang="en-US" sz="2400" dirty="0"/>
              <a:t>When the main clause implies doubt, uncertainty, or denial, the verb in the subordinate clause must be in the subjunctive </a:t>
            </a:r>
            <a:br>
              <a:rPr lang="en-US" sz="2400" dirty="0"/>
            </a:br>
            <a:r>
              <a:rPr lang="en-US" sz="2400" dirty="0"/>
              <a:t>if its subject is different from that of the main clause.</a:t>
            </a:r>
          </a:p>
        </p:txBody>
      </p:sp>
      <p:sp>
        <p:nvSpPr>
          <p:cNvPr id="18" name="Elipse 17">
            <a:extLst>
              <a:ext uri="{FF2B5EF4-FFF2-40B4-BE49-F238E27FC236}">
                <a16:creationId xmlns:a16="http://schemas.microsoft.com/office/drawing/2014/main" id="{721FFA22-46F9-4064-A281-485FFD64CDF0}"/>
              </a:ext>
            </a:extLst>
          </p:cNvPr>
          <p:cNvSpPr/>
          <p:nvPr/>
        </p:nvSpPr>
        <p:spPr>
          <a:xfrm>
            <a:off x="2191417" y="2257380"/>
            <a:ext cx="144000" cy="1440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aphicFrame>
        <p:nvGraphicFramePr>
          <p:cNvPr id="9" name="Group 57">
            <a:extLst>
              <a:ext uri="{FF2B5EF4-FFF2-40B4-BE49-F238E27FC236}">
                <a16:creationId xmlns:a16="http://schemas.microsoft.com/office/drawing/2014/main" id="{A0B2A52D-D475-4045-B7BB-897CD7535AB5}"/>
              </a:ext>
            </a:extLst>
          </p:cNvPr>
          <p:cNvGraphicFramePr>
            <a:graphicFrameLocks noGrp="1"/>
          </p:cNvGraphicFramePr>
          <p:nvPr>
            <p:extLst>
              <p:ext uri="{D42A27DB-BD31-4B8C-83A1-F6EECF244321}">
                <p14:modId xmlns:p14="http://schemas.microsoft.com/office/powerpoint/2010/main" val="188953427"/>
              </p:ext>
            </p:extLst>
          </p:nvPr>
        </p:nvGraphicFramePr>
        <p:xfrm>
          <a:off x="2475056" y="3744561"/>
          <a:ext cx="8389410" cy="1310680"/>
        </p:xfrm>
        <a:graphic>
          <a:graphicData uri="http://schemas.openxmlformats.org/drawingml/2006/table">
            <a:tbl>
              <a:tblPr/>
              <a:tblGrid>
                <a:gridCol w="3871007">
                  <a:extLst>
                    <a:ext uri="{9D8B030D-6E8A-4147-A177-3AD203B41FA5}">
                      <a16:colId xmlns:a16="http://schemas.microsoft.com/office/drawing/2014/main" val="20000"/>
                    </a:ext>
                  </a:extLst>
                </a:gridCol>
                <a:gridCol w="4518403">
                  <a:extLst>
                    <a:ext uri="{9D8B030D-6E8A-4147-A177-3AD203B41FA5}">
                      <a16:colId xmlns:a16="http://schemas.microsoft.com/office/drawing/2014/main" val="20001"/>
                    </a:ext>
                  </a:extLst>
                </a:gridCol>
              </a:tblGrid>
              <a:tr h="731838">
                <a:tc>
                  <a:txBody>
                    <a:bodyPr/>
                    <a:lstStyle/>
                    <a:p>
                      <a:pPr marL="228600" marR="0" lvl="0" indent="-22860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No creo que él nos </a:t>
                      </a:r>
                      <a:r>
                        <a:rPr kumimoji="0" lang="es-ES" sz="2000" b="1"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quiera</a:t>
                      </a:r>
                      <a:r>
                        <a:rPr kumimoji="0" lang="es-ES" sz="2000" b="0"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a:t>
                      </a:r>
                      <a:br>
                        <a:rPr kumimoji="0" lang="es-ES" sz="2000" b="0"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br>
                      <a:r>
                        <a:rPr kumimoji="0" lang="es-ES" sz="2000" b="0"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engañar.</a:t>
                      </a:r>
                      <a:endParaRPr kumimoji="0" lang="es-ES" sz="2000" b="0" i="0" u="none" strike="noStrike" cap="none" normalizeH="0" baseline="0" dirty="0">
                        <a:ln>
                          <a:noFill/>
                        </a:ln>
                        <a:solidFill>
                          <a:schemeClr val="tx1"/>
                        </a:solidFill>
                        <a:effectLst/>
                        <a:latin typeface="Times New Roman" panose="02020603050405020304" pitchFamily="18" charset="0"/>
                        <a:ea typeface="ＭＳ Ｐゴシック" pitchFamily="-112" charset="-128"/>
                        <a:cs typeface="Times New Roman" panose="02020603050405020304" pitchFamily="18" charset="0"/>
                      </a:endParaRPr>
                    </a:p>
                    <a:p>
                      <a:pPr marL="228600" marR="0" lvl="0" indent="-22860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I don’t think that he wants to </a:t>
                      </a:r>
                      <a:br>
                        <a:rPr kumimoji="0" lang="en-U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br>
                      <a:r>
                        <a:rPr kumimoji="0" lang="en-U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deceive us.</a:t>
                      </a:r>
                      <a:endParaRPr kumimoji="0" lang="en-US" sz="2000" b="0" i="0" u="none" strike="noStrike" cap="none" normalizeH="0" baseline="0" dirty="0">
                        <a:ln>
                          <a:noFill/>
                        </a:ln>
                        <a:solidFill>
                          <a:schemeClr val="tx1"/>
                        </a:solidFill>
                        <a:effectLst/>
                        <a:latin typeface="Times New Roman" panose="02020603050405020304" pitchFamily="18" charset="0"/>
                        <a:ea typeface="ＭＳ Ｐゴシック" pitchFamily="-112" charset="-128"/>
                        <a:cs typeface="Times New Roman" panose="02020603050405020304" pitchFamily="18" charset="0"/>
                      </a:endParaRPr>
                    </a:p>
                  </a:txBody>
                  <a:tcPr marT="45740" marB="45740" horzOverflow="overflow">
                    <a:lnL cap="flat">
                      <a:noFill/>
                    </a:lnL>
                    <a:lnR>
                      <a:noFill/>
                    </a:lnR>
                    <a:lnT cap="flat">
                      <a:noFill/>
                    </a:lnT>
                    <a:lnB>
                      <a:noFill/>
                    </a:lnB>
                    <a:lnTlToBr>
                      <a:noFill/>
                    </a:lnTlToBr>
                    <a:lnBlToTr>
                      <a:noFill/>
                    </a:lnBlToTr>
                    <a:noFill/>
                  </a:tcPr>
                </a:tc>
                <a:tc>
                  <a:txBody>
                    <a:bodyPr/>
                    <a:lstStyle/>
                    <a:p>
                      <a:pPr marL="228600" marR="0" lvl="0" indent="-22860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Dudan que el jarabe </a:t>
                      </a:r>
                      <a:r>
                        <a:rPr kumimoji="0" lang="es-ES" sz="2000" b="1"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sea</a:t>
                      </a:r>
                      <a:r>
                        <a:rPr kumimoji="0" lang="es-ES" sz="2000" b="0"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un </a:t>
                      </a:r>
                      <a:br>
                        <a:rPr kumimoji="0" lang="es-ES" sz="2000" b="0"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br>
                      <a:r>
                        <a:rPr kumimoji="0" lang="es-ES" sz="2000" b="0"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buen tratamiento.</a:t>
                      </a:r>
                      <a:endParaRPr kumimoji="0" lang="es-ES" sz="2000" b="0" i="0" u="none" strike="noStrike" cap="none" normalizeH="0" baseline="0" dirty="0">
                        <a:ln>
                          <a:noFill/>
                        </a:ln>
                        <a:solidFill>
                          <a:schemeClr val="tx1"/>
                        </a:solidFill>
                        <a:effectLst/>
                        <a:latin typeface="Times New Roman" panose="02020603050405020304" pitchFamily="18" charset="0"/>
                        <a:ea typeface="ＭＳ Ｐゴシック" pitchFamily="-112" charset="-128"/>
                        <a:cs typeface="Times New Roman" panose="02020603050405020304" pitchFamily="18" charset="0"/>
                      </a:endParaRPr>
                    </a:p>
                    <a:p>
                      <a:pPr marL="228600" marR="0" lvl="0" indent="-22860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They doubt that the syrup </a:t>
                      </a:r>
                      <a:br>
                        <a:rPr kumimoji="0" lang="en-U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br>
                      <a:r>
                        <a:rPr kumimoji="0" lang="en-U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would be a good treatment.</a:t>
                      </a:r>
                      <a:endParaRPr kumimoji="0" lang="en-US" sz="2000" b="0" i="0" u="none" strike="noStrike" cap="none" normalizeH="0" baseline="0" dirty="0">
                        <a:ln>
                          <a:noFill/>
                        </a:ln>
                        <a:solidFill>
                          <a:schemeClr val="tx1"/>
                        </a:solidFill>
                        <a:effectLst/>
                        <a:latin typeface="Times New Roman" panose="02020603050405020304" pitchFamily="18" charset="0"/>
                        <a:ea typeface="ＭＳ Ｐゴシック" pitchFamily="-112" charset="-128"/>
                        <a:cs typeface="Times New Roman" panose="02020603050405020304" pitchFamily="18" charset="0"/>
                      </a:endParaRPr>
                    </a:p>
                  </a:txBody>
                  <a:tcPr marT="45740" marB="45740"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 name="Título 1">
            <a:extLst>
              <a:ext uri="{FF2B5EF4-FFF2-40B4-BE49-F238E27FC236}">
                <a16:creationId xmlns:a16="http://schemas.microsoft.com/office/drawing/2014/main" id="{9207B2EB-65C6-4D23-9EBC-6B9211985710}"/>
              </a:ext>
            </a:extLst>
          </p:cNvPr>
          <p:cNvSpPr>
            <a:spLocks noGrp="1"/>
          </p:cNvSpPr>
          <p:nvPr>
            <p:ph type="title" idx="4294967295"/>
          </p:nvPr>
        </p:nvSpPr>
        <p:spPr>
          <a:xfrm>
            <a:off x="0" y="-1325563"/>
            <a:ext cx="10515600" cy="1325563"/>
          </a:xfrm>
          <a:prstGeom prst="rect">
            <a:avLst/>
          </a:prstGeom>
        </p:spPr>
        <p:txBody>
          <a:bodyPr anchor="b"/>
          <a:lstStyle/>
          <a:p>
            <a:r>
              <a:rPr lang="en-US" dirty="0"/>
              <a:t>The subjunctive in noun clauses</a:t>
            </a:r>
          </a:p>
        </p:txBody>
      </p:sp>
    </p:spTree>
    <p:extLst>
      <p:ext uri="{BB962C8B-B14F-4D97-AF65-F5344CB8AC3E}">
        <p14:creationId xmlns:p14="http://schemas.microsoft.com/office/powerpoint/2010/main" val="1891180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6FA8EB5-C124-45AE-AA6C-2E5B5F07F7DC}"/>
              </a:ext>
            </a:extLst>
          </p:cNvPr>
          <p:cNvSpPr>
            <a:spLocks noGrp="1"/>
          </p:cNvSpPr>
          <p:nvPr>
            <p:ph type="dt" sz="half" idx="10"/>
          </p:nvPr>
        </p:nvSpPr>
        <p:spPr/>
        <p:txBody>
          <a:bodyPr/>
          <a:lstStyle/>
          <a:p>
            <a:r>
              <a:rPr lang="en-US" dirty="0"/>
              <a:t>4.1-17</a:t>
            </a:r>
          </a:p>
        </p:txBody>
      </p:sp>
      <p:sp>
        <p:nvSpPr>
          <p:cNvPr id="3" name="Marcador de pie de página 2">
            <a:extLst>
              <a:ext uri="{FF2B5EF4-FFF2-40B4-BE49-F238E27FC236}">
                <a16:creationId xmlns:a16="http://schemas.microsoft.com/office/drawing/2014/main" id="{BD293B8F-1ECF-4862-9502-AD6CFF6E1970}"/>
              </a:ext>
            </a:extLst>
          </p:cNvPr>
          <p:cNvSpPr>
            <a:spLocks noGrp="1"/>
          </p:cNvSpPr>
          <p:nvPr>
            <p:ph type="ftr" sz="quarter" idx="11"/>
          </p:nvPr>
        </p:nvSpPr>
        <p:spPr/>
        <p:txBody>
          <a:bodyPr/>
          <a:lstStyle/>
          <a:p>
            <a:r>
              <a:rPr lang="en-US"/>
              <a:t>© by Vista Higher Learning, Inc. All rights reserved.</a:t>
            </a:r>
            <a:endParaRPr lang="en-US" dirty="0"/>
          </a:p>
        </p:txBody>
      </p:sp>
      <p:sp>
        <p:nvSpPr>
          <p:cNvPr id="13" name="Título 12">
            <a:extLst>
              <a:ext uri="{FF2B5EF4-FFF2-40B4-BE49-F238E27FC236}">
                <a16:creationId xmlns:a16="http://schemas.microsoft.com/office/drawing/2014/main" id="{F09245C2-061B-4A11-BB8C-F52624AF3436}"/>
              </a:ext>
            </a:extLst>
          </p:cNvPr>
          <p:cNvSpPr>
            <a:spLocks noGrp="1"/>
          </p:cNvSpPr>
          <p:nvPr>
            <p:ph type="title" idx="4294967295"/>
          </p:nvPr>
        </p:nvSpPr>
        <p:spPr>
          <a:xfrm>
            <a:off x="0" y="-1325563"/>
            <a:ext cx="10515600" cy="1325563"/>
          </a:xfrm>
          <a:prstGeom prst="rect">
            <a:avLst/>
          </a:prstGeom>
        </p:spPr>
        <p:txBody>
          <a:bodyPr anchor="b"/>
          <a:lstStyle/>
          <a:p>
            <a:r>
              <a:rPr lang="en-US" dirty="0"/>
              <a:t>The </a:t>
            </a:r>
            <a:r>
              <a:rPr lang="en-US" dirty="0" err="1"/>
              <a:t>preterite</a:t>
            </a:r>
            <a:r>
              <a:rPr lang="en-US" dirty="0"/>
              <a:t> vs. the imperfect</a:t>
            </a:r>
            <a:endParaRPr lang="es-CO" dirty="0"/>
          </a:p>
        </p:txBody>
      </p:sp>
      <p:sp>
        <p:nvSpPr>
          <p:cNvPr id="11" name="object 12">
            <a:extLst>
              <a:ext uri="{FF2B5EF4-FFF2-40B4-BE49-F238E27FC236}">
                <a16:creationId xmlns:a16="http://schemas.microsoft.com/office/drawing/2014/main" id="{7C056C20-59A6-4109-9D8D-F91FCD1A708B}"/>
              </a:ext>
            </a:extLst>
          </p:cNvPr>
          <p:cNvSpPr/>
          <p:nvPr/>
        </p:nvSpPr>
        <p:spPr>
          <a:xfrm>
            <a:off x="4014566" y="2061029"/>
            <a:ext cx="4587416" cy="391277"/>
          </a:xfrm>
          <a:custGeom>
            <a:avLst/>
            <a:gdLst/>
            <a:ahLst/>
            <a:cxnLst/>
            <a:rect l="l" t="t" r="r" b="b"/>
            <a:pathLst>
              <a:path w="2495550" h="190500">
                <a:moveTo>
                  <a:pt x="2444153" y="0"/>
                </a:moveTo>
                <a:lnTo>
                  <a:pt x="50800" y="0"/>
                </a:lnTo>
                <a:lnTo>
                  <a:pt x="21431" y="793"/>
                </a:lnTo>
                <a:lnTo>
                  <a:pt x="6350" y="6350"/>
                </a:lnTo>
                <a:lnTo>
                  <a:pt x="793" y="21431"/>
                </a:lnTo>
                <a:lnTo>
                  <a:pt x="0" y="50800"/>
                </a:lnTo>
                <a:lnTo>
                  <a:pt x="0" y="139700"/>
                </a:lnTo>
                <a:lnTo>
                  <a:pt x="793" y="169068"/>
                </a:lnTo>
                <a:lnTo>
                  <a:pt x="6350" y="184150"/>
                </a:lnTo>
                <a:lnTo>
                  <a:pt x="21431" y="189706"/>
                </a:lnTo>
                <a:lnTo>
                  <a:pt x="50800" y="190500"/>
                </a:lnTo>
                <a:lnTo>
                  <a:pt x="2444153" y="190500"/>
                </a:lnTo>
                <a:lnTo>
                  <a:pt x="2473521" y="189706"/>
                </a:lnTo>
                <a:lnTo>
                  <a:pt x="2488603" y="184150"/>
                </a:lnTo>
                <a:lnTo>
                  <a:pt x="2494159" y="169068"/>
                </a:lnTo>
                <a:lnTo>
                  <a:pt x="2494953" y="139700"/>
                </a:lnTo>
                <a:lnTo>
                  <a:pt x="2494953" y="50800"/>
                </a:lnTo>
                <a:lnTo>
                  <a:pt x="2494159" y="21431"/>
                </a:lnTo>
                <a:lnTo>
                  <a:pt x="2488603" y="6350"/>
                </a:lnTo>
                <a:lnTo>
                  <a:pt x="2473521" y="793"/>
                </a:lnTo>
                <a:lnTo>
                  <a:pt x="2444153" y="0"/>
                </a:lnTo>
                <a:close/>
              </a:path>
            </a:pathLst>
          </a:custGeom>
          <a:solidFill>
            <a:srgbClr val="FFEFCF"/>
          </a:solidFill>
        </p:spPr>
        <p:txBody>
          <a:bodyPr wrap="square" lIns="0" tIns="0" rIns="0" bIns="0" rtlCol="0"/>
          <a:lstStyle/>
          <a:p>
            <a:endParaRPr sz="1400">
              <a:latin typeface="Arial" panose="020B0604020202020204" pitchFamily="34" charset="0"/>
              <a:cs typeface="Arial" panose="020B0604020202020204" pitchFamily="34" charset="0"/>
            </a:endParaRPr>
          </a:p>
        </p:txBody>
      </p:sp>
      <p:sp>
        <p:nvSpPr>
          <p:cNvPr id="12" name="object 13">
            <a:extLst>
              <a:ext uri="{FF2B5EF4-FFF2-40B4-BE49-F238E27FC236}">
                <a16:creationId xmlns:a16="http://schemas.microsoft.com/office/drawing/2014/main" id="{9635E889-676C-429B-9A36-85B8F8CA7BF7}"/>
              </a:ext>
            </a:extLst>
          </p:cNvPr>
          <p:cNvSpPr txBox="1"/>
          <p:nvPr/>
        </p:nvSpPr>
        <p:spPr>
          <a:xfrm>
            <a:off x="4222823" y="2131786"/>
            <a:ext cx="4188688" cy="259045"/>
          </a:xfrm>
          <a:prstGeom prst="rect">
            <a:avLst/>
          </a:prstGeom>
        </p:spPr>
        <p:txBody>
          <a:bodyPr vert="horz" wrap="square" lIns="0" tIns="12700" rIns="0" bIns="0" rtlCol="0">
            <a:spAutoFit/>
          </a:bodyPr>
          <a:lstStyle/>
          <a:p>
            <a:pPr marL="12700" algn="ctr">
              <a:lnSpc>
                <a:spcPct val="100000"/>
              </a:lnSpc>
              <a:spcBef>
                <a:spcPts val="100"/>
              </a:spcBef>
            </a:pPr>
            <a:r>
              <a:rPr lang="en-US" sz="1600" b="1" spc="-5" dirty="0">
                <a:solidFill>
                  <a:srgbClr val="231F20"/>
                </a:solidFill>
                <a:latin typeface="Arial" panose="020B0604020202020204" pitchFamily="34" charset="0"/>
                <a:cs typeface="Arial" panose="020B0604020202020204" pitchFamily="34" charset="0"/>
              </a:rPr>
              <a:t>Verbs and expressions of doubt and denial</a:t>
            </a:r>
          </a:p>
        </p:txBody>
      </p:sp>
      <p:sp>
        <p:nvSpPr>
          <p:cNvPr id="19" name="Rectángulo: esquinas redondeadas 18">
            <a:extLst>
              <a:ext uri="{FF2B5EF4-FFF2-40B4-BE49-F238E27FC236}">
                <a16:creationId xmlns:a16="http://schemas.microsoft.com/office/drawing/2014/main" id="{9606230C-9FCB-4D17-B983-9EBF81DF20CA}"/>
              </a:ext>
            </a:extLst>
          </p:cNvPr>
          <p:cNvSpPr/>
          <p:nvPr/>
        </p:nvSpPr>
        <p:spPr>
          <a:xfrm>
            <a:off x="2338847" y="1944315"/>
            <a:ext cx="7754635" cy="3015138"/>
          </a:xfrm>
          <a:prstGeom prst="roundRect">
            <a:avLst>
              <a:gd name="adj" fmla="val 3812"/>
            </a:avLst>
          </a:prstGeom>
          <a:noFill/>
          <a:ln>
            <a:solidFill>
              <a:srgbClr val="0052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b="1" dirty="0">
              <a:solidFill>
                <a:srgbClr val="FFE7B6"/>
              </a:solidFill>
              <a:latin typeface="Arial" panose="020B0604020202020204" pitchFamily="34" charset="0"/>
              <a:cs typeface="Arial" panose="020B0604020202020204" pitchFamily="34" charset="0"/>
            </a:endParaRPr>
          </a:p>
        </p:txBody>
      </p:sp>
      <p:graphicFrame>
        <p:nvGraphicFramePr>
          <p:cNvPr id="6" name="Tabla 6">
            <a:extLst>
              <a:ext uri="{FF2B5EF4-FFF2-40B4-BE49-F238E27FC236}">
                <a16:creationId xmlns:a16="http://schemas.microsoft.com/office/drawing/2014/main" id="{2384F50D-E38E-4655-80B7-F1B11F2BA82C}"/>
              </a:ext>
            </a:extLst>
          </p:cNvPr>
          <p:cNvGraphicFramePr>
            <a:graphicFrameLocks noGrp="1"/>
          </p:cNvGraphicFramePr>
          <p:nvPr>
            <p:extLst>
              <p:ext uri="{D42A27DB-BD31-4B8C-83A1-F6EECF244321}">
                <p14:modId xmlns:p14="http://schemas.microsoft.com/office/powerpoint/2010/main" val="2744852332"/>
              </p:ext>
            </p:extLst>
          </p:nvPr>
        </p:nvGraphicFramePr>
        <p:xfrm>
          <a:off x="2557049" y="2646707"/>
          <a:ext cx="7482301" cy="1935480"/>
        </p:xfrm>
        <a:graphic>
          <a:graphicData uri="http://schemas.openxmlformats.org/drawingml/2006/table">
            <a:tbl>
              <a:tblPr firstRow="1" bandRow="1">
                <a:tableStyleId>{5C22544A-7EE6-4342-B048-85BDC9FD1C3A}</a:tableStyleId>
              </a:tblPr>
              <a:tblGrid>
                <a:gridCol w="3681826">
                  <a:extLst>
                    <a:ext uri="{9D8B030D-6E8A-4147-A177-3AD203B41FA5}">
                      <a16:colId xmlns:a16="http://schemas.microsoft.com/office/drawing/2014/main" val="3824614864"/>
                    </a:ext>
                  </a:extLst>
                </a:gridCol>
                <a:gridCol w="3800475">
                  <a:extLst>
                    <a:ext uri="{9D8B030D-6E8A-4147-A177-3AD203B41FA5}">
                      <a16:colId xmlns:a16="http://schemas.microsoft.com/office/drawing/2014/main" val="2495961273"/>
                    </a:ext>
                  </a:extLst>
                </a:gridCol>
              </a:tblGrid>
              <a:tr h="370840">
                <a:tc>
                  <a:txBody>
                    <a:bodyPr/>
                    <a:lstStyle/>
                    <a:p>
                      <a:pPr marL="365760" marR="0" lvl="0" indent="-365760" algn="l" defTabSz="457200" rtl="0" eaLnBrk="1" fontAlgn="auto" latinLnBrk="0" hangingPunct="1">
                        <a:lnSpc>
                          <a:spcPct val="100000"/>
                        </a:lnSpc>
                        <a:spcBef>
                          <a:spcPts val="0"/>
                        </a:spcBef>
                        <a:spcAft>
                          <a:spcPts val="600"/>
                        </a:spcAft>
                        <a:buClrTx/>
                        <a:buSzTx/>
                        <a:buFontTx/>
                        <a:buNone/>
                        <a:tabLst/>
                        <a:defRPr/>
                      </a:pPr>
                      <a:r>
                        <a:rPr kumimoji="0" lang="es-E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dudar </a:t>
                      </a:r>
                      <a:r>
                        <a:rPr kumimoji="0" lang="es-ES" sz="1600" b="0" i="1"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to</a:t>
                      </a:r>
                      <a:r>
                        <a:rPr kumimoji="0" lang="es-E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s-ES" sz="1600" b="0" i="1"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doubt</a:t>
                      </a:r>
                      <a:endParaRPr kumimoji="0" lang="es-E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endParaRPr>
                    </a:p>
                    <a:p>
                      <a:pPr marL="365760" marR="0" lvl="0" indent="-365760" algn="l" defTabSz="457200" rtl="0" eaLnBrk="1" fontAlgn="auto" latinLnBrk="0" hangingPunct="1">
                        <a:lnSpc>
                          <a:spcPct val="100000"/>
                        </a:lnSpc>
                        <a:spcBef>
                          <a:spcPts val="0"/>
                        </a:spcBef>
                        <a:spcAft>
                          <a:spcPts val="600"/>
                        </a:spcAft>
                        <a:buClrTx/>
                        <a:buSzTx/>
                        <a:buFontTx/>
                        <a:buNone/>
                        <a:tabLst/>
                        <a:defRPr/>
                      </a:pPr>
                      <a:r>
                        <a:rPr kumimoji="0" lang="es-E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es imposible </a:t>
                      </a:r>
                      <a:r>
                        <a:rPr kumimoji="0" lang="es-ES" sz="1600" b="0" i="1"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it’s</a:t>
                      </a:r>
                      <a:r>
                        <a:rPr kumimoji="0" lang="es-E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imposible</a:t>
                      </a:r>
                    </a:p>
                    <a:p>
                      <a:pPr marL="365760" marR="0" lvl="0" indent="-365760" algn="l" defTabSz="457200" rtl="0" eaLnBrk="1" fontAlgn="auto" latinLnBrk="0" hangingPunct="1">
                        <a:lnSpc>
                          <a:spcPct val="100000"/>
                        </a:lnSpc>
                        <a:spcBef>
                          <a:spcPts val="0"/>
                        </a:spcBef>
                        <a:spcAft>
                          <a:spcPts val="600"/>
                        </a:spcAft>
                        <a:buClrTx/>
                        <a:buSzTx/>
                        <a:buFontTx/>
                        <a:buNone/>
                        <a:tabLst/>
                        <a:defRPr/>
                      </a:pPr>
                      <a:r>
                        <a:rPr kumimoji="0" lang="es-E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es improbable </a:t>
                      </a:r>
                      <a:r>
                        <a:rPr kumimoji="0" lang="es-ES" sz="1600" b="0" i="1"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it’s</a:t>
                      </a:r>
                      <a:r>
                        <a:rPr kumimoji="0" lang="es-E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improbable</a:t>
                      </a:r>
                    </a:p>
                    <a:p>
                      <a:pPr marL="365760" marR="0" lvl="0" indent="-365760" algn="l" defTabSz="457200" rtl="0" eaLnBrk="1" fontAlgn="auto" latinLnBrk="0" hangingPunct="1">
                        <a:lnSpc>
                          <a:spcPct val="100000"/>
                        </a:lnSpc>
                        <a:spcBef>
                          <a:spcPts val="0"/>
                        </a:spcBef>
                        <a:spcAft>
                          <a:spcPts val="600"/>
                        </a:spcAft>
                        <a:buClrTx/>
                        <a:buSzTx/>
                        <a:buFontTx/>
                        <a:buNone/>
                        <a:tabLst/>
                        <a:defRPr/>
                      </a:pPr>
                      <a:r>
                        <a:rPr kumimoji="0" lang="es-E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es poco seguro </a:t>
                      </a:r>
                      <a:r>
                        <a:rPr kumimoji="0" lang="es-ES" sz="1600" b="0" i="1"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it’s</a:t>
                      </a:r>
                      <a:r>
                        <a:rPr kumimoji="0" lang="es-E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s-ES" sz="1600" b="0" i="1"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uncertain</a:t>
                      </a:r>
                      <a:endParaRPr kumimoji="0" lang="es-E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endParaRPr>
                    </a:p>
                    <a:p>
                      <a:pPr marL="365760" marR="0" lvl="0" indent="-365760" algn="l" defTabSz="457200" rtl="0" eaLnBrk="1" fontAlgn="auto" latinLnBrk="0" hangingPunct="1">
                        <a:lnSpc>
                          <a:spcPct val="100000"/>
                        </a:lnSpc>
                        <a:spcBef>
                          <a:spcPts val="0"/>
                        </a:spcBef>
                        <a:spcAft>
                          <a:spcPts val="600"/>
                        </a:spcAft>
                        <a:buClrTx/>
                        <a:buSzTx/>
                        <a:buFontTx/>
                        <a:buNone/>
                        <a:tabLst/>
                        <a:defRPr/>
                      </a:pPr>
                      <a:r>
                        <a:rPr kumimoji="0" lang="es-E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(no) es posible </a:t>
                      </a:r>
                      <a:r>
                        <a:rPr kumimoji="0" lang="es-ES" sz="1600" b="0" i="1"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it’s</a:t>
                      </a:r>
                      <a:r>
                        <a:rPr kumimoji="0" lang="es-E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s-ES" sz="1600" b="0" i="1"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not</a:t>
                      </a:r>
                      <a:r>
                        <a:rPr kumimoji="0" lang="es-E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posible</a:t>
                      </a:r>
                    </a:p>
                    <a:p>
                      <a:pPr marL="365760" marR="0" lvl="0" indent="-365760" algn="l" defTabSz="457200" rtl="0" eaLnBrk="1" fontAlgn="auto" latinLnBrk="0" hangingPunct="1">
                        <a:lnSpc>
                          <a:spcPct val="100000"/>
                        </a:lnSpc>
                        <a:spcBef>
                          <a:spcPts val="0"/>
                        </a:spcBef>
                        <a:spcAft>
                          <a:spcPts val="600"/>
                        </a:spcAft>
                        <a:buClrTx/>
                        <a:buSzTx/>
                        <a:buFontTx/>
                        <a:buNone/>
                        <a:tabLst/>
                        <a:defRPr/>
                      </a:pPr>
                      <a:r>
                        <a:rPr kumimoji="0" lang="es-E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(no) es probable </a:t>
                      </a:r>
                      <a:r>
                        <a:rPr kumimoji="0" lang="es-ES" sz="1600" b="0" i="1"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it’s</a:t>
                      </a:r>
                      <a:r>
                        <a:rPr kumimoji="0" lang="es-E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s-ES" sz="1600" b="0" i="1"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not</a:t>
                      </a:r>
                      <a:r>
                        <a:rPr kumimoji="0" lang="es-E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probable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365760" marR="0" lvl="0" indent="-365760" algn="l" defTabSz="4572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negar</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e:ie</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 deny</a:t>
                      </a:r>
                    </a:p>
                    <a:p>
                      <a:pPr marL="365760" marR="0" lvl="0" indent="-365760" algn="l" defTabSz="4572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no </a:t>
                      </a: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creer</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not to believe</a:t>
                      </a:r>
                    </a:p>
                    <a:p>
                      <a:pPr marL="365760" marR="0" lvl="0" indent="-365760" algn="l" defTabSz="4572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no es </a:t>
                      </a: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evidente</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it’s not evident</a:t>
                      </a:r>
                    </a:p>
                    <a:p>
                      <a:pPr marL="365760" marR="0" lvl="0" indent="-365760" algn="l" defTabSz="4572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no es </a:t>
                      </a: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seguro</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it’s not certain</a:t>
                      </a:r>
                    </a:p>
                    <a:p>
                      <a:pPr marL="365760" marR="0" lvl="0" indent="-365760" algn="l" defTabSz="4572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no es </a:t>
                      </a: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verdad</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a:t>
                      </a: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cierto</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it’s not true</a:t>
                      </a:r>
                    </a:p>
                    <a:p>
                      <a:pPr marL="365760" marR="0" lvl="0" indent="-365760" algn="l" defTabSz="4572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no </a:t>
                      </a: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estar</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seguro</a:t>
                      </a:r>
                      <a:r>
                        <a:rPr kumimoji="0" lang="en-US" sz="16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de </a:t>
                      </a:r>
                      <a:r>
                        <a:rPr kumimoji="0" lang="en-US" sz="16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not to be sure (o</a:t>
                      </a:r>
                      <a:r>
                        <a:rPr kumimoji="0" lang="en-US" sz="1600" b="0" i="1" u="none" strike="noStrike" kern="1200" cap="none" spc="-5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f</a:t>
                      </a:r>
                      <a:r>
                        <a:rPr kumimoji="0" lang="en-US" sz="1600" b="0" i="1" u="none" strike="noStrike" kern="1200" cap="none" spc="-15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61709790"/>
                  </a:ext>
                </a:extLst>
              </a:tr>
            </a:tbl>
          </a:graphicData>
        </a:graphic>
      </p:graphicFrame>
    </p:spTree>
    <p:extLst>
      <p:ext uri="{BB962C8B-B14F-4D97-AF65-F5344CB8AC3E}">
        <p14:creationId xmlns:p14="http://schemas.microsoft.com/office/powerpoint/2010/main" val="317022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6FA8EB5-C124-45AE-AA6C-2E5B5F07F7DC}"/>
              </a:ext>
            </a:extLst>
          </p:cNvPr>
          <p:cNvSpPr>
            <a:spLocks noGrp="1"/>
          </p:cNvSpPr>
          <p:nvPr>
            <p:ph type="dt" sz="half" idx="10"/>
          </p:nvPr>
        </p:nvSpPr>
        <p:spPr/>
        <p:txBody>
          <a:bodyPr/>
          <a:lstStyle/>
          <a:p>
            <a:r>
              <a:rPr lang="en-US"/>
              <a:t>4.1-18</a:t>
            </a:r>
            <a:endParaRPr lang="en-US" dirty="0"/>
          </a:p>
        </p:txBody>
      </p:sp>
      <p:sp>
        <p:nvSpPr>
          <p:cNvPr id="3" name="Marcador de pie de página 2">
            <a:extLst>
              <a:ext uri="{FF2B5EF4-FFF2-40B4-BE49-F238E27FC236}">
                <a16:creationId xmlns:a16="http://schemas.microsoft.com/office/drawing/2014/main" id="{BD293B8F-1ECF-4862-9502-AD6CFF6E1970}"/>
              </a:ext>
            </a:extLst>
          </p:cNvPr>
          <p:cNvSpPr>
            <a:spLocks noGrp="1"/>
          </p:cNvSpPr>
          <p:nvPr>
            <p:ph type="ftr" sz="quarter" idx="11"/>
          </p:nvPr>
        </p:nvSpPr>
        <p:spPr/>
        <p:txBody>
          <a:bodyPr/>
          <a:lstStyle/>
          <a:p>
            <a:r>
              <a:rPr lang="en-US"/>
              <a:t>© by Vista Higher Learning, Inc. All rights reserved.</a:t>
            </a:r>
            <a:endParaRPr lang="en-US" dirty="0"/>
          </a:p>
        </p:txBody>
      </p:sp>
      <p:sp>
        <p:nvSpPr>
          <p:cNvPr id="13" name="Título 12">
            <a:extLst>
              <a:ext uri="{FF2B5EF4-FFF2-40B4-BE49-F238E27FC236}">
                <a16:creationId xmlns:a16="http://schemas.microsoft.com/office/drawing/2014/main" id="{F09245C2-061B-4A11-BB8C-F52624AF3436}"/>
              </a:ext>
            </a:extLst>
          </p:cNvPr>
          <p:cNvSpPr>
            <a:spLocks noGrp="1"/>
          </p:cNvSpPr>
          <p:nvPr>
            <p:ph type="title" idx="4294967295"/>
          </p:nvPr>
        </p:nvSpPr>
        <p:spPr>
          <a:xfrm>
            <a:off x="0" y="-1325563"/>
            <a:ext cx="10515600" cy="1325563"/>
          </a:xfrm>
          <a:prstGeom prst="rect">
            <a:avLst/>
          </a:prstGeom>
        </p:spPr>
        <p:txBody>
          <a:bodyPr anchor="b"/>
          <a:lstStyle/>
          <a:p>
            <a:r>
              <a:rPr lang="en-US" dirty="0"/>
              <a:t>The </a:t>
            </a:r>
            <a:r>
              <a:rPr lang="en-US" dirty="0" err="1"/>
              <a:t>preterite</a:t>
            </a:r>
            <a:r>
              <a:rPr lang="en-US" dirty="0"/>
              <a:t> vs. the imperfect</a:t>
            </a:r>
            <a:endParaRPr lang="es-CO" dirty="0"/>
          </a:p>
        </p:txBody>
      </p:sp>
      <p:sp>
        <p:nvSpPr>
          <p:cNvPr id="8" name="Text Placeholder 5">
            <a:extLst>
              <a:ext uri="{FF2B5EF4-FFF2-40B4-BE49-F238E27FC236}">
                <a16:creationId xmlns:a16="http://schemas.microsoft.com/office/drawing/2014/main" id="{9EB9002B-AC58-4743-A5D6-522040BD27AA}"/>
              </a:ext>
            </a:extLst>
          </p:cNvPr>
          <p:cNvSpPr txBox="1">
            <a:spLocks/>
          </p:cNvSpPr>
          <p:nvPr/>
        </p:nvSpPr>
        <p:spPr>
          <a:xfrm>
            <a:off x="2439662" y="1678384"/>
            <a:ext cx="7415538" cy="1750616"/>
          </a:xfrm>
          <a:prstGeom prst="rect">
            <a:avLst/>
          </a:prstGeom>
        </p:spPr>
        <p:txBody>
          <a:bodyPr wrap="square">
            <a:noAutofit/>
          </a:bodyPr>
          <a:lstStyle>
            <a:lvl1pPr marL="312738" indent="0" algn="l" defTabSz="914400" rtl="0" eaLnBrk="1" latinLnBrk="0" hangingPunct="1">
              <a:lnSpc>
                <a:spcPts val="4000"/>
              </a:lnSpc>
              <a:spcBef>
                <a:spcPts val="0"/>
              </a:spcBef>
              <a:buClr>
                <a:schemeClr val="accent2"/>
              </a:buClr>
              <a:buFont typeface="Arial" panose="020B0604020202020204" pitchFamily="34" charset="0"/>
              <a:buNone/>
              <a:tabLst/>
              <a:defRPr sz="2800" kern="1200">
                <a:ln>
                  <a:noFill/>
                </a:ln>
                <a:solidFill>
                  <a:schemeClr val="tx1"/>
                </a:solidFill>
                <a:effectLst/>
                <a:latin typeface="Arial" panose="020B0604020202020204" pitchFamily="34" charset="0"/>
                <a:ea typeface="+mn-ea"/>
                <a:cs typeface="Arial" panose="020B0604020202020204" pitchFamily="34" charset="0"/>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eaLnBrk="1" hangingPunct="1">
              <a:lnSpc>
                <a:spcPts val="3000"/>
              </a:lnSpc>
            </a:pPr>
            <a:r>
              <a:rPr lang="en-US" altLang="es-CO" sz="2400" spc="50" dirty="0"/>
              <a:t>The infinitive, not the subjunctive, is used with </a:t>
            </a:r>
            <a:r>
              <a:rPr lang="en-US" altLang="es-CO" sz="2400" dirty="0"/>
              <a:t>verbs and expressions of doubt or denial if there </a:t>
            </a:r>
            <a:br>
              <a:rPr lang="en-US" altLang="es-CO" sz="2400" dirty="0"/>
            </a:br>
            <a:r>
              <a:rPr lang="en-US" altLang="es-CO" sz="2400" dirty="0"/>
              <a:t>is no change in the subject of the sentence</a:t>
            </a:r>
            <a:r>
              <a:rPr lang="en-US" altLang="es-CO" sz="2400" spc="20" dirty="0"/>
              <a:t>.</a:t>
            </a:r>
          </a:p>
        </p:txBody>
      </p:sp>
      <p:sp>
        <p:nvSpPr>
          <p:cNvPr id="9" name="Elipse 8">
            <a:extLst>
              <a:ext uri="{FF2B5EF4-FFF2-40B4-BE49-F238E27FC236}">
                <a16:creationId xmlns:a16="http://schemas.microsoft.com/office/drawing/2014/main" id="{DD7738C9-67AD-44F3-9C3C-27764B264070}"/>
              </a:ext>
            </a:extLst>
          </p:cNvPr>
          <p:cNvSpPr/>
          <p:nvPr/>
        </p:nvSpPr>
        <p:spPr>
          <a:xfrm>
            <a:off x="2554271" y="1851889"/>
            <a:ext cx="144000" cy="1440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aphicFrame>
        <p:nvGraphicFramePr>
          <p:cNvPr id="10" name="Group 45">
            <a:extLst>
              <a:ext uri="{FF2B5EF4-FFF2-40B4-BE49-F238E27FC236}">
                <a16:creationId xmlns:a16="http://schemas.microsoft.com/office/drawing/2014/main" id="{DE591548-75FE-4E21-A893-29A50FED3FA6}"/>
              </a:ext>
            </a:extLst>
          </p:cNvPr>
          <p:cNvGraphicFramePr>
            <a:graphicFrameLocks noGrp="1"/>
          </p:cNvGraphicFramePr>
          <p:nvPr>
            <p:extLst>
              <p:ext uri="{D42A27DB-BD31-4B8C-83A1-F6EECF244321}">
                <p14:modId xmlns:p14="http://schemas.microsoft.com/office/powerpoint/2010/main" val="348484261"/>
              </p:ext>
            </p:extLst>
          </p:nvPr>
        </p:nvGraphicFramePr>
        <p:xfrm>
          <a:off x="2612274" y="3434931"/>
          <a:ext cx="8258925" cy="1005784"/>
        </p:xfrm>
        <a:graphic>
          <a:graphicData uri="http://schemas.openxmlformats.org/drawingml/2006/table">
            <a:tbl>
              <a:tblPr/>
              <a:tblGrid>
                <a:gridCol w="3454697">
                  <a:extLst>
                    <a:ext uri="{9D8B030D-6E8A-4147-A177-3AD203B41FA5}">
                      <a16:colId xmlns:a16="http://schemas.microsoft.com/office/drawing/2014/main" val="20000"/>
                    </a:ext>
                  </a:extLst>
                </a:gridCol>
                <a:gridCol w="4804228">
                  <a:extLst>
                    <a:ext uri="{9D8B030D-6E8A-4147-A177-3AD203B41FA5}">
                      <a16:colId xmlns:a16="http://schemas.microsoft.com/office/drawing/2014/main" val="20001"/>
                    </a:ext>
                  </a:extLst>
                </a:gridCol>
              </a:tblGrid>
              <a:tr h="100578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Es imposible </a:t>
                      </a:r>
                      <a:r>
                        <a:rPr kumimoji="0" lang="es-ES" sz="2000" b="1"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viajar</a:t>
                      </a:r>
                      <a:r>
                        <a:rPr kumimoji="0" lang="es-ES" sz="2000" b="0"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hoy.</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1" u="none" strike="noStrike" cap="none" normalizeH="0" baseline="0" dirty="0" err="1">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It’s</a:t>
                      </a:r>
                      <a:r>
                        <a:rPr kumimoji="0" lang="es-E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a:t>
                      </a:r>
                      <a:r>
                        <a:rPr kumimoji="0" lang="es-ES" sz="2000" b="0" i="1" u="none" strike="noStrike" cap="none" normalizeH="0" baseline="0" dirty="0" err="1">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impossible</a:t>
                      </a:r>
                      <a:r>
                        <a:rPr kumimoji="0" lang="es-E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a:t>
                      </a:r>
                      <a:r>
                        <a:rPr kumimoji="0" lang="es-ES" sz="2000" b="0" i="1" u="none" strike="noStrike" cap="none" normalizeH="0" baseline="0" dirty="0" err="1">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to</a:t>
                      </a:r>
                      <a:r>
                        <a:rPr kumimoji="0" lang="es-E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a:t>
                      </a:r>
                      <a:r>
                        <a:rPr kumimoji="0" lang="es-ES" sz="2000" b="0" i="1" u="none" strike="noStrike" cap="none" normalizeH="0" baseline="0" dirty="0" err="1">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travel</a:t>
                      </a:r>
                      <a:r>
                        <a:rPr kumimoji="0" lang="es-E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a:t>
                      </a:r>
                      <a:r>
                        <a:rPr kumimoji="0" lang="es-ES" sz="2000" b="0" i="1" u="none" strike="noStrike" cap="none" normalizeH="0" baseline="0" dirty="0" err="1">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today</a:t>
                      </a:r>
                      <a:r>
                        <a:rPr kumimoji="0" lang="es-E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a:t>
                      </a:r>
                    </a:p>
                  </a:txBody>
                  <a:tcPr marT="45692" marB="45692"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No es seguro que él </a:t>
                      </a:r>
                      <a:r>
                        <a:rPr kumimoji="0" lang="es-ES" sz="2000" b="1"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viaje</a:t>
                      </a:r>
                      <a:r>
                        <a:rPr kumimoji="0" lang="es-ES" sz="2000" b="0"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hoy.</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1" u="none" strike="noStrike" cap="none" normalizeH="0" baseline="0" dirty="0" err="1">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It’s</a:t>
                      </a:r>
                      <a:r>
                        <a:rPr kumimoji="0" lang="es-E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a:t>
                      </a:r>
                      <a:r>
                        <a:rPr kumimoji="0" lang="es-ES" sz="2000" b="0" i="1" u="none" strike="noStrike" cap="none" normalizeH="0" baseline="0" dirty="0" err="1">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not</a:t>
                      </a:r>
                      <a:r>
                        <a:rPr kumimoji="0" lang="es-E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a:t>
                      </a:r>
                      <a:r>
                        <a:rPr kumimoji="0" lang="es-ES" sz="2000" b="0" i="1" u="none" strike="noStrike" cap="none" normalizeH="0" baseline="0" dirty="0" err="1">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certain</a:t>
                      </a:r>
                      <a:r>
                        <a:rPr kumimoji="0" lang="es-E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a:t>
                      </a:r>
                      <a:r>
                        <a:rPr kumimoji="0" lang="es-ES" sz="2000" b="0" i="1" u="none" strike="noStrike" cap="none" normalizeH="0" baseline="0" dirty="0" err="1">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that</a:t>
                      </a:r>
                      <a:r>
                        <a:rPr kumimoji="0" lang="es-E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he </a:t>
                      </a:r>
                      <a:r>
                        <a:rPr kumimoji="0" lang="es-ES" sz="2000" b="0" i="1" u="none" strike="noStrike" cap="none" normalizeH="0" baseline="0" dirty="0" err="1">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will</a:t>
                      </a:r>
                      <a:r>
                        <a:rPr kumimoji="0" lang="es-E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a:t>
                      </a:r>
                      <a:r>
                        <a:rPr kumimoji="0" lang="es-ES" sz="2000" b="0" i="1" u="none" strike="noStrike" cap="none" normalizeH="0" baseline="0" dirty="0" err="1">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travel</a:t>
                      </a:r>
                      <a:r>
                        <a:rPr kumimoji="0" lang="es-E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 </a:t>
                      </a:r>
                      <a:r>
                        <a:rPr kumimoji="0" lang="es-ES" sz="2000" b="0" i="1" u="none" strike="noStrike" cap="none" normalizeH="0" baseline="0" dirty="0" err="1">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today</a:t>
                      </a:r>
                      <a:r>
                        <a:rPr kumimoji="0" lang="es-E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a:t>
                      </a:r>
                    </a:p>
                  </a:txBody>
                  <a:tcPr marT="45692" marB="45692"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953104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6FA8EB5-C124-45AE-AA6C-2E5B5F07F7DC}"/>
              </a:ext>
            </a:extLst>
          </p:cNvPr>
          <p:cNvSpPr>
            <a:spLocks noGrp="1"/>
          </p:cNvSpPr>
          <p:nvPr>
            <p:ph type="dt" sz="half" idx="10"/>
          </p:nvPr>
        </p:nvSpPr>
        <p:spPr/>
        <p:txBody>
          <a:bodyPr/>
          <a:lstStyle/>
          <a:p>
            <a:r>
              <a:rPr lang="en-US" dirty="0"/>
              <a:t>4.1-19</a:t>
            </a:r>
          </a:p>
        </p:txBody>
      </p:sp>
      <p:sp>
        <p:nvSpPr>
          <p:cNvPr id="3" name="Marcador de pie de página 2">
            <a:extLst>
              <a:ext uri="{FF2B5EF4-FFF2-40B4-BE49-F238E27FC236}">
                <a16:creationId xmlns:a16="http://schemas.microsoft.com/office/drawing/2014/main" id="{BD293B8F-1ECF-4862-9502-AD6CFF6E1970}"/>
              </a:ext>
            </a:extLst>
          </p:cNvPr>
          <p:cNvSpPr>
            <a:spLocks noGrp="1"/>
          </p:cNvSpPr>
          <p:nvPr>
            <p:ph type="ftr" sz="quarter" idx="11"/>
          </p:nvPr>
        </p:nvSpPr>
        <p:spPr/>
        <p:txBody>
          <a:bodyPr/>
          <a:lstStyle/>
          <a:p>
            <a:r>
              <a:rPr lang="en-US"/>
              <a:t>© by Vista Higher Learning, Inc. All rights reserved.</a:t>
            </a:r>
            <a:endParaRPr lang="en-US" dirty="0"/>
          </a:p>
        </p:txBody>
      </p:sp>
      <p:sp>
        <p:nvSpPr>
          <p:cNvPr id="13" name="Título 12">
            <a:extLst>
              <a:ext uri="{FF2B5EF4-FFF2-40B4-BE49-F238E27FC236}">
                <a16:creationId xmlns:a16="http://schemas.microsoft.com/office/drawing/2014/main" id="{F09245C2-061B-4A11-BB8C-F52624AF3436}"/>
              </a:ext>
            </a:extLst>
          </p:cNvPr>
          <p:cNvSpPr>
            <a:spLocks noGrp="1"/>
          </p:cNvSpPr>
          <p:nvPr>
            <p:ph type="title" idx="4294967295"/>
          </p:nvPr>
        </p:nvSpPr>
        <p:spPr>
          <a:xfrm>
            <a:off x="0" y="-1325563"/>
            <a:ext cx="10515600" cy="1325563"/>
          </a:xfrm>
          <a:prstGeom prst="rect">
            <a:avLst/>
          </a:prstGeom>
        </p:spPr>
        <p:txBody>
          <a:bodyPr anchor="b"/>
          <a:lstStyle/>
          <a:p>
            <a:r>
              <a:rPr lang="en-US" dirty="0"/>
              <a:t>The </a:t>
            </a:r>
            <a:r>
              <a:rPr lang="en-US" dirty="0" err="1"/>
              <a:t>preterite</a:t>
            </a:r>
            <a:r>
              <a:rPr lang="en-US" dirty="0"/>
              <a:t> vs. the imperfect</a:t>
            </a:r>
            <a:endParaRPr lang="es-CO" dirty="0"/>
          </a:p>
        </p:txBody>
      </p:sp>
      <p:sp>
        <p:nvSpPr>
          <p:cNvPr id="11" name="Rectángulo: esquinas redondeadas 10">
            <a:extLst>
              <a:ext uri="{FF2B5EF4-FFF2-40B4-BE49-F238E27FC236}">
                <a16:creationId xmlns:a16="http://schemas.microsoft.com/office/drawing/2014/main" id="{E7AB117E-4380-4EE6-9FEA-9924EE5102FD}"/>
              </a:ext>
            </a:extLst>
          </p:cNvPr>
          <p:cNvSpPr/>
          <p:nvPr/>
        </p:nvSpPr>
        <p:spPr>
          <a:xfrm>
            <a:off x="2696824" y="2314241"/>
            <a:ext cx="7259976" cy="2546133"/>
          </a:xfrm>
          <a:prstGeom prst="roundRect">
            <a:avLst>
              <a:gd name="adj" fmla="val 3812"/>
            </a:avLst>
          </a:prstGeom>
          <a:noFill/>
          <a:ln>
            <a:solidFill>
              <a:srgbClr val="0052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b="1" dirty="0">
              <a:solidFill>
                <a:srgbClr val="FFE7B6"/>
              </a:solidFill>
              <a:latin typeface="Arial" panose="020B0604020202020204" pitchFamily="34" charset="0"/>
              <a:cs typeface="Arial" panose="020B0604020202020204" pitchFamily="34" charset="0"/>
            </a:endParaRPr>
          </a:p>
        </p:txBody>
      </p:sp>
      <p:sp>
        <p:nvSpPr>
          <p:cNvPr id="12" name="Rectángulo: esquinas redondeadas 11">
            <a:extLst>
              <a:ext uri="{FF2B5EF4-FFF2-40B4-BE49-F238E27FC236}">
                <a16:creationId xmlns:a16="http://schemas.microsoft.com/office/drawing/2014/main" id="{CE64FBEF-F435-41A9-96BE-74B3E02BC8A2}"/>
              </a:ext>
            </a:extLst>
          </p:cNvPr>
          <p:cNvSpPr/>
          <p:nvPr/>
        </p:nvSpPr>
        <p:spPr>
          <a:xfrm>
            <a:off x="4499608" y="1977565"/>
            <a:ext cx="3647635" cy="568569"/>
          </a:xfrm>
          <a:prstGeom prst="roundRect">
            <a:avLst>
              <a:gd name="adj" fmla="val 34395"/>
            </a:avLst>
          </a:prstGeom>
          <a:solidFill>
            <a:srgbClr val="CE18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FFE7B6"/>
                </a:solidFill>
                <a:latin typeface="Arial" panose="020B0604020202020204" pitchFamily="34" charset="0"/>
                <a:cs typeface="Arial" panose="020B0604020202020204" pitchFamily="34" charset="0"/>
              </a:rPr>
              <a:t>¡ATENCIÓN!</a:t>
            </a:r>
          </a:p>
        </p:txBody>
      </p:sp>
      <p:sp>
        <p:nvSpPr>
          <p:cNvPr id="14" name="Rectangle 2">
            <a:extLst>
              <a:ext uri="{FF2B5EF4-FFF2-40B4-BE49-F238E27FC236}">
                <a16:creationId xmlns:a16="http://schemas.microsoft.com/office/drawing/2014/main" id="{4A8D4054-0A98-4FA6-8899-C015EBCBDFB2}"/>
              </a:ext>
            </a:extLst>
          </p:cNvPr>
          <p:cNvSpPr txBox="1">
            <a:spLocks noChangeArrowheads="1"/>
          </p:cNvSpPr>
          <p:nvPr/>
        </p:nvSpPr>
        <p:spPr>
          <a:xfrm>
            <a:off x="3097047" y="2706981"/>
            <a:ext cx="6452755" cy="2153393"/>
          </a:xfrm>
          <a:prstGeom prst="rect">
            <a:avLst/>
          </a:prstGeom>
        </p:spPr>
        <p:txBody>
          <a:bodyPr/>
          <a:lstStyle>
            <a:lvl1pPr marL="0" indent="0" algn="l" defTabSz="914400" rtl="0" eaLnBrk="1" latinLnBrk="0" hangingPunct="1">
              <a:lnSpc>
                <a:spcPts val="4000"/>
              </a:lnSpc>
              <a:spcBef>
                <a:spcPts val="0"/>
              </a:spcBef>
              <a:buClr>
                <a:schemeClr val="accent2"/>
              </a:buClr>
              <a:buFont typeface="Arial" panose="020B0604020202020204" pitchFamily="34" charset="0"/>
              <a:buNone/>
              <a:defRPr sz="2800" kern="1200">
                <a:ln>
                  <a:noFill/>
                </a:ln>
                <a:solidFill>
                  <a:schemeClr val="tx1"/>
                </a:solidFill>
                <a:effectLst/>
                <a:latin typeface="Arial" panose="020B0604020202020204" pitchFamily="34" charset="0"/>
                <a:ea typeface="+mn-ea"/>
                <a:cs typeface="Arial" panose="020B0604020202020204" pitchFamily="34" charset="0"/>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eaLnBrk="1" hangingPunct="1">
              <a:lnSpc>
                <a:spcPct val="100000"/>
              </a:lnSpc>
              <a:spcAft>
                <a:spcPts val="1200"/>
              </a:spcAft>
              <a:buFont typeface="Times" panose="02020603050405020304" pitchFamily="18" charset="0"/>
              <a:buNone/>
            </a:pPr>
            <a:r>
              <a:rPr lang="en-US" altLang="es-CO" sz="2000" dirty="0"/>
              <a:t>The subjunctive is also used after </a:t>
            </a:r>
            <a:r>
              <a:rPr lang="en-US" altLang="es-CO" sz="2000" b="1" dirty="0" err="1"/>
              <a:t>quizá</a:t>
            </a:r>
            <a:r>
              <a:rPr lang="en-US" altLang="es-CO" sz="2000" b="1" dirty="0"/>
              <a:t>(s)</a:t>
            </a:r>
            <a:r>
              <a:rPr lang="en-US" altLang="es-CO" sz="2000" dirty="0"/>
              <a:t> and </a:t>
            </a:r>
            <a:r>
              <a:rPr lang="en-US" altLang="es-CO" sz="2000" b="1" dirty="0" err="1"/>
              <a:t>tal</a:t>
            </a:r>
            <a:r>
              <a:rPr lang="en-US" altLang="es-CO" sz="2000" b="1" dirty="0"/>
              <a:t> </a:t>
            </a:r>
            <a:r>
              <a:rPr lang="en-US" altLang="es-CO" sz="2000" b="1" dirty="0" err="1"/>
              <a:t>vez</a:t>
            </a:r>
            <a:r>
              <a:rPr lang="en-US" altLang="es-CO" sz="2000" dirty="0"/>
              <a:t> (</a:t>
            </a:r>
            <a:r>
              <a:rPr lang="en-US" altLang="es-CO" sz="2000" i="1" dirty="0"/>
              <a:t>maybe</a:t>
            </a:r>
            <a:r>
              <a:rPr lang="en-US" altLang="es-CO" sz="2000" dirty="0"/>
              <a:t>; </a:t>
            </a:r>
            <a:r>
              <a:rPr lang="en-US" altLang="es-CO" sz="2000" i="1" dirty="0"/>
              <a:t>perhaps</a:t>
            </a:r>
            <a:r>
              <a:rPr lang="en-US" altLang="es-CO" sz="2000" dirty="0"/>
              <a:t>) when they signal uncertainty, even if there is no change of subject in the sentence.</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Quizás vengan a la fiesta.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a:ln>
                  <a:noFill/>
                </a:ln>
                <a:solidFill>
                  <a:srgbClr val="000000"/>
                </a:solidFill>
                <a:effectLst/>
                <a:latin typeface="Times New Roman" panose="02020603050405020304" pitchFamily="18" charset="0"/>
                <a:ea typeface="ＭＳ Ｐゴシック" pitchFamily="-112" charset="-128"/>
                <a:cs typeface="Times New Roman" panose="02020603050405020304" pitchFamily="18" charset="0"/>
              </a:rPr>
              <a:t>Maybe they’ll come to the party.</a:t>
            </a:r>
            <a:endParaRPr kumimoji="0" lang="en-US" sz="2000" b="0" i="1" u="none" strike="noStrike" cap="none" normalizeH="0" baseline="0" dirty="0">
              <a:ln>
                <a:noFill/>
              </a:ln>
              <a:solidFill>
                <a:schemeClr val="tx1"/>
              </a:solidFill>
              <a:effectLst/>
              <a:latin typeface="Times New Roman" panose="02020603050405020304" pitchFamily="18" charset="0"/>
              <a:ea typeface="ＭＳ Ｐゴシック" pitchFamily="-112" charset="-128"/>
              <a:cs typeface="Times New Roman" panose="02020603050405020304" pitchFamily="18" charset="0"/>
            </a:endParaRPr>
          </a:p>
          <a:p>
            <a:pPr marL="0" indent="0" eaLnBrk="1" hangingPunct="1">
              <a:lnSpc>
                <a:spcPct val="100000"/>
              </a:lnSpc>
              <a:spcAft>
                <a:spcPts val="1200"/>
              </a:spcAft>
              <a:buFont typeface="Times" panose="02020603050405020304" pitchFamily="18" charset="0"/>
              <a:buNone/>
            </a:pPr>
            <a:endParaRPr lang="en-US" altLang="es-CO" sz="2000" dirty="0"/>
          </a:p>
        </p:txBody>
      </p:sp>
    </p:spTree>
    <p:extLst>
      <p:ext uri="{BB962C8B-B14F-4D97-AF65-F5344CB8AC3E}">
        <p14:creationId xmlns:p14="http://schemas.microsoft.com/office/powerpoint/2010/main" val="4086212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6FA8EB5-C124-45AE-AA6C-2E5B5F07F7DC}"/>
              </a:ext>
            </a:extLst>
          </p:cNvPr>
          <p:cNvSpPr>
            <a:spLocks noGrp="1"/>
          </p:cNvSpPr>
          <p:nvPr>
            <p:ph type="dt" sz="half" idx="10"/>
          </p:nvPr>
        </p:nvSpPr>
        <p:spPr/>
        <p:txBody>
          <a:bodyPr/>
          <a:lstStyle/>
          <a:p>
            <a:r>
              <a:rPr lang="en-US" dirty="0"/>
              <a:t>4.1-2</a:t>
            </a:r>
          </a:p>
        </p:txBody>
      </p:sp>
      <p:sp>
        <p:nvSpPr>
          <p:cNvPr id="3" name="Marcador de pie de página 2">
            <a:extLst>
              <a:ext uri="{FF2B5EF4-FFF2-40B4-BE49-F238E27FC236}">
                <a16:creationId xmlns:a16="http://schemas.microsoft.com/office/drawing/2014/main" id="{BD293B8F-1ECF-4862-9502-AD6CFF6E1970}"/>
              </a:ext>
            </a:extLst>
          </p:cNvPr>
          <p:cNvSpPr>
            <a:spLocks noGrp="1"/>
          </p:cNvSpPr>
          <p:nvPr>
            <p:ph type="ftr" sz="quarter" idx="11"/>
          </p:nvPr>
        </p:nvSpPr>
        <p:spPr/>
        <p:txBody>
          <a:bodyPr/>
          <a:lstStyle/>
          <a:p>
            <a:r>
              <a:rPr lang="en-US"/>
              <a:t>© by Vista Higher Learning, Inc. All rights reserved.</a:t>
            </a:r>
            <a:endParaRPr lang="en-US" dirty="0"/>
          </a:p>
        </p:txBody>
      </p:sp>
      <p:sp>
        <p:nvSpPr>
          <p:cNvPr id="13" name="Título 12">
            <a:extLst>
              <a:ext uri="{FF2B5EF4-FFF2-40B4-BE49-F238E27FC236}">
                <a16:creationId xmlns:a16="http://schemas.microsoft.com/office/drawing/2014/main" id="{F09245C2-061B-4A11-BB8C-F52624AF3436}"/>
              </a:ext>
            </a:extLst>
          </p:cNvPr>
          <p:cNvSpPr>
            <a:spLocks noGrp="1"/>
          </p:cNvSpPr>
          <p:nvPr>
            <p:ph type="title" idx="4294967295"/>
          </p:nvPr>
        </p:nvSpPr>
        <p:spPr>
          <a:xfrm>
            <a:off x="0" y="-1325563"/>
            <a:ext cx="10515600" cy="1325563"/>
          </a:xfrm>
          <a:prstGeom prst="rect">
            <a:avLst/>
          </a:prstGeom>
        </p:spPr>
        <p:txBody>
          <a:bodyPr anchor="b"/>
          <a:lstStyle/>
          <a:p>
            <a:r>
              <a:rPr lang="en-US" dirty="0"/>
              <a:t>The subjunctive in noun clauses</a:t>
            </a:r>
          </a:p>
        </p:txBody>
      </p:sp>
      <p:sp>
        <p:nvSpPr>
          <p:cNvPr id="5" name="Rectángulo: esquinas redondeadas 4">
            <a:extLst>
              <a:ext uri="{FF2B5EF4-FFF2-40B4-BE49-F238E27FC236}">
                <a16:creationId xmlns:a16="http://schemas.microsoft.com/office/drawing/2014/main" id="{D6B6DAC5-9BB0-47EF-B1CC-929C9ED5A450}"/>
              </a:ext>
            </a:extLst>
          </p:cNvPr>
          <p:cNvSpPr/>
          <p:nvPr/>
        </p:nvSpPr>
        <p:spPr>
          <a:xfrm>
            <a:off x="3026514" y="2314240"/>
            <a:ext cx="6593825" cy="2591589"/>
          </a:xfrm>
          <a:prstGeom prst="roundRect">
            <a:avLst>
              <a:gd name="adj" fmla="val 3812"/>
            </a:avLst>
          </a:prstGeom>
          <a:noFill/>
          <a:ln>
            <a:solidFill>
              <a:srgbClr val="0052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b="1" dirty="0">
              <a:solidFill>
                <a:srgbClr val="FFE7B6"/>
              </a:solidFill>
              <a:latin typeface="Arial" panose="020B0604020202020204" pitchFamily="34" charset="0"/>
              <a:cs typeface="Arial" panose="020B0604020202020204" pitchFamily="34" charset="0"/>
            </a:endParaRPr>
          </a:p>
        </p:txBody>
      </p:sp>
      <p:sp>
        <p:nvSpPr>
          <p:cNvPr id="7" name="Rectángulo: esquinas redondeadas 6">
            <a:extLst>
              <a:ext uri="{FF2B5EF4-FFF2-40B4-BE49-F238E27FC236}">
                <a16:creationId xmlns:a16="http://schemas.microsoft.com/office/drawing/2014/main" id="{8A0E7BBF-0E8A-4B7E-B0D7-57144A00C814}"/>
              </a:ext>
            </a:extLst>
          </p:cNvPr>
          <p:cNvSpPr/>
          <p:nvPr/>
        </p:nvSpPr>
        <p:spPr>
          <a:xfrm>
            <a:off x="4499608" y="1986413"/>
            <a:ext cx="3647635" cy="568569"/>
          </a:xfrm>
          <a:prstGeom prst="roundRect">
            <a:avLst>
              <a:gd name="adj" fmla="val 34395"/>
            </a:avLst>
          </a:prstGeom>
          <a:solidFill>
            <a:srgbClr val="CE18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FFE7B6"/>
                </a:solidFill>
                <a:latin typeface="Arial" panose="020B0604020202020204" pitchFamily="34" charset="0"/>
                <a:cs typeface="Arial" panose="020B0604020202020204" pitchFamily="34" charset="0"/>
              </a:rPr>
              <a:t>¡ATENCIÓN!</a:t>
            </a:r>
          </a:p>
        </p:txBody>
      </p:sp>
      <p:sp>
        <p:nvSpPr>
          <p:cNvPr id="8" name="Rectangle 2">
            <a:extLst>
              <a:ext uri="{FF2B5EF4-FFF2-40B4-BE49-F238E27FC236}">
                <a16:creationId xmlns:a16="http://schemas.microsoft.com/office/drawing/2014/main" id="{B3AC666F-2023-4298-B329-B9239C470A1E}"/>
              </a:ext>
            </a:extLst>
          </p:cNvPr>
          <p:cNvSpPr txBox="1">
            <a:spLocks noChangeArrowheads="1"/>
          </p:cNvSpPr>
          <p:nvPr/>
        </p:nvSpPr>
        <p:spPr>
          <a:xfrm>
            <a:off x="3483092" y="2601573"/>
            <a:ext cx="5680665" cy="2057513"/>
          </a:xfrm>
          <a:prstGeom prst="rect">
            <a:avLst/>
          </a:prstGeom>
        </p:spPr>
        <p:txBody>
          <a:bodyPr/>
          <a:lstStyle>
            <a:lvl1pPr marL="0" indent="0" algn="l" defTabSz="914400" rtl="0" eaLnBrk="1" latinLnBrk="0" hangingPunct="1">
              <a:lnSpc>
                <a:spcPts val="4000"/>
              </a:lnSpc>
              <a:spcBef>
                <a:spcPts val="0"/>
              </a:spcBef>
              <a:buClr>
                <a:schemeClr val="accent2"/>
              </a:buClr>
              <a:buFont typeface="Arial" panose="020B0604020202020204" pitchFamily="34" charset="0"/>
              <a:buNone/>
              <a:defRPr sz="2800" kern="1200">
                <a:ln>
                  <a:noFill/>
                </a:ln>
                <a:solidFill>
                  <a:schemeClr val="tx1"/>
                </a:solidFill>
                <a:effectLst/>
                <a:latin typeface="Arial" panose="020B0604020202020204" pitchFamily="34" charset="0"/>
                <a:ea typeface="+mn-ea"/>
                <a:cs typeface="Arial" panose="020B0604020202020204" pitchFamily="34" charset="0"/>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eaLnBrk="1" hangingPunct="1">
              <a:lnSpc>
                <a:spcPts val="3000"/>
              </a:lnSpc>
              <a:buFont typeface="Times" panose="02020603050405020304" pitchFamily="18" charset="0"/>
              <a:buNone/>
            </a:pPr>
            <a:r>
              <a:rPr lang="en-US" altLang="es-CO" sz="2000" dirty="0"/>
              <a:t>The </a:t>
            </a:r>
            <a:r>
              <a:rPr lang="en-US" altLang="es-CO" sz="2000" i="1" dirty="0"/>
              <a:t>indicative</a:t>
            </a:r>
            <a:r>
              <a:rPr lang="en-US" altLang="es-CO" sz="2000" dirty="0"/>
              <a:t> is used to express actions, states, </a:t>
            </a:r>
            <a:br>
              <a:rPr lang="en-US" altLang="es-CO" sz="2000" dirty="0"/>
            </a:br>
            <a:r>
              <a:rPr lang="en-US" altLang="es-CO" sz="2000" dirty="0"/>
              <a:t>or facts the speaker considers to be certain. The </a:t>
            </a:r>
            <a:r>
              <a:rPr lang="en-US" altLang="es-CO" sz="2000" i="1" dirty="0"/>
              <a:t>subjunctive</a:t>
            </a:r>
            <a:r>
              <a:rPr lang="en-US" altLang="es-CO" sz="2000" dirty="0"/>
              <a:t> expresses the speaker’s attitude </a:t>
            </a:r>
            <a:br>
              <a:rPr lang="en-US" altLang="es-CO" sz="2000" dirty="0"/>
            </a:br>
            <a:r>
              <a:rPr lang="en-US" altLang="es-CO" sz="2000" dirty="0"/>
              <a:t>toward events, as well as actions or states that</a:t>
            </a:r>
            <a:br>
              <a:rPr lang="en-US" altLang="es-CO" sz="2000" dirty="0"/>
            </a:br>
            <a:r>
              <a:rPr lang="en-US" altLang="es-CO" sz="2000" dirty="0"/>
              <a:t> the speaker views as uncertain.</a:t>
            </a:r>
          </a:p>
        </p:txBody>
      </p:sp>
    </p:spTree>
    <p:extLst>
      <p:ext uri="{BB962C8B-B14F-4D97-AF65-F5344CB8AC3E}">
        <p14:creationId xmlns:p14="http://schemas.microsoft.com/office/powerpoint/2010/main" val="243709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6FA8EB5-C124-45AE-AA6C-2E5B5F07F7DC}"/>
              </a:ext>
            </a:extLst>
          </p:cNvPr>
          <p:cNvSpPr>
            <a:spLocks noGrp="1"/>
          </p:cNvSpPr>
          <p:nvPr>
            <p:ph type="dt" sz="half" idx="10"/>
          </p:nvPr>
        </p:nvSpPr>
        <p:spPr/>
        <p:txBody>
          <a:bodyPr/>
          <a:lstStyle/>
          <a:p>
            <a:r>
              <a:rPr lang="en-US" dirty="0"/>
              <a:t>4.1-3</a:t>
            </a:r>
          </a:p>
        </p:txBody>
      </p:sp>
      <p:sp>
        <p:nvSpPr>
          <p:cNvPr id="3" name="Marcador de pie de página 2">
            <a:extLst>
              <a:ext uri="{FF2B5EF4-FFF2-40B4-BE49-F238E27FC236}">
                <a16:creationId xmlns:a16="http://schemas.microsoft.com/office/drawing/2014/main" id="{BD293B8F-1ECF-4862-9502-AD6CFF6E1970}"/>
              </a:ext>
            </a:extLst>
          </p:cNvPr>
          <p:cNvSpPr>
            <a:spLocks noGrp="1"/>
          </p:cNvSpPr>
          <p:nvPr>
            <p:ph type="ftr" sz="quarter" idx="11"/>
          </p:nvPr>
        </p:nvSpPr>
        <p:spPr/>
        <p:txBody>
          <a:bodyPr/>
          <a:lstStyle/>
          <a:p>
            <a:r>
              <a:rPr lang="en-US"/>
              <a:t>© by Vista Higher Learning, Inc. All rights reserved.</a:t>
            </a:r>
            <a:endParaRPr lang="en-US" dirty="0"/>
          </a:p>
        </p:txBody>
      </p:sp>
      <p:sp>
        <p:nvSpPr>
          <p:cNvPr id="13" name="Título 12">
            <a:extLst>
              <a:ext uri="{FF2B5EF4-FFF2-40B4-BE49-F238E27FC236}">
                <a16:creationId xmlns:a16="http://schemas.microsoft.com/office/drawing/2014/main" id="{F09245C2-061B-4A11-BB8C-F52624AF3436}"/>
              </a:ext>
            </a:extLst>
          </p:cNvPr>
          <p:cNvSpPr>
            <a:spLocks noGrp="1"/>
          </p:cNvSpPr>
          <p:nvPr>
            <p:ph type="title" idx="4294967295"/>
          </p:nvPr>
        </p:nvSpPr>
        <p:spPr>
          <a:xfrm>
            <a:off x="0" y="-1325563"/>
            <a:ext cx="10515600" cy="1325563"/>
          </a:xfrm>
          <a:prstGeom prst="rect">
            <a:avLst/>
          </a:prstGeom>
        </p:spPr>
        <p:txBody>
          <a:bodyPr anchor="b"/>
          <a:lstStyle/>
          <a:p>
            <a:r>
              <a:rPr lang="en-US" dirty="0"/>
              <a:t>The subjunctive in noun clauses</a:t>
            </a:r>
            <a:endParaRPr lang="es-CO" dirty="0"/>
          </a:p>
        </p:txBody>
      </p:sp>
      <p:sp>
        <p:nvSpPr>
          <p:cNvPr id="5" name="Rectángulo: esquinas redondeadas 4">
            <a:extLst>
              <a:ext uri="{FF2B5EF4-FFF2-40B4-BE49-F238E27FC236}">
                <a16:creationId xmlns:a16="http://schemas.microsoft.com/office/drawing/2014/main" id="{D6B6DAC5-9BB0-47EF-B1CC-929C9ED5A450}"/>
              </a:ext>
            </a:extLst>
          </p:cNvPr>
          <p:cNvSpPr/>
          <p:nvPr/>
        </p:nvSpPr>
        <p:spPr>
          <a:xfrm>
            <a:off x="1600200" y="2575497"/>
            <a:ext cx="9169400" cy="3636617"/>
          </a:xfrm>
          <a:prstGeom prst="roundRect">
            <a:avLst>
              <a:gd name="adj" fmla="val 3812"/>
            </a:avLst>
          </a:prstGeom>
          <a:noFill/>
          <a:ln>
            <a:solidFill>
              <a:srgbClr val="0052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b="1" dirty="0">
              <a:solidFill>
                <a:srgbClr val="FFE7B6"/>
              </a:solidFill>
              <a:latin typeface="Arial" panose="020B0604020202020204" pitchFamily="34" charset="0"/>
              <a:cs typeface="Arial" panose="020B0604020202020204" pitchFamily="34" charset="0"/>
            </a:endParaRPr>
          </a:p>
        </p:txBody>
      </p:sp>
      <p:sp>
        <p:nvSpPr>
          <p:cNvPr id="7" name="Rectángulo: esquinas redondeadas 6">
            <a:extLst>
              <a:ext uri="{FF2B5EF4-FFF2-40B4-BE49-F238E27FC236}">
                <a16:creationId xmlns:a16="http://schemas.microsoft.com/office/drawing/2014/main" id="{8A0E7BBF-0E8A-4B7E-B0D7-57144A00C814}"/>
              </a:ext>
            </a:extLst>
          </p:cNvPr>
          <p:cNvSpPr/>
          <p:nvPr/>
        </p:nvSpPr>
        <p:spPr>
          <a:xfrm>
            <a:off x="4383494" y="2247670"/>
            <a:ext cx="3647635" cy="568569"/>
          </a:xfrm>
          <a:prstGeom prst="roundRect">
            <a:avLst>
              <a:gd name="adj" fmla="val 34395"/>
            </a:avLst>
          </a:prstGeom>
          <a:solidFill>
            <a:srgbClr val="CE18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FFE7B6"/>
                </a:solidFill>
                <a:latin typeface="Arial" panose="020B0604020202020204" pitchFamily="34" charset="0"/>
                <a:cs typeface="Arial" panose="020B0604020202020204" pitchFamily="34" charset="0"/>
              </a:rPr>
              <a:t>¡ATENCIÓN!</a:t>
            </a:r>
          </a:p>
        </p:txBody>
      </p:sp>
      <p:sp>
        <p:nvSpPr>
          <p:cNvPr id="8" name="Rectangle 2">
            <a:extLst>
              <a:ext uri="{FF2B5EF4-FFF2-40B4-BE49-F238E27FC236}">
                <a16:creationId xmlns:a16="http://schemas.microsoft.com/office/drawing/2014/main" id="{B3AC666F-2023-4298-B329-B9239C470A1E}"/>
              </a:ext>
            </a:extLst>
          </p:cNvPr>
          <p:cNvSpPr txBox="1">
            <a:spLocks noChangeArrowheads="1"/>
          </p:cNvSpPr>
          <p:nvPr/>
        </p:nvSpPr>
        <p:spPr>
          <a:xfrm>
            <a:off x="2048781" y="2833803"/>
            <a:ext cx="8317063" cy="846320"/>
          </a:xfrm>
          <a:prstGeom prst="rect">
            <a:avLst/>
          </a:prstGeom>
        </p:spPr>
        <p:txBody>
          <a:bodyPr/>
          <a:lstStyle>
            <a:lvl1pPr marL="0" indent="0" algn="l" defTabSz="914400" rtl="0" eaLnBrk="1" latinLnBrk="0" hangingPunct="1">
              <a:lnSpc>
                <a:spcPts val="4000"/>
              </a:lnSpc>
              <a:spcBef>
                <a:spcPts val="0"/>
              </a:spcBef>
              <a:buClr>
                <a:schemeClr val="accent2"/>
              </a:buClr>
              <a:buFont typeface="Arial" panose="020B0604020202020204" pitchFamily="34" charset="0"/>
              <a:buNone/>
              <a:defRPr sz="2800" kern="1200">
                <a:ln>
                  <a:noFill/>
                </a:ln>
                <a:solidFill>
                  <a:schemeClr val="tx1"/>
                </a:solidFill>
                <a:effectLst/>
                <a:latin typeface="Arial" panose="020B0604020202020204" pitchFamily="34" charset="0"/>
                <a:ea typeface="+mn-ea"/>
                <a:cs typeface="Arial" panose="020B0604020202020204" pitchFamily="34" charset="0"/>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eaLnBrk="1" hangingPunct="1">
              <a:lnSpc>
                <a:spcPts val="3000"/>
              </a:lnSpc>
              <a:buFont typeface="Times" panose="02020603050405020304" pitchFamily="18" charset="0"/>
              <a:buNone/>
            </a:pPr>
            <a:r>
              <a:rPr lang="en-US" altLang="es-CO" sz="2000" dirty="0"/>
              <a:t>Verbs that end in </a:t>
            </a:r>
            <a:r>
              <a:rPr lang="en-US" altLang="es-CO" sz="2000" b="1" dirty="0"/>
              <a:t>–car</a:t>
            </a:r>
            <a:r>
              <a:rPr lang="en-US" altLang="es-CO" sz="2000" dirty="0"/>
              <a:t>, </a:t>
            </a:r>
            <a:r>
              <a:rPr lang="en-US" altLang="es-CO" sz="2000" b="1" dirty="0"/>
              <a:t>–gar</a:t>
            </a:r>
            <a:r>
              <a:rPr lang="en-US" altLang="es-CO" sz="2000" dirty="0"/>
              <a:t>, and </a:t>
            </a:r>
            <a:r>
              <a:rPr lang="en-US" altLang="es-CO" sz="2000" b="1" dirty="0"/>
              <a:t>–</a:t>
            </a:r>
            <a:r>
              <a:rPr lang="en-US" altLang="es-CO" sz="2000" b="1" dirty="0" err="1"/>
              <a:t>zar</a:t>
            </a:r>
            <a:r>
              <a:rPr lang="en-US" altLang="es-CO" sz="2000" b="1" dirty="0"/>
              <a:t> </a:t>
            </a:r>
            <a:r>
              <a:rPr lang="en-US" altLang="es-CO" sz="2000" dirty="0"/>
              <a:t>undergo spelling changes in the present subjunctive.</a:t>
            </a:r>
          </a:p>
        </p:txBody>
      </p:sp>
      <p:graphicFrame>
        <p:nvGraphicFramePr>
          <p:cNvPr id="10" name="Group 23">
            <a:extLst>
              <a:ext uri="{FF2B5EF4-FFF2-40B4-BE49-F238E27FC236}">
                <a16:creationId xmlns:a16="http://schemas.microsoft.com/office/drawing/2014/main" id="{B1D02428-4EFF-4254-BD41-68B5C53A861E}"/>
              </a:ext>
            </a:extLst>
          </p:cNvPr>
          <p:cNvGraphicFramePr>
            <a:graphicFrameLocks noGrp="1"/>
          </p:cNvGraphicFramePr>
          <p:nvPr>
            <p:extLst>
              <p:ext uri="{D42A27DB-BD31-4B8C-83A1-F6EECF244321}">
                <p14:modId xmlns:p14="http://schemas.microsoft.com/office/powerpoint/2010/main" val="1516297003"/>
              </p:ext>
            </p:extLst>
          </p:nvPr>
        </p:nvGraphicFramePr>
        <p:xfrm>
          <a:off x="2048781" y="3692310"/>
          <a:ext cx="2579915" cy="1066800"/>
        </p:xfrm>
        <a:graphic>
          <a:graphicData uri="http://schemas.openxmlformats.org/drawingml/2006/table">
            <a:tbl>
              <a:tblPr/>
              <a:tblGrid>
                <a:gridCol w="2579915">
                  <a:extLst>
                    <a:ext uri="{9D8B030D-6E8A-4147-A177-3AD203B41FA5}">
                      <a16:colId xmlns:a16="http://schemas.microsoft.com/office/drawing/2014/main" val="20000"/>
                    </a:ext>
                  </a:extLst>
                </a:gridCol>
              </a:tblGrid>
              <a:tr h="757754">
                <a:tc>
                  <a:txBody>
                    <a:bodyPr/>
                    <a:lstStyle/>
                    <a:p>
                      <a:pPr marL="0" marR="0" lvl="0" indent="0" algn="l" defTabSz="914400" rtl="0" eaLnBrk="0" fontAlgn="base" latinLnBrk="0" hangingPunct="0">
                        <a:lnSpc>
                          <a:spcPct val="100000"/>
                        </a:lnSpc>
                        <a:spcBef>
                          <a:spcPct val="0"/>
                        </a:spcBef>
                        <a:spcAft>
                          <a:spcPts val="600"/>
                        </a:spcAft>
                        <a:buClrTx/>
                        <a:buSzTx/>
                        <a:buFontTx/>
                        <a:buNone/>
                        <a:tabLst/>
                      </a:pPr>
                      <a:r>
                        <a:rPr kumimoji="0" lang="es-ES" sz="2000" b="1" i="0" u="none" strike="noStrike" cap="none" normalizeH="0" baseline="0" dirty="0">
                          <a:ln>
                            <a:noFill/>
                          </a:ln>
                          <a:solidFill>
                            <a:srgbClr val="000000"/>
                          </a:solidFill>
                          <a:effectLst/>
                          <a:latin typeface="Arial" charset="0"/>
                          <a:ea typeface="ＭＳ Ｐゴシック" pitchFamily="-112" charset="-128"/>
                          <a:cs typeface="Times New Roman" pitchFamily="18" charset="0"/>
                        </a:rPr>
                        <a:t>sacar: sa</a:t>
                      </a:r>
                      <a:r>
                        <a:rPr kumimoji="0" lang="es-ES" sz="2000" b="1" i="0" u="none" strike="noStrike" cap="none" normalizeH="0" baseline="0" dirty="0">
                          <a:ln>
                            <a:noFill/>
                          </a:ln>
                          <a:solidFill>
                            <a:srgbClr val="FB0011"/>
                          </a:solidFill>
                          <a:effectLst/>
                          <a:latin typeface="Arial" charset="0"/>
                          <a:ea typeface="ＭＳ Ｐゴシック" pitchFamily="-112" charset="-128"/>
                          <a:cs typeface="Times New Roman" pitchFamily="18" charset="0"/>
                        </a:rPr>
                        <a:t>qu</a:t>
                      </a:r>
                      <a:r>
                        <a:rPr kumimoji="0" lang="es-ES" sz="2000" b="1" i="0" u="none" strike="noStrike" cap="none" normalizeH="0" baseline="0" dirty="0">
                          <a:ln>
                            <a:noFill/>
                          </a:ln>
                          <a:solidFill>
                            <a:srgbClr val="000000"/>
                          </a:solidFill>
                          <a:effectLst/>
                          <a:latin typeface="Arial" charset="0"/>
                          <a:ea typeface="ＭＳ Ｐゴシック" pitchFamily="-112" charset="-128"/>
                          <a:cs typeface="Times New Roman" pitchFamily="18" charset="0"/>
                        </a:rPr>
                        <a:t>e</a:t>
                      </a:r>
                      <a:endParaRPr kumimoji="0" lang="es-ES" sz="2000" b="1" i="0" u="none" strike="noStrike" cap="none" normalizeH="0" baseline="0" dirty="0">
                        <a:ln>
                          <a:noFill/>
                        </a:ln>
                        <a:solidFill>
                          <a:schemeClr val="tx1"/>
                        </a:solidFill>
                        <a:effectLst/>
                        <a:latin typeface="Arial" charset="0"/>
                        <a:ea typeface="ＭＳ Ｐゴシック" pitchFamily="-112" charset="-128"/>
                      </a:endParaRPr>
                    </a:p>
                    <a:p>
                      <a:pPr marL="0" marR="0" lvl="0" indent="0" algn="l" defTabSz="914400" rtl="0" eaLnBrk="0" fontAlgn="base" latinLnBrk="0" hangingPunct="0">
                        <a:lnSpc>
                          <a:spcPct val="100000"/>
                        </a:lnSpc>
                        <a:spcBef>
                          <a:spcPct val="0"/>
                        </a:spcBef>
                        <a:spcAft>
                          <a:spcPts val="600"/>
                        </a:spcAft>
                        <a:buClrTx/>
                        <a:buSzTx/>
                        <a:buFontTx/>
                        <a:buNone/>
                        <a:tabLst/>
                      </a:pPr>
                      <a:r>
                        <a:rPr kumimoji="0" lang="es-ES" sz="2000" b="1" i="0" u="none" strike="noStrike" cap="none" normalizeH="0" baseline="0" dirty="0">
                          <a:ln>
                            <a:noFill/>
                          </a:ln>
                          <a:solidFill>
                            <a:srgbClr val="000000"/>
                          </a:solidFill>
                          <a:effectLst/>
                          <a:latin typeface="Arial" charset="0"/>
                          <a:ea typeface="ＭＳ Ｐゴシック" pitchFamily="-112" charset="-128"/>
                          <a:cs typeface="Times New Roman" pitchFamily="18" charset="0"/>
                        </a:rPr>
                        <a:t>jugar: jue</a:t>
                      </a:r>
                      <a:r>
                        <a:rPr kumimoji="0" lang="es-ES" sz="2000" b="1" i="0" u="none" strike="noStrike" cap="none" normalizeH="0" baseline="0" dirty="0">
                          <a:ln>
                            <a:noFill/>
                          </a:ln>
                          <a:solidFill>
                            <a:srgbClr val="FB0011"/>
                          </a:solidFill>
                          <a:effectLst/>
                          <a:latin typeface="Arial" charset="0"/>
                          <a:ea typeface="ＭＳ Ｐゴシック" pitchFamily="-112" charset="-128"/>
                          <a:cs typeface="Times New Roman" pitchFamily="18" charset="0"/>
                        </a:rPr>
                        <a:t>gu</a:t>
                      </a:r>
                      <a:r>
                        <a:rPr kumimoji="0" lang="es-ES" sz="2000" b="1" i="0" u="none" strike="noStrike" cap="none" normalizeH="0" baseline="0" dirty="0">
                          <a:ln>
                            <a:noFill/>
                          </a:ln>
                          <a:solidFill>
                            <a:srgbClr val="000000"/>
                          </a:solidFill>
                          <a:effectLst/>
                          <a:latin typeface="Arial" charset="0"/>
                          <a:ea typeface="ＭＳ Ｐゴシック" pitchFamily="-112" charset="-128"/>
                          <a:cs typeface="Times New Roman" pitchFamily="18" charset="0"/>
                        </a:rPr>
                        <a:t>e</a:t>
                      </a:r>
                      <a:endParaRPr kumimoji="0" lang="es-ES" sz="2000" b="1" i="0" u="none" strike="noStrike" cap="none" normalizeH="0" baseline="0" dirty="0">
                        <a:ln>
                          <a:noFill/>
                        </a:ln>
                        <a:solidFill>
                          <a:schemeClr val="tx1"/>
                        </a:solidFill>
                        <a:effectLst/>
                        <a:latin typeface="Arial" charset="0"/>
                        <a:ea typeface="ＭＳ Ｐゴシック" pitchFamily="-112" charset="-128"/>
                      </a:endParaRPr>
                    </a:p>
                    <a:p>
                      <a:pPr marL="0" marR="0" lvl="0" indent="0" algn="l" defTabSz="914400" rtl="0" eaLnBrk="0" fontAlgn="base" latinLnBrk="0" hangingPunct="0">
                        <a:lnSpc>
                          <a:spcPct val="100000"/>
                        </a:lnSpc>
                        <a:spcBef>
                          <a:spcPct val="0"/>
                        </a:spcBef>
                        <a:spcAft>
                          <a:spcPts val="600"/>
                        </a:spcAft>
                        <a:buClrTx/>
                        <a:buSzTx/>
                        <a:buFontTx/>
                        <a:buNone/>
                        <a:tabLst/>
                      </a:pPr>
                      <a:r>
                        <a:rPr kumimoji="0" lang="es-ES" sz="2000" b="1" i="0" u="none" strike="noStrike" cap="none" normalizeH="0" baseline="0" dirty="0">
                          <a:ln>
                            <a:noFill/>
                          </a:ln>
                          <a:solidFill>
                            <a:srgbClr val="000000"/>
                          </a:solidFill>
                          <a:effectLst/>
                          <a:latin typeface="Arial" charset="0"/>
                          <a:ea typeface="ＭＳ Ｐゴシック" pitchFamily="-112" charset="-128"/>
                          <a:cs typeface="Times New Roman" pitchFamily="18" charset="0"/>
                        </a:rPr>
                        <a:t>almorzar: almuer</a:t>
                      </a:r>
                      <a:r>
                        <a:rPr kumimoji="0" lang="es-ES" sz="2000" b="1" i="0" u="none" strike="noStrike" cap="none" normalizeH="0" baseline="0" dirty="0">
                          <a:ln>
                            <a:noFill/>
                          </a:ln>
                          <a:solidFill>
                            <a:srgbClr val="FB0011"/>
                          </a:solidFill>
                          <a:effectLst/>
                          <a:latin typeface="Arial" charset="0"/>
                          <a:ea typeface="ＭＳ Ｐゴシック" pitchFamily="-112" charset="-128"/>
                          <a:cs typeface="Times New Roman" pitchFamily="18" charset="0"/>
                        </a:rPr>
                        <a:t>c</a:t>
                      </a:r>
                      <a:r>
                        <a:rPr kumimoji="0" lang="es-ES" sz="2000" b="1" i="0" u="none" strike="noStrike" cap="none" normalizeH="0" baseline="0" dirty="0">
                          <a:ln>
                            <a:noFill/>
                          </a:ln>
                          <a:solidFill>
                            <a:srgbClr val="000000"/>
                          </a:solidFill>
                          <a:effectLst/>
                          <a:latin typeface="Arial" charset="0"/>
                          <a:ea typeface="ＭＳ Ｐゴシック" pitchFamily="-112" charset="-128"/>
                          <a:cs typeface="Times New Roman" pitchFamily="18" charset="0"/>
                        </a:rPr>
                        <a:t>e</a:t>
                      </a:r>
                      <a:endParaRPr kumimoji="0" lang="es-ES" sz="2000" b="1" i="0" u="none" strike="noStrike" cap="none" normalizeH="0" baseline="0" dirty="0">
                        <a:ln>
                          <a:noFill/>
                        </a:ln>
                        <a:solidFill>
                          <a:schemeClr val="tx1"/>
                        </a:solidFill>
                        <a:effectLst/>
                        <a:latin typeface="Arial" charset="0"/>
                        <a:ea typeface="ＭＳ Ｐゴシック" pitchFamily="-112" charset="-128"/>
                      </a:endParaRPr>
                    </a:p>
                  </a:txBody>
                  <a:tcPr marT="0" marB="0" horzOverflow="overflow">
                    <a:lnL cap="flat">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4" name="CuadroTexto 13">
            <a:extLst>
              <a:ext uri="{FF2B5EF4-FFF2-40B4-BE49-F238E27FC236}">
                <a16:creationId xmlns:a16="http://schemas.microsoft.com/office/drawing/2014/main" id="{6691A4E8-FB57-484C-986F-684A52FA36F6}"/>
              </a:ext>
            </a:extLst>
          </p:cNvPr>
          <p:cNvSpPr txBox="1"/>
          <p:nvPr/>
        </p:nvSpPr>
        <p:spPr>
          <a:xfrm>
            <a:off x="1942387" y="4979381"/>
            <a:ext cx="6204856" cy="400110"/>
          </a:xfrm>
          <a:prstGeom prst="rect">
            <a:avLst/>
          </a:prstGeom>
          <a:noFill/>
        </p:spPr>
        <p:txBody>
          <a:bodyPr wrap="square">
            <a:spAutoFit/>
          </a:bodyPr>
          <a:lstStyle/>
          <a:p>
            <a:r>
              <a:rPr lang="en-US" sz="2000" dirty="0">
                <a:latin typeface="Arial" panose="020B0604020202020204" pitchFamily="34" charset="0"/>
                <a:cs typeface="Arial" panose="020B0604020202020204" pitchFamily="34" charset="0"/>
              </a:rPr>
              <a:t>The present subjunctive form of hay is </a:t>
            </a:r>
            <a:r>
              <a:rPr lang="en-US" sz="2000" dirty="0" err="1">
                <a:latin typeface="Arial" panose="020B0604020202020204" pitchFamily="34" charset="0"/>
                <a:cs typeface="Arial" panose="020B0604020202020204" pitchFamily="34" charset="0"/>
              </a:rPr>
              <a:t>haya</a:t>
            </a:r>
            <a:r>
              <a:rPr lang="en-US" sz="2000" dirty="0">
                <a:latin typeface="Arial" panose="020B0604020202020204" pitchFamily="34" charset="0"/>
                <a:cs typeface="Arial" panose="020B0604020202020204" pitchFamily="34" charset="0"/>
              </a:rPr>
              <a:t>.</a:t>
            </a:r>
          </a:p>
        </p:txBody>
      </p:sp>
      <p:sp>
        <p:nvSpPr>
          <p:cNvPr id="15" name="TextBox 17">
            <a:extLst>
              <a:ext uri="{FF2B5EF4-FFF2-40B4-BE49-F238E27FC236}">
                <a16:creationId xmlns:a16="http://schemas.microsoft.com/office/drawing/2014/main" id="{559F49F3-956D-4A4B-83D7-E4E120B4A780}"/>
              </a:ext>
            </a:extLst>
          </p:cNvPr>
          <p:cNvSpPr txBox="1"/>
          <p:nvPr/>
        </p:nvSpPr>
        <p:spPr>
          <a:xfrm>
            <a:off x="2475056" y="1649800"/>
            <a:ext cx="2329173" cy="523220"/>
          </a:xfrm>
          <a:prstGeom prst="rect">
            <a:avLst/>
          </a:prstGeom>
          <a:noFill/>
        </p:spPr>
        <p:txBody>
          <a:bodyPr wrap="square" rtlCol="0">
            <a:spAutoFit/>
          </a:bodyPr>
          <a:lstStyle/>
          <a:p>
            <a:r>
              <a:rPr lang="pt-BR" sz="2800" b="1" dirty="0">
                <a:solidFill>
                  <a:srgbClr val="6F2283"/>
                </a:solidFill>
                <a:latin typeface="Arial" panose="020B0604020202020204" pitchFamily="34" charset="0"/>
                <a:cs typeface="Arial" panose="020B0604020202020204" pitchFamily="34" charset="0"/>
              </a:rPr>
              <a:t>(</a:t>
            </a:r>
            <a:r>
              <a:rPr lang="pt-BR" sz="2800" b="1" dirty="0" err="1">
                <a:solidFill>
                  <a:srgbClr val="6F2283"/>
                </a:solidFill>
                <a:latin typeface="Arial" panose="020B0604020202020204" pitchFamily="34" charset="0"/>
                <a:cs typeface="Arial" panose="020B0604020202020204" pitchFamily="34" charset="0"/>
              </a:rPr>
              <a:t>continued</a:t>
            </a:r>
            <a:r>
              <a:rPr lang="pt-BR" sz="2800" b="1" dirty="0">
                <a:solidFill>
                  <a:srgbClr val="6F2283"/>
                </a:solidFill>
                <a:latin typeface="Arial" panose="020B0604020202020204" pitchFamily="34" charset="0"/>
                <a:cs typeface="Arial" panose="020B0604020202020204" pitchFamily="34" charset="0"/>
              </a:rPr>
              <a:t>)</a:t>
            </a:r>
          </a:p>
        </p:txBody>
      </p:sp>
      <p:graphicFrame>
        <p:nvGraphicFramePr>
          <p:cNvPr id="16" name="Group 21">
            <a:extLst>
              <a:ext uri="{FF2B5EF4-FFF2-40B4-BE49-F238E27FC236}">
                <a16:creationId xmlns:a16="http://schemas.microsoft.com/office/drawing/2014/main" id="{1D8E2BD4-610A-40F1-ABBD-D7CE43533945}"/>
              </a:ext>
            </a:extLst>
          </p:cNvPr>
          <p:cNvGraphicFramePr>
            <a:graphicFrameLocks noGrp="1"/>
          </p:cNvGraphicFramePr>
          <p:nvPr>
            <p:extLst>
              <p:ext uri="{D42A27DB-BD31-4B8C-83A1-F6EECF244321}">
                <p14:modId xmlns:p14="http://schemas.microsoft.com/office/powerpoint/2010/main" val="2359433045"/>
              </p:ext>
            </p:extLst>
          </p:nvPr>
        </p:nvGraphicFramePr>
        <p:xfrm>
          <a:off x="2112394" y="5398607"/>
          <a:ext cx="3591720" cy="609600"/>
        </p:xfrm>
        <a:graphic>
          <a:graphicData uri="http://schemas.openxmlformats.org/drawingml/2006/table">
            <a:tbl>
              <a:tblPr/>
              <a:tblGrid>
                <a:gridCol w="3591720">
                  <a:extLst>
                    <a:ext uri="{9D8B030D-6E8A-4147-A177-3AD203B41FA5}">
                      <a16:colId xmlns:a16="http://schemas.microsoft.com/office/drawing/2014/main" val="20000"/>
                    </a:ext>
                  </a:extLst>
                </a:gridCol>
              </a:tblGrid>
              <a:tr h="339819">
                <a:tc>
                  <a:txBody>
                    <a:bodyPr/>
                    <a:lstStyle/>
                    <a:p>
                      <a:pPr marL="0" marR="0" lvl="0" indent="0" algn="l" defTabSz="914400" rtl="0" eaLnBrk="1" fontAlgn="base" latinLnBrk="0" hangingPunct="1">
                        <a:lnSpc>
                          <a:spcPct val="100000"/>
                        </a:lnSpc>
                        <a:spcBef>
                          <a:spcPct val="20000"/>
                        </a:spcBef>
                        <a:spcAft>
                          <a:spcPct val="0"/>
                        </a:spcAft>
                        <a:buClr>
                          <a:srgbClr val="0066B3"/>
                        </a:buClr>
                        <a:buSzTx/>
                        <a:buFont typeface="Times" pitchFamily="18" charset="0"/>
                        <a:buNone/>
                        <a:tabLst/>
                      </a:pPr>
                      <a:r>
                        <a:rPr kumimoji="0" lang="es-ES" sz="2000" b="1" i="0" u="none" strike="noStrike" cap="none" normalizeH="0" baseline="0" dirty="0">
                          <a:ln>
                            <a:noFill/>
                          </a:ln>
                          <a:solidFill>
                            <a:schemeClr val="tx1"/>
                          </a:solidFill>
                          <a:effectLst/>
                          <a:latin typeface="Times New Roman" panose="02020603050405020304" pitchFamily="18" charset="0"/>
                          <a:ea typeface="ＭＳ Ｐゴシック" pitchFamily="-112" charset="-128"/>
                          <a:cs typeface="Times New Roman" panose="02020603050405020304" pitchFamily="18" charset="0"/>
                        </a:rPr>
                        <a:t>No creo que haya una solución.</a:t>
                      </a:r>
                      <a:br>
                        <a:rPr kumimoji="0" lang="es-ES" sz="2000" b="0" i="0" u="none" strike="noStrike" cap="none" normalizeH="0" baseline="0" dirty="0">
                          <a:ln>
                            <a:noFill/>
                          </a:ln>
                          <a:solidFill>
                            <a:schemeClr val="tx1"/>
                          </a:solidFill>
                          <a:effectLst/>
                          <a:latin typeface="Times New Roman" panose="02020603050405020304" pitchFamily="18" charset="0"/>
                          <a:ea typeface="ＭＳ Ｐゴシック" pitchFamily="-112" charset="-128"/>
                          <a:cs typeface="Times New Roman" panose="02020603050405020304" pitchFamily="18" charset="0"/>
                        </a:rPr>
                      </a:br>
                      <a:r>
                        <a:rPr kumimoji="0" lang="en-US" sz="2000" b="0" i="1" u="none" strike="noStrike" cap="none" normalizeH="0" baseline="0" dirty="0">
                          <a:ln>
                            <a:noFill/>
                          </a:ln>
                          <a:solidFill>
                            <a:schemeClr val="tx1"/>
                          </a:solidFill>
                          <a:effectLst/>
                          <a:latin typeface="Times New Roman" panose="02020603050405020304" pitchFamily="18" charset="0"/>
                          <a:ea typeface="ＭＳ Ｐゴシック" pitchFamily="-112" charset="-128"/>
                          <a:cs typeface="Times New Roman" panose="02020603050405020304" pitchFamily="18" charset="0"/>
                        </a:rPr>
                        <a:t>I don’t think there is a solution.</a:t>
                      </a:r>
                    </a:p>
                  </a:txBody>
                  <a:tcPr marT="0" marB="0" horzOverflow="overflow">
                    <a:lnL cap="flat">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7" name="Rectangle 35">
            <a:extLst>
              <a:ext uri="{FF2B5EF4-FFF2-40B4-BE49-F238E27FC236}">
                <a16:creationId xmlns:a16="http://schemas.microsoft.com/office/drawing/2014/main" id="{0D2809AB-C3F3-453D-B2CA-F5F16DED4341}"/>
              </a:ext>
            </a:extLst>
          </p:cNvPr>
          <p:cNvSpPr>
            <a:spLocks noChangeArrowheads="1"/>
          </p:cNvSpPr>
          <p:nvPr/>
        </p:nvSpPr>
        <p:spPr bwMode="auto">
          <a:xfrm>
            <a:off x="5774717" y="4701053"/>
            <a:ext cx="8651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0066B3"/>
              </a:buClr>
              <a:buFont typeface="Times" panose="02020603050405020304" pitchFamily="18" charset="0"/>
              <a:buChar char="•"/>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100000"/>
              </a:spcBef>
              <a:spcAft>
                <a:spcPct val="100000"/>
              </a:spcAft>
              <a:buFont typeface="Times" panose="02020603050405020304" pitchFamily="18" charset="0"/>
              <a:buNone/>
            </a:pPr>
            <a:r>
              <a:rPr lang="en-US" altLang="es-CO" sz="1400" dirty="0">
                <a:solidFill>
                  <a:srgbClr val="0066B3"/>
                </a:solidFill>
                <a:sym typeface="Wingdings" panose="05000000000000000000" pitchFamily="2" charset="2"/>
              </a:rPr>
              <a:t>   </a:t>
            </a:r>
          </a:p>
        </p:txBody>
      </p:sp>
    </p:spTree>
    <p:extLst>
      <p:ext uri="{BB962C8B-B14F-4D97-AF65-F5344CB8AC3E}">
        <p14:creationId xmlns:p14="http://schemas.microsoft.com/office/powerpoint/2010/main" val="267808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7181E3A-108B-4D13-B331-58E132BB2922}"/>
              </a:ext>
            </a:extLst>
          </p:cNvPr>
          <p:cNvSpPr>
            <a:spLocks noGrp="1"/>
          </p:cNvSpPr>
          <p:nvPr>
            <p:ph type="body" sz="quarter" idx="12"/>
          </p:nvPr>
        </p:nvSpPr>
        <p:spPr>
          <a:xfrm>
            <a:off x="2439662" y="1710671"/>
            <a:ext cx="8430696" cy="815554"/>
          </a:xfrm>
        </p:spPr>
        <p:txBody>
          <a:bodyPr/>
          <a:lstStyle/>
          <a:p>
            <a:pPr>
              <a:lnSpc>
                <a:spcPts val="3000"/>
              </a:lnSpc>
            </a:pPr>
            <a:r>
              <a:rPr lang="en-US" altLang="es-CO" sz="2400" dirty="0"/>
              <a:t>Verbs with irregular </a:t>
            </a:r>
            <a:r>
              <a:rPr lang="en-US" altLang="es-CO" sz="2400" b="1" dirty="0" err="1"/>
              <a:t>yo</a:t>
            </a:r>
            <a:r>
              <a:rPr lang="en-US" altLang="es-CO" sz="2400" dirty="0"/>
              <a:t> forms show that same irregularity in all forms of the present subjunctive.</a:t>
            </a:r>
          </a:p>
          <a:p>
            <a:pPr>
              <a:lnSpc>
                <a:spcPts val="3000"/>
              </a:lnSpc>
            </a:pPr>
            <a:endParaRPr lang="en-US" altLang="es-CO" sz="2400" spc="-20" dirty="0"/>
          </a:p>
        </p:txBody>
      </p:sp>
      <p:sp>
        <p:nvSpPr>
          <p:cNvPr id="3" name="Marcador de fecha 2">
            <a:extLst>
              <a:ext uri="{FF2B5EF4-FFF2-40B4-BE49-F238E27FC236}">
                <a16:creationId xmlns:a16="http://schemas.microsoft.com/office/drawing/2014/main" id="{B115C1DB-963E-4553-AFAD-612090943531}"/>
              </a:ext>
            </a:extLst>
          </p:cNvPr>
          <p:cNvSpPr>
            <a:spLocks noGrp="1"/>
          </p:cNvSpPr>
          <p:nvPr>
            <p:ph type="dt" sz="half" idx="10"/>
          </p:nvPr>
        </p:nvSpPr>
        <p:spPr/>
        <p:txBody>
          <a:bodyPr/>
          <a:lstStyle/>
          <a:p>
            <a:r>
              <a:rPr lang="en-US" dirty="0"/>
              <a:t>4.1-4</a:t>
            </a:r>
          </a:p>
        </p:txBody>
      </p:sp>
      <p:sp>
        <p:nvSpPr>
          <p:cNvPr id="4" name="Marcador de pie de página 3">
            <a:extLst>
              <a:ext uri="{FF2B5EF4-FFF2-40B4-BE49-F238E27FC236}">
                <a16:creationId xmlns:a16="http://schemas.microsoft.com/office/drawing/2014/main" id="{8C846C23-4D93-41B5-B153-5D8B402624E2}"/>
              </a:ext>
            </a:extLst>
          </p:cNvPr>
          <p:cNvSpPr>
            <a:spLocks noGrp="1"/>
          </p:cNvSpPr>
          <p:nvPr>
            <p:ph type="ftr" sz="quarter" idx="11"/>
          </p:nvPr>
        </p:nvSpPr>
        <p:spPr/>
        <p:txBody>
          <a:bodyPr/>
          <a:lstStyle/>
          <a:p>
            <a:r>
              <a:rPr lang="en-US"/>
              <a:t>© by Vista Higher Learning, Inc. All rights reserved.</a:t>
            </a:r>
            <a:endParaRPr lang="en-US" dirty="0"/>
          </a:p>
        </p:txBody>
      </p:sp>
      <p:sp>
        <p:nvSpPr>
          <p:cNvPr id="5" name="Título 4">
            <a:extLst>
              <a:ext uri="{FF2B5EF4-FFF2-40B4-BE49-F238E27FC236}">
                <a16:creationId xmlns:a16="http://schemas.microsoft.com/office/drawing/2014/main" id="{D9A0F5EE-E6FD-4FAD-9A5F-5FC5C675A55E}"/>
              </a:ext>
            </a:extLst>
          </p:cNvPr>
          <p:cNvSpPr>
            <a:spLocks noGrp="1"/>
          </p:cNvSpPr>
          <p:nvPr>
            <p:ph type="title" idx="4294967295"/>
          </p:nvPr>
        </p:nvSpPr>
        <p:spPr>
          <a:xfrm>
            <a:off x="4482" y="-1325563"/>
            <a:ext cx="10515600" cy="1325563"/>
          </a:xfrm>
          <a:prstGeom prst="rect">
            <a:avLst/>
          </a:prstGeom>
        </p:spPr>
        <p:txBody>
          <a:bodyPr anchor="b"/>
          <a:lstStyle/>
          <a:p>
            <a:r>
              <a:rPr lang="en-US" dirty="0"/>
              <a:t>The subjunctive in noun clauses</a:t>
            </a:r>
          </a:p>
        </p:txBody>
      </p:sp>
      <p:sp>
        <p:nvSpPr>
          <p:cNvPr id="19" name="object 29">
            <a:extLst>
              <a:ext uri="{FF2B5EF4-FFF2-40B4-BE49-F238E27FC236}">
                <a16:creationId xmlns:a16="http://schemas.microsoft.com/office/drawing/2014/main" id="{E8701866-58C0-4F32-9BB0-132F7A15F6B8}"/>
              </a:ext>
            </a:extLst>
          </p:cNvPr>
          <p:cNvSpPr/>
          <p:nvPr/>
        </p:nvSpPr>
        <p:spPr>
          <a:xfrm>
            <a:off x="2577076" y="3222186"/>
            <a:ext cx="1553971" cy="1925143"/>
          </a:xfrm>
          <a:custGeom>
            <a:avLst/>
            <a:gdLst/>
            <a:ahLst/>
            <a:cxnLst/>
            <a:rect l="l" t="t" r="r" b="b"/>
            <a:pathLst>
              <a:path w="566419" h="818514">
                <a:moveTo>
                  <a:pt x="566102" y="0"/>
                </a:moveTo>
                <a:lnTo>
                  <a:pt x="0" y="0"/>
                </a:lnTo>
                <a:lnTo>
                  <a:pt x="0" y="818210"/>
                </a:lnTo>
                <a:lnTo>
                  <a:pt x="566102" y="818210"/>
                </a:lnTo>
                <a:lnTo>
                  <a:pt x="566102" y="0"/>
                </a:lnTo>
                <a:close/>
              </a:path>
            </a:pathLst>
          </a:custGeom>
          <a:solidFill>
            <a:srgbClr val="FFE7B6"/>
          </a:solidFill>
        </p:spPr>
        <p:txBody>
          <a:bodyPr wrap="square" lIns="0" tIns="0" rIns="0" bIns="0" rtlCol="0"/>
          <a:lstStyle/>
          <a:p>
            <a:endParaRPr sz="2400" dirty="0">
              <a:latin typeface="Arial" panose="020B0604020202020204" pitchFamily="34" charset="0"/>
              <a:cs typeface="Arial" panose="020B0604020202020204" pitchFamily="34" charset="0"/>
            </a:endParaRPr>
          </a:p>
        </p:txBody>
      </p:sp>
      <p:sp>
        <p:nvSpPr>
          <p:cNvPr id="20" name="object 30">
            <a:extLst>
              <a:ext uri="{FF2B5EF4-FFF2-40B4-BE49-F238E27FC236}">
                <a16:creationId xmlns:a16="http://schemas.microsoft.com/office/drawing/2014/main" id="{9EEE1A69-6FC0-4FEC-8248-E7275879BAAB}"/>
              </a:ext>
            </a:extLst>
          </p:cNvPr>
          <p:cNvSpPr/>
          <p:nvPr/>
        </p:nvSpPr>
        <p:spPr>
          <a:xfrm>
            <a:off x="4891276" y="3222186"/>
            <a:ext cx="1576618" cy="1925143"/>
          </a:xfrm>
          <a:custGeom>
            <a:avLst/>
            <a:gdLst/>
            <a:ahLst/>
            <a:cxnLst/>
            <a:rect l="l" t="t" r="r" b="b"/>
            <a:pathLst>
              <a:path w="574675" h="818514">
                <a:moveTo>
                  <a:pt x="574357" y="0"/>
                </a:moveTo>
                <a:lnTo>
                  <a:pt x="0" y="0"/>
                </a:lnTo>
                <a:lnTo>
                  <a:pt x="0" y="818210"/>
                </a:lnTo>
                <a:lnTo>
                  <a:pt x="574357" y="818210"/>
                </a:lnTo>
                <a:lnTo>
                  <a:pt x="574357" y="0"/>
                </a:lnTo>
                <a:close/>
              </a:path>
            </a:pathLst>
          </a:custGeom>
          <a:solidFill>
            <a:srgbClr val="FFE7B6"/>
          </a:solidFill>
        </p:spPr>
        <p:txBody>
          <a:bodyPr wrap="square" lIns="0" tIns="0" rIns="0" bIns="0" rtlCol="0"/>
          <a:lstStyle/>
          <a:p>
            <a:endParaRPr/>
          </a:p>
        </p:txBody>
      </p:sp>
      <p:sp>
        <p:nvSpPr>
          <p:cNvPr id="21" name="object 31">
            <a:extLst>
              <a:ext uri="{FF2B5EF4-FFF2-40B4-BE49-F238E27FC236}">
                <a16:creationId xmlns:a16="http://schemas.microsoft.com/office/drawing/2014/main" id="{7D2215DA-6F2B-4177-812E-5C3124234273}"/>
              </a:ext>
            </a:extLst>
          </p:cNvPr>
          <p:cNvSpPr/>
          <p:nvPr/>
        </p:nvSpPr>
        <p:spPr>
          <a:xfrm>
            <a:off x="6883685" y="3222186"/>
            <a:ext cx="1330979" cy="1925143"/>
          </a:xfrm>
          <a:custGeom>
            <a:avLst/>
            <a:gdLst/>
            <a:ahLst/>
            <a:cxnLst/>
            <a:rect l="l" t="t" r="r" b="b"/>
            <a:pathLst>
              <a:path w="485139" h="818514">
                <a:moveTo>
                  <a:pt x="485139" y="0"/>
                </a:moveTo>
                <a:lnTo>
                  <a:pt x="0" y="0"/>
                </a:lnTo>
                <a:lnTo>
                  <a:pt x="0" y="818210"/>
                </a:lnTo>
                <a:lnTo>
                  <a:pt x="485139" y="818210"/>
                </a:lnTo>
                <a:lnTo>
                  <a:pt x="485139" y="0"/>
                </a:lnTo>
                <a:close/>
              </a:path>
            </a:pathLst>
          </a:custGeom>
          <a:solidFill>
            <a:srgbClr val="FFE7B6"/>
          </a:solidFill>
        </p:spPr>
        <p:txBody>
          <a:bodyPr wrap="square" lIns="0" tIns="0" rIns="0" bIns="0" rtlCol="0"/>
          <a:lstStyle/>
          <a:p>
            <a:endParaRPr/>
          </a:p>
        </p:txBody>
      </p:sp>
      <p:sp>
        <p:nvSpPr>
          <p:cNvPr id="22" name="object 32">
            <a:extLst>
              <a:ext uri="{FF2B5EF4-FFF2-40B4-BE49-F238E27FC236}">
                <a16:creationId xmlns:a16="http://schemas.microsoft.com/office/drawing/2014/main" id="{F04E1F5D-0EFA-45DF-86E5-2DFC369CB374}"/>
              </a:ext>
            </a:extLst>
          </p:cNvPr>
          <p:cNvSpPr/>
          <p:nvPr/>
        </p:nvSpPr>
        <p:spPr>
          <a:xfrm>
            <a:off x="9019308" y="3222186"/>
            <a:ext cx="1287426" cy="1925143"/>
          </a:xfrm>
          <a:custGeom>
            <a:avLst/>
            <a:gdLst/>
            <a:ahLst/>
            <a:cxnLst/>
            <a:rect l="l" t="t" r="r" b="b"/>
            <a:pathLst>
              <a:path w="469264" h="818514">
                <a:moveTo>
                  <a:pt x="469049" y="0"/>
                </a:moveTo>
                <a:lnTo>
                  <a:pt x="0" y="0"/>
                </a:lnTo>
                <a:lnTo>
                  <a:pt x="0" y="818210"/>
                </a:lnTo>
                <a:lnTo>
                  <a:pt x="469049" y="818210"/>
                </a:lnTo>
                <a:lnTo>
                  <a:pt x="469049" y="0"/>
                </a:lnTo>
                <a:close/>
              </a:path>
            </a:pathLst>
          </a:custGeom>
          <a:solidFill>
            <a:srgbClr val="FFE7B6"/>
          </a:solidFill>
        </p:spPr>
        <p:txBody>
          <a:bodyPr wrap="square" lIns="0" tIns="0" rIns="0" bIns="0" rtlCol="0"/>
          <a:lstStyle/>
          <a:p>
            <a:endParaRPr/>
          </a:p>
        </p:txBody>
      </p:sp>
      <p:sp>
        <p:nvSpPr>
          <p:cNvPr id="23" name="object 33">
            <a:extLst>
              <a:ext uri="{FF2B5EF4-FFF2-40B4-BE49-F238E27FC236}">
                <a16:creationId xmlns:a16="http://schemas.microsoft.com/office/drawing/2014/main" id="{5FD18F8C-01CC-4ACE-88DA-3D24DD44D99A}"/>
              </a:ext>
            </a:extLst>
          </p:cNvPr>
          <p:cNvSpPr txBox="1"/>
          <p:nvPr/>
        </p:nvSpPr>
        <p:spPr>
          <a:xfrm>
            <a:off x="2841257" y="3351923"/>
            <a:ext cx="1067919" cy="1630126"/>
          </a:xfrm>
          <a:prstGeom prst="rect">
            <a:avLst/>
          </a:prstGeom>
        </p:spPr>
        <p:txBody>
          <a:bodyPr vert="horz" wrap="square" lIns="0" tIns="12700" rIns="0" bIns="0" rtlCol="0">
            <a:spAutoFit/>
          </a:bodyPr>
          <a:lstStyle/>
          <a:p>
            <a:pPr marL="12700" marR="5080">
              <a:lnSpc>
                <a:spcPct val="115700"/>
              </a:lnSpc>
              <a:spcBef>
                <a:spcPts val="100"/>
              </a:spcBef>
            </a:pPr>
            <a:r>
              <a:rPr b="1" dirty="0" err="1">
                <a:solidFill>
                  <a:srgbClr val="0066B3"/>
                </a:solidFill>
                <a:latin typeface="Arial" panose="020B0604020202020204" pitchFamily="34" charset="0"/>
                <a:cs typeface="Arial" panose="020B0604020202020204" pitchFamily="34" charset="0"/>
              </a:rPr>
              <a:t>conocer</a:t>
            </a:r>
            <a:endParaRPr lang="en-US" b="1" dirty="0">
              <a:solidFill>
                <a:srgbClr val="0066B3"/>
              </a:solidFill>
              <a:latin typeface="Arial" panose="020B0604020202020204" pitchFamily="34" charset="0"/>
              <a:cs typeface="Arial" panose="020B0604020202020204" pitchFamily="34" charset="0"/>
            </a:endParaRPr>
          </a:p>
          <a:p>
            <a:pPr marL="12700" marR="5080">
              <a:lnSpc>
                <a:spcPct val="115700"/>
              </a:lnSpc>
              <a:spcBef>
                <a:spcPts val="100"/>
              </a:spcBef>
            </a:pPr>
            <a:r>
              <a:rPr b="1" dirty="0" err="1">
                <a:solidFill>
                  <a:srgbClr val="0066B3"/>
                </a:solidFill>
                <a:latin typeface="Arial" panose="020B0604020202020204" pitchFamily="34" charset="0"/>
                <a:cs typeface="Arial" panose="020B0604020202020204" pitchFamily="34" charset="0"/>
              </a:rPr>
              <a:t>decir</a:t>
            </a:r>
            <a:endParaRPr lang="en-US" b="1" dirty="0">
              <a:solidFill>
                <a:srgbClr val="0066B3"/>
              </a:solidFill>
              <a:latin typeface="Arial" panose="020B0604020202020204" pitchFamily="34" charset="0"/>
              <a:cs typeface="Arial" panose="020B0604020202020204" pitchFamily="34" charset="0"/>
            </a:endParaRPr>
          </a:p>
          <a:p>
            <a:pPr marL="12700" marR="5080">
              <a:lnSpc>
                <a:spcPct val="115700"/>
              </a:lnSpc>
              <a:spcBef>
                <a:spcPts val="100"/>
              </a:spcBef>
            </a:pPr>
            <a:r>
              <a:rPr b="1" dirty="0" err="1">
                <a:solidFill>
                  <a:srgbClr val="0066B3"/>
                </a:solidFill>
                <a:latin typeface="Arial" panose="020B0604020202020204" pitchFamily="34" charset="0"/>
                <a:cs typeface="Arial" panose="020B0604020202020204" pitchFamily="34" charset="0"/>
              </a:rPr>
              <a:t>hacer</a:t>
            </a:r>
            <a:endParaRPr lang="en-US" b="1" dirty="0">
              <a:solidFill>
                <a:srgbClr val="0066B3"/>
              </a:solidFill>
              <a:latin typeface="Arial" panose="020B0604020202020204" pitchFamily="34" charset="0"/>
              <a:cs typeface="Arial" panose="020B0604020202020204" pitchFamily="34" charset="0"/>
            </a:endParaRPr>
          </a:p>
          <a:p>
            <a:pPr marL="12700" marR="5080">
              <a:lnSpc>
                <a:spcPct val="115700"/>
              </a:lnSpc>
              <a:spcBef>
                <a:spcPts val="100"/>
              </a:spcBef>
            </a:pPr>
            <a:r>
              <a:rPr b="1" dirty="0" err="1">
                <a:solidFill>
                  <a:srgbClr val="0066B3"/>
                </a:solidFill>
                <a:latin typeface="Arial" panose="020B0604020202020204" pitchFamily="34" charset="0"/>
                <a:cs typeface="Arial" panose="020B0604020202020204" pitchFamily="34" charset="0"/>
              </a:rPr>
              <a:t>oír</a:t>
            </a:r>
            <a:endParaRPr lang="en-US" b="1" dirty="0">
              <a:solidFill>
                <a:srgbClr val="0066B3"/>
              </a:solidFill>
              <a:latin typeface="Arial" panose="020B0604020202020204" pitchFamily="34" charset="0"/>
              <a:cs typeface="Arial" panose="020B0604020202020204" pitchFamily="34" charset="0"/>
            </a:endParaRPr>
          </a:p>
          <a:p>
            <a:pPr marL="12700" marR="5080">
              <a:lnSpc>
                <a:spcPct val="115700"/>
              </a:lnSpc>
              <a:spcBef>
                <a:spcPts val="100"/>
              </a:spcBef>
            </a:pPr>
            <a:r>
              <a:rPr b="1" dirty="0" err="1">
                <a:solidFill>
                  <a:srgbClr val="0066B3"/>
                </a:solidFill>
                <a:latin typeface="Arial" panose="020B0604020202020204" pitchFamily="34" charset="0"/>
                <a:cs typeface="Arial" panose="020B0604020202020204" pitchFamily="34" charset="0"/>
              </a:rPr>
              <a:t>poner</a:t>
            </a:r>
            <a:endParaRPr dirty="0">
              <a:latin typeface="Arial" panose="020B0604020202020204" pitchFamily="34" charset="0"/>
              <a:cs typeface="Arial" panose="020B0604020202020204" pitchFamily="34" charset="0"/>
            </a:endParaRPr>
          </a:p>
        </p:txBody>
      </p:sp>
      <p:sp>
        <p:nvSpPr>
          <p:cNvPr id="24" name="object 34">
            <a:extLst>
              <a:ext uri="{FF2B5EF4-FFF2-40B4-BE49-F238E27FC236}">
                <a16:creationId xmlns:a16="http://schemas.microsoft.com/office/drawing/2014/main" id="{22B1AE56-A4E8-438A-8BB8-B16F39FF266E}"/>
              </a:ext>
            </a:extLst>
          </p:cNvPr>
          <p:cNvSpPr/>
          <p:nvPr/>
        </p:nvSpPr>
        <p:spPr>
          <a:xfrm>
            <a:off x="4401107" y="3615104"/>
            <a:ext cx="268298" cy="1154581"/>
          </a:xfrm>
          <a:custGeom>
            <a:avLst/>
            <a:gdLst/>
            <a:ahLst/>
            <a:cxnLst/>
            <a:rect l="l" t="t" r="r" b="b"/>
            <a:pathLst>
              <a:path w="95885" h="284479">
                <a:moveTo>
                  <a:pt x="0" y="0"/>
                </a:moveTo>
                <a:lnTo>
                  <a:pt x="520" y="284238"/>
                </a:lnTo>
                <a:lnTo>
                  <a:pt x="95783" y="148158"/>
                </a:lnTo>
                <a:lnTo>
                  <a:pt x="0" y="0"/>
                </a:lnTo>
                <a:close/>
              </a:path>
            </a:pathLst>
          </a:custGeom>
          <a:solidFill>
            <a:srgbClr val="F47920"/>
          </a:solidFill>
        </p:spPr>
        <p:txBody>
          <a:bodyPr wrap="square" lIns="0" tIns="0" rIns="0" bIns="0" rtlCol="0"/>
          <a:lstStyle/>
          <a:p>
            <a:endParaRPr/>
          </a:p>
        </p:txBody>
      </p:sp>
      <p:sp>
        <p:nvSpPr>
          <p:cNvPr id="25" name="object 35">
            <a:extLst>
              <a:ext uri="{FF2B5EF4-FFF2-40B4-BE49-F238E27FC236}">
                <a16:creationId xmlns:a16="http://schemas.microsoft.com/office/drawing/2014/main" id="{81CF7CDB-0FC5-4E2E-9321-9CBDAE1C2197}"/>
              </a:ext>
            </a:extLst>
          </p:cNvPr>
          <p:cNvSpPr txBox="1"/>
          <p:nvPr/>
        </p:nvSpPr>
        <p:spPr>
          <a:xfrm>
            <a:off x="5155457" y="3351923"/>
            <a:ext cx="1102762" cy="1642950"/>
          </a:xfrm>
          <a:prstGeom prst="rect">
            <a:avLst/>
          </a:prstGeom>
        </p:spPr>
        <p:txBody>
          <a:bodyPr vert="horz" wrap="square" lIns="0" tIns="12700" rIns="0" bIns="0" rtlCol="0">
            <a:spAutoFit/>
          </a:bodyPr>
          <a:lstStyle/>
          <a:p>
            <a:pPr marL="12700" marR="5080">
              <a:lnSpc>
                <a:spcPct val="115700"/>
              </a:lnSpc>
              <a:spcBef>
                <a:spcPts val="100"/>
              </a:spcBef>
            </a:pPr>
            <a:r>
              <a:rPr b="1" dirty="0" err="1">
                <a:solidFill>
                  <a:srgbClr val="0066B3"/>
                </a:solidFill>
                <a:latin typeface="Arial" panose="020B0604020202020204" pitchFamily="34" charset="0"/>
                <a:cs typeface="Arial" panose="020B0604020202020204" pitchFamily="34" charset="0"/>
              </a:rPr>
              <a:t>conoz</a:t>
            </a:r>
            <a:r>
              <a:rPr b="1" dirty="0" err="1">
                <a:solidFill>
                  <a:srgbClr val="F47920"/>
                </a:solidFill>
                <a:latin typeface="Arial" panose="020B0604020202020204" pitchFamily="34" charset="0"/>
                <a:cs typeface="Arial" panose="020B0604020202020204" pitchFamily="34" charset="0"/>
              </a:rPr>
              <a:t>ca</a:t>
            </a:r>
            <a:endParaRPr lang="en-US" b="1" dirty="0">
              <a:solidFill>
                <a:srgbClr val="F47920"/>
              </a:solidFill>
              <a:latin typeface="Arial" panose="020B0604020202020204" pitchFamily="34" charset="0"/>
              <a:cs typeface="Arial" panose="020B0604020202020204" pitchFamily="34" charset="0"/>
            </a:endParaRPr>
          </a:p>
          <a:p>
            <a:pPr marL="12700" marR="5080">
              <a:lnSpc>
                <a:spcPct val="115700"/>
              </a:lnSpc>
              <a:spcBef>
                <a:spcPts val="100"/>
              </a:spcBef>
            </a:pPr>
            <a:r>
              <a:rPr b="1" dirty="0" err="1">
                <a:solidFill>
                  <a:srgbClr val="0066B3"/>
                </a:solidFill>
                <a:latin typeface="Arial" panose="020B0604020202020204" pitchFamily="34" charset="0"/>
                <a:cs typeface="Arial" panose="020B0604020202020204" pitchFamily="34" charset="0"/>
              </a:rPr>
              <a:t>di</a:t>
            </a:r>
            <a:r>
              <a:rPr b="1" dirty="0" err="1">
                <a:solidFill>
                  <a:srgbClr val="F47920"/>
                </a:solidFill>
                <a:latin typeface="Arial" panose="020B0604020202020204" pitchFamily="34" charset="0"/>
                <a:cs typeface="Arial" panose="020B0604020202020204" pitchFamily="34" charset="0"/>
              </a:rPr>
              <a:t>ga</a:t>
            </a:r>
            <a:endParaRPr lang="en-US" b="1" dirty="0">
              <a:solidFill>
                <a:srgbClr val="F47920"/>
              </a:solidFill>
              <a:latin typeface="Arial" panose="020B0604020202020204" pitchFamily="34" charset="0"/>
              <a:cs typeface="Arial" panose="020B0604020202020204" pitchFamily="34" charset="0"/>
            </a:endParaRPr>
          </a:p>
          <a:p>
            <a:pPr marL="12700" marR="5080">
              <a:lnSpc>
                <a:spcPct val="115700"/>
              </a:lnSpc>
              <a:spcBef>
                <a:spcPts val="100"/>
              </a:spcBef>
            </a:pPr>
            <a:r>
              <a:rPr b="1" dirty="0" err="1">
                <a:solidFill>
                  <a:srgbClr val="0066B3"/>
                </a:solidFill>
                <a:latin typeface="Arial" panose="020B0604020202020204" pitchFamily="34" charset="0"/>
                <a:cs typeface="Arial" panose="020B0604020202020204" pitchFamily="34" charset="0"/>
              </a:rPr>
              <a:t>ha</a:t>
            </a:r>
            <a:r>
              <a:rPr b="1" dirty="0" err="1">
                <a:solidFill>
                  <a:srgbClr val="F47920"/>
                </a:solidFill>
                <a:latin typeface="Arial" panose="020B0604020202020204" pitchFamily="34" charset="0"/>
                <a:cs typeface="Arial" panose="020B0604020202020204" pitchFamily="34" charset="0"/>
              </a:rPr>
              <a:t>ga</a:t>
            </a:r>
            <a:endParaRPr lang="en-US" b="1" dirty="0">
              <a:solidFill>
                <a:srgbClr val="F47920"/>
              </a:solidFill>
              <a:latin typeface="Arial" panose="020B0604020202020204" pitchFamily="34" charset="0"/>
              <a:cs typeface="Arial" panose="020B0604020202020204" pitchFamily="34" charset="0"/>
            </a:endParaRPr>
          </a:p>
          <a:p>
            <a:pPr marL="12700" marR="5080">
              <a:lnSpc>
                <a:spcPct val="115700"/>
              </a:lnSpc>
              <a:spcBef>
                <a:spcPts val="100"/>
              </a:spcBef>
            </a:pPr>
            <a:r>
              <a:rPr b="1" dirty="0" err="1">
                <a:solidFill>
                  <a:srgbClr val="0066B3"/>
                </a:solidFill>
                <a:latin typeface="Arial" panose="020B0604020202020204" pitchFamily="34" charset="0"/>
                <a:cs typeface="Arial" panose="020B0604020202020204" pitchFamily="34" charset="0"/>
              </a:rPr>
              <a:t>oi</a:t>
            </a:r>
            <a:r>
              <a:rPr b="1" dirty="0" err="1">
                <a:solidFill>
                  <a:srgbClr val="F47920"/>
                </a:solidFill>
                <a:latin typeface="Arial" panose="020B0604020202020204" pitchFamily="34" charset="0"/>
                <a:cs typeface="Arial" panose="020B0604020202020204" pitchFamily="34" charset="0"/>
              </a:rPr>
              <a:t>ga</a:t>
            </a:r>
            <a:endParaRPr lang="en-US" b="1" dirty="0">
              <a:solidFill>
                <a:srgbClr val="F47920"/>
              </a:solidFill>
              <a:latin typeface="Arial" panose="020B0604020202020204" pitchFamily="34" charset="0"/>
              <a:cs typeface="Arial" panose="020B0604020202020204" pitchFamily="34" charset="0"/>
            </a:endParaRPr>
          </a:p>
          <a:p>
            <a:pPr marL="12700" marR="5080">
              <a:lnSpc>
                <a:spcPct val="115700"/>
              </a:lnSpc>
              <a:spcBef>
                <a:spcPts val="100"/>
              </a:spcBef>
            </a:pPr>
            <a:r>
              <a:rPr b="1" dirty="0" err="1">
                <a:solidFill>
                  <a:srgbClr val="0066B3"/>
                </a:solidFill>
                <a:latin typeface="Arial" panose="020B0604020202020204" pitchFamily="34" charset="0"/>
                <a:cs typeface="Arial" panose="020B0604020202020204" pitchFamily="34" charset="0"/>
              </a:rPr>
              <a:t>pon</a:t>
            </a:r>
            <a:r>
              <a:rPr b="1" dirty="0" err="1">
                <a:solidFill>
                  <a:srgbClr val="F47920"/>
                </a:solidFill>
                <a:latin typeface="Arial" panose="020B0604020202020204" pitchFamily="34" charset="0"/>
                <a:cs typeface="Arial" panose="020B0604020202020204" pitchFamily="34" charset="0"/>
              </a:rPr>
              <a:t>ga</a:t>
            </a:r>
            <a:endParaRPr dirty="0">
              <a:latin typeface="Arial" panose="020B0604020202020204" pitchFamily="34" charset="0"/>
              <a:cs typeface="Arial" panose="020B0604020202020204" pitchFamily="34" charset="0"/>
            </a:endParaRPr>
          </a:p>
        </p:txBody>
      </p:sp>
      <p:sp>
        <p:nvSpPr>
          <p:cNvPr id="26" name="object 36">
            <a:extLst>
              <a:ext uri="{FF2B5EF4-FFF2-40B4-BE49-F238E27FC236}">
                <a16:creationId xmlns:a16="http://schemas.microsoft.com/office/drawing/2014/main" id="{407BC31A-F024-40E1-A2D3-621BBCCCAC80}"/>
              </a:ext>
            </a:extLst>
          </p:cNvPr>
          <p:cNvSpPr txBox="1"/>
          <p:nvPr/>
        </p:nvSpPr>
        <p:spPr>
          <a:xfrm>
            <a:off x="7147762" y="3351923"/>
            <a:ext cx="848412" cy="1642950"/>
          </a:xfrm>
          <a:prstGeom prst="rect">
            <a:avLst/>
          </a:prstGeom>
        </p:spPr>
        <p:txBody>
          <a:bodyPr vert="horz" wrap="square" lIns="0" tIns="12700" rIns="0" bIns="0" rtlCol="0">
            <a:spAutoFit/>
          </a:bodyPr>
          <a:lstStyle/>
          <a:p>
            <a:pPr marL="12700" marR="5080">
              <a:lnSpc>
                <a:spcPct val="115700"/>
              </a:lnSpc>
              <a:spcBef>
                <a:spcPts val="100"/>
              </a:spcBef>
            </a:pPr>
            <a:r>
              <a:rPr b="1" dirty="0" err="1">
                <a:solidFill>
                  <a:srgbClr val="0066B3"/>
                </a:solidFill>
                <a:latin typeface="Arial" panose="020B0604020202020204" pitchFamily="34" charset="0"/>
                <a:cs typeface="Arial" panose="020B0604020202020204" pitchFamily="34" charset="0"/>
              </a:rPr>
              <a:t>seguir</a:t>
            </a:r>
            <a:endParaRPr lang="en-US" b="1" dirty="0">
              <a:solidFill>
                <a:srgbClr val="0066B3"/>
              </a:solidFill>
              <a:latin typeface="Arial" panose="020B0604020202020204" pitchFamily="34" charset="0"/>
              <a:cs typeface="Arial" panose="020B0604020202020204" pitchFamily="34" charset="0"/>
            </a:endParaRPr>
          </a:p>
          <a:p>
            <a:pPr marL="12700" marR="5080">
              <a:lnSpc>
                <a:spcPct val="115700"/>
              </a:lnSpc>
              <a:spcBef>
                <a:spcPts val="100"/>
              </a:spcBef>
            </a:pPr>
            <a:r>
              <a:rPr b="1" dirty="0" err="1">
                <a:solidFill>
                  <a:srgbClr val="0066B3"/>
                </a:solidFill>
                <a:latin typeface="Arial" panose="020B0604020202020204" pitchFamily="34" charset="0"/>
                <a:cs typeface="Arial" panose="020B0604020202020204" pitchFamily="34" charset="0"/>
              </a:rPr>
              <a:t>tener</a:t>
            </a:r>
            <a:endParaRPr lang="en-US" b="1" dirty="0">
              <a:solidFill>
                <a:srgbClr val="0066B3"/>
              </a:solidFill>
              <a:latin typeface="Arial" panose="020B0604020202020204" pitchFamily="34" charset="0"/>
              <a:cs typeface="Arial" panose="020B0604020202020204" pitchFamily="34" charset="0"/>
            </a:endParaRPr>
          </a:p>
          <a:p>
            <a:pPr marL="12700" marR="5080">
              <a:lnSpc>
                <a:spcPct val="115700"/>
              </a:lnSpc>
              <a:spcBef>
                <a:spcPts val="100"/>
              </a:spcBef>
            </a:pPr>
            <a:r>
              <a:rPr b="1" dirty="0" err="1">
                <a:solidFill>
                  <a:srgbClr val="0066B3"/>
                </a:solidFill>
                <a:latin typeface="Arial" panose="020B0604020202020204" pitchFamily="34" charset="0"/>
                <a:cs typeface="Arial" panose="020B0604020202020204" pitchFamily="34" charset="0"/>
              </a:rPr>
              <a:t>traer</a:t>
            </a:r>
            <a:endParaRPr lang="en-US" b="1" dirty="0">
              <a:solidFill>
                <a:srgbClr val="0066B3"/>
              </a:solidFill>
              <a:latin typeface="Arial" panose="020B0604020202020204" pitchFamily="34" charset="0"/>
              <a:cs typeface="Arial" panose="020B0604020202020204" pitchFamily="34" charset="0"/>
            </a:endParaRPr>
          </a:p>
          <a:p>
            <a:pPr marL="12700" marR="5080">
              <a:lnSpc>
                <a:spcPct val="115700"/>
              </a:lnSpc>
              <a:spcBef>
                <a:spcPts val="100"/>
              </a:spcBef>
            </a:pPr>
            <a:r>
              <a:rPr b="1" dirty="0" err="1">
                <a:solidFill>
                  <a:srgbClr val="0066B3"/>
                </a:solidFill>
                <a:latin typeface="Arial" panose="020B0604020202020204" pitchFamily="34" charset="0"/>
                <a:cs typeface="Arial" panose="020B0604020202020204" pitchFamily="34" charset="0"/>
              </a:rPr>
              <a:t>venir</a:t>
            </a:r>
            <a:endParaRPr lang="en-US" b="1" dirty="0">
              <a:solidFill>
                <a:srgbClr val="0066B3"/>
              </a:solidFill>
              <a:latin typeface="Arial" panose="020B0604020202020204" pitchFamily="34" charset="0"/>
              <a:cs typeface="Arial" panose="020B0604020202020204" pitchFamily="34" charset="0"/>
            </a:endParaRPr>
          </a:p>
          <a:p>
            <a:pPr marL="12700" marR="5080">
              <a:lnSpc>
                <a:spcPct val="115700"/>
              </a:lnSpc>
              <a:spcBef>
                <a:spcPts val="100"/>
              </a:spcBef>
            </a:pPr>
            <a:r>
              <a:rPr b="1" dirty="0" err="1">
                <a:solidFill>
                  <a:srgbClr val="0066B3"/>
                </a:solidFill>
                <a:latin typeface="Arial" panose="020B0604020202020204" pitchFamily="34" charset="0"/>
                <a:cs typeface="Arial" panose="020B0604020202020204" pitchFamily="34" charset="0"/>
              </a:rPr>
              <a:t>ver</a:t>
            </a:r>
            <a:endParaRPr dirty="0">
              <a:latin typeface="Arial" panose="020B0604020202020204" pitchFamily="34" charset="0"/>
              <a:cs typeface="Arial" panose="020B0604020202020204" pitchFamily="34" charset="0"/>
            </a:endParaRPr>
          </a:p>
        </p:txBody>
      </p:sp>
      <p:sp>
        <p:nvSpPr>
          <p:cNvPr id="27" name="object 37">
            <a:extLst>
              <a:ext uri="{FF2B5EF4-FFF2-40B4-BE49-F238E27FC236}">
                <a16:creationId xmlns:a16="http://schemas.microsoft.com/office/drawing/2014/main" id="{15F63F64-403B-4EA7-A505-4144E81318A9}"/>
              </a:ext>
            </a:extLst>
          </p:cNvPr>
          <p:cNvSpPr/>
          <p:nvPr/>
        </p:nvSpPr>
        <p:spPr>
          <a:xfrm>
            <a:off x="8485603" y="3615104"/>
            <a:ext cx="268298" cy="1154581"/>
          </a:xfrm>
          <a:custGeom>
            <a:avLst/>
            <a:gdLst/>
            <a:ahLst/>
            <a:cxnLst/>
            <a:rect l="l" t="t" r="r" b="b"/>
            <a:pathLst>
              <a:path w="95885" h="284479">
                <a:moveTo>
                  <a:pt x="0" y="0"/>
                </a:moveTo>
                <a:lnTo>
                  <a:pt x="520" y="284238"/>
                </a:lnTo>
                <a:lnTo>
                  <a:pt x="95783" y="148158"/>
                </a:lnTo>
                <a:lnTo>
                  <a:pt x="0" y="0"/>
                </a:lnTo>
                <a:close/>
              </a:path>
            </a:pathLst>
          </a:custGeom>
          <a:solidFill>
            <a:srgbClr val="F47920"/>
          </a:solidFill>
        </p:spPr>
        <p:txBody>
          <a:bodyPr wrap="square" lIns="0" tIns="0" rIns="0" bIns="0" rtlCol="0"/>
          <a:lstStyle/>
          <a:p>
            <a:endParaRPr/>
          </a:p>
        </p:txBody>
      </p:sp>
      <p:sp>
        <p:nvSpPr>
          <p:cNvPr id="28" name="object 38">
            <a:extLst>
              <a:ext uri="{FF2B5EF4-FFF2-40B4-BE49-F238E27FC236}">
                <a16:creationId xmlns:a16="http://schemas.microsoft.com/office/drawing/2014/main" id="{94D4222B-C3E7-4F8F-8A34-2111F4739619}"/>
              </a:ext>
            </a:extLst>
          </p:cNvPr>
          <p:cNvSpPr txBox="1"/>
          <p:nvPr/>
        </p:nvSpPr>
        <p:spPr>
          <a:xfrm>
            <a:off x="9283489" y="3351923"/>
            <a:ext cx="818796" cy="1642950"/>
          </a:xfrm>
          <a:prstGeom prst="rect">
            <a:avLst/>
          </a:prstGeom>
        </p:spPr>
        <p:txBody>
          <a:bodyPr vert="horz" wrap="square" lIns="0" tIns="12700" rIns="0" bIns="0" rtlCol="0">
            <a:spAutoFit/>
          </a:bodyPr>
          <a:lstStyle/>
          <a:p>
            <a:pPr marL="12700" marR="5080">
              <a:lnSpc>
                <a:spcPct val="115700"/>
              </a:lnSpc>
              <a:spcBef>
                <a:spcPts val="100"/>
              </a:spcBef>
            </a:pPr>
            <a:r>
              <a:rPr b="1" dirty="0" err="1">
                <a:solidFill>
                  <a:srgbClr val="0066B3"/>
                </a:solidFill>
                <a:latin typeface="Arial" panose="020B0604020202020204" pitchFamily="34" charset="0"/>
                <a:cs typeface="Arial" panose="020B0604020202020204" pitchFamily="34" charset="0"/>
              </a:rPr>
              <a:t>si</a:t>
            </a:r>
            <a:r>
              <a:rPr b="1" dirty="0" err="1">
                <a:solidFill>
                  <a:srgbClr val="F47920"/>
                </a:solidFill>
                <a:latin typeface="Arial" panose="020B0604020202020204" pitchFamily="34" charset="0"/>
                <a:cs typeface="Arial" panose="020B0604020202020204" pitchFamily="34" charset="0"/>
              </a:rPr>
              <a:t>ga</a:t>
            </a:r>
            <a:endParaRPr lang="en-US" b="1" dirty="0">
              <a:solidFill>
                <a:srgbClr val="F47920"/>
              </a:solidFill>
              <a:latin typeface="Arial" panose="020B0604020202020204" pitchFamily="34" charset="0"/>
              <a:cs typeface="Arial" panose="020B0604020202020204" pitchFamily="34" charset="0"/>
            </a:endParaRPr>
          </a:p>
          <a:p>
            <a:pPr marL="12700" marR="5080">
              <a:lnSpc>
                <a:spcPct val="115700"/>
              </a:lnSpc>
              <a:spcBef>
                <a:spcPts val="100"/>
              </a:spcBef>
            </a:pPr>
            <a:r>
              <a:rPr b="1" dirty="0" err="1">
                <a:solidFill>
                  <a:srgbClr val="0066B3"/>
                </a:solidFill>
                <a:latin typeface="Arial" panose="020B0604020202020204" pitchFamily="34" charset="0"/>
                <a:cs typeface="Arial" panose="020B0604020202020204" pitchFamily="34" charset="0"/>
              </a:rPr>
              <a:t>ten</a:t>
            </a:r>
            <a:r>
              <a:rPr b="1" dirty="0" err="1">
                <a:solidFill>
                  <a:srgbClr val="F47920"/>
                </a:solidFill>
                <a:latin typeface="Arial" panose="020B0604020202020204" pitchFamily="34" charset="0"/>
                <a:cs typeface="Arial" panose="020B0604020202020204" pitchFamily="34" charset="0"/>
              </a:rPr>
              <a:t>ga</a:t>
            </a:r>
            <a:endParaRPr lang="en-US" b="1" dirty="0">
              <a:solidFill>
                <a:srgbClr val="F47920"/>
              </a:solidFill>
              <a:latin typeface="Arial" panose="020B0604020202020204" pitchFamily="34" charset="0"/>
              <a:cs typeface="Arial" panose="020B0604020202020204" pitchFamily="34" charset="0"/>
            </a:endParaRPr>
          </a:p>
          <a:p>
            <a:pPr marL="12700" marR="5080">
              <a:lnSpc>
                <a:spcPct val="115700"/>
              </a:lnSpc>
              <a:spcBef>
                <a:spcPts val="100"/>
              </a:spcBef>
            </a:pPr>
            <a:r>
              <a:rPr b="1" dirty="0" err="1">
                <a:solidFill>
                  <a:srgbClr val="0066B3"/>
                </a:solidFill>
                <a:latin typeface="Arial" panose="020B0604020202020204" pitchFamily="34" charset="0"/>
                <a:cs typeface="Arial" panose="020B0604020202020204" pitchFamily="34" charset="0"/>
              </a:rPr>
              <a:t>trai</a:t>
            </a:r>
            <a:r>
              <a:rPr b="1" dirty="0" err="1">
                <a:solidFill>
                  <a:srgbClr val="F47920"/>
                </a:solidFill>
                <a:latin typeface="Arial" panose="020B0604020202020204" pitchFamily="34" charset="0"/>
                <a:cs typeface="Arial" panose="020B0604020202020204" pitchFamily="34" charset="0"/>
              </a:rPr>
              <a:t>ga</a:t>
            </a:r>
            <a:endParaRPr lang="en-US" b="1" dirty="0">
              <a:solidFill>
                <a:srgbClr val="F47920"/>
              </a:solidFill>
              <a:latin typeface="Arial" panose="020B0604020202020204" pitchFamily="34" charset="0"/>
              <a:cs typeface="Arial" panose="020B0604020202020204" pitchFamily="34" charset="0"/>
            </a:endParaRPr>
          </a:p>
          <a:p>
            <a:pPr marL="12700" marR="5080">
              <a:lnSpc>
                <a:spcPct val="115700"/>
              </a:lnSpc>
              <a:spcBef>
                <a:spcPts val="100"/>
              </a:spcBef>
            </a:pPr>
            <a:r>
              <a:rPr b="1" dirty="0" err="1">
                <a:solidFill>
                  <a:srgbClr val="0066B3"/>
                </a:solidFill>
                <a:latin typeface="Arial" panose="020B0604020202020204" pitchFamily="34" charset="0"/>
                <a:cs typeface="Arial" panose="020B0604020202020204" pitchFamily="34" charset="0"/>
              </a:rPr>
              <a:t>ven</a:t>
            </a:r>
            <a:r>
              <a:rPr b="1" dirty="0" err="1">
                <a:solidFill>
                  <a:srgbClr val="F47920"/>
                </a:solidFill>
                <a:latin typeface="Arial" panose="020B0604020202020204" pitchFamily="34" charset="0"/>
                <a:cs typeface="Arial" panose="020B0604020202020204" pitchFamily="34" charset="0"/>
              </a:rPr>
              <a:t>ga</a:t>
            </a:r>
            <a:endParaRPr lang="en-US" b="1" dirty="0">
              <a:solidFill>
                <a:srgbClr val="F47920"/>
              </a:solidFill>
              <a:latin typeface="Arial" panose="020B0604020202020204" pitchFamily="34" charset="0"/>
              <a:cs typeface="Arial" panose="020B0604020202020204" pitchFamily="34" charset="0"/>
            </a:endParaRPr>
          </a:p>
          <a:p>
            <a:pPr marL="12700" marR="5080">
              <a:lnSpc>
                <a:spcPct val="115700"/>
              </a:lnSpc>
              <a:spcBef>
                <a:spcPts val="100"/>
              </a:spcBef>
            </a:pPr>
            <a:r>
              <a:rPr b="1" dirty="0" err="1">
                <a:solidFill>
                  <a:srgbClr val="0066B3"/>
                </a:solidFill>
                <a:latin typeface="Arial" panose="020B0604020202020204" pitchFamily="34" charset="0"/>
                <a:cs typeface="Arial" panose="020B0604020202020204" pitchFamily="34" charset="0"/>
              </a:rPr>
              <a:t>v</a:t>
            </a:r>
            <a:r>
              <a:rPr b="1" dirty="0" err="1">
                <a:solidFill>
                  <a:srgbClr val="F47920"/>
                </a:solidFill>
                <a:latin typeface="Arial" panose="020B0604020202020204" pitchFamily="34" charset="0"/>
                <a:cs typeface="Arial" panose="020B0604020202020204" pitchFamily="34" charset="0"/>
              </a:rPr>
              <a:t>ea</a:t>
            </a:r>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096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6FA8EB5-C124-45AE-AA6C-2E5B5F07F7DC}"/>
              </a:ext>
            </a:extLst>
          </p:cNvPr>
          <p:cNvSpPr>
            <a:spLocks noGrp="1"/>
          </p:cNvSpPr>
          <p:nvPr>
            <p:ph type="dt" sz="half" idx="10"/>
          </p:nvPr>
        </p:nvSpPr>
        <p:spPr/>
        <p:txBody>
          <a:bodyPr/>
          <a:lstStyle/>
          <a:p>
            <a:r>
              <a:rPr lang="en-US" dirty="0"/>
              <a:t>4.1-5</a:t>
            </a:r>
          </a:p>
        </p:txBody>
      </p:sp>
      <p:sp>
        <p:nvSpPr>
          <p:cNvPr id="3" name="Marcador de pie de página 2">
            <a:extLst>
              <a:ext uri="{FF2B5EF4-FFF2-40B4-BE49-F238E27FC236}">
                <a16:creationId xmlns:a16="http://schemas.microsoft.com/office/drawing/2014/main" id="{BD293B8F-1ECF-4862-9502-AD6CFF6E1970}"/>
              </a:ext>
            </a:extLst>
          </p:cNvPr>
          <p:cNvSpPr>
            <a:spLocks noGrp="1"/>
          </p:cNvSpPr>
          <p:nvPr>
            <p:ph type="ftr" sz="quarter" idx="11"/>
          </p:nvPr>
        </p:nvSpPr>
        <p:spPr/>
        <p:txBody>
          <a:bodyPr/>
          <a:lstStyle/>
          <a:p>
            <a:r>
              <a:rPr lang="en-US"/>
              <a:t>© by Vista Higher Learning, Inc. All rights reserved.</a:t>
            </a:r>
            <a:endParaRPr lang="en-US" dirty="0"/>
          </a:p>
        </p:txBody>
      </p:sp>
      <p:sp>
        <p:nvSpPr>
          <p:cNvPr id="13" name="Título 12">
            <a:extLst>
              <a:ext uri="{FF2B5EF4-FFF2-40B4-BE49-F238E27FC236}">
                <a16:creationId xmlns:a16="http://schemas.microsoft.com/office/drawing/2014/main" id="{F09245C2-061B-4A11-BB8C-F52624AF3436}"/>
              </a:ext>
            </a:extLst>
          </p:cNvPr>
          <p:cNvSpPr>
            <a:spLocks noGrp="1"/>
          </p:cNvSpPr>
          <p:nvPr>
            <p:ph type="title" idx="4294967295"/>
          </p:nvPr>
        </p:nvSpPr>
        <p:spPr>
          <a:xfrm>
            <a:off x="0" y="-1325563"/>
            <a:ext cx="10515600" cy="1325563"/>
          </a:xfrm>
          <a:prstGeom prst="rect">
            <a:avLst/>
          </a:prstGeom>
        </p:spPr>
        <p:txBody>
          <a:bodyPr anchor="b"/>
          <a:lstStyle/>
          <a:p>
            <a:r>
              <a:rPr lang="en-US" dirty="0"/>
              <a:t>The subjunctive in noun clauses</a:t>
            </a:r>
            <a:endParaRPr lang="es-CO" dirty="0"/>
          </a:p>
        </p:txBody>
      </p:sp>
      <p:sp>
        <p:nvSpPr>
          <p:cNvPr id="8" name="Text Placeholder 5">
            <a:extLst>
              <a:ext uri="{FF2B5EF4-FFF2-40B4-BE49-F238E27FC236}">
                <a16:creationId xmlns:a16="http://schemas.microsoft.com/office/drawing/2014/main" id="{9EB9002B-AC58-4743-A5D6-522040BD27AA}"/>
              </a:ext>
            </a:extLst>
          </p:cNvPr>
          <p:cNvSpPr txBox="1">
            <a:spLocks/>
          </p:cNvSpPr>
          <p:nvPr/>
        </p:nvSpPr>
        <p:spPr>
          <a:xfrm>
            <a:off x="2439661" y="1678384"/>
            <a:ext cx="8489596" cy="1572816"/>
          </a:xfrm>
          <a:prstGeom prst="rect">
            <a:avLst/>
          </a:prstGeom>
        </p:spPr>
        <p:txBody>
          <a:bodyPr wrap="square">
            <a:noAutofit/>
          </a:bodyPr>
          <a:lstStyle>
            <a:lvl1pPr marL="312738" indent="0" algn="l" defTabSz="914400" rtl="0" eaLnBrk="1" latinLnBrk="0" hangingPunct="1">
              <a:lnSpc>
                <a:spcPts val="4000"/>
              </a:lnSpc>
              <a:spcBef>
                <a:spcPts val="0"/>
              </a:spcBef>
              <a:buClr>
                <a:schemeClr val="accent2"/>
              </a:buClr>
              <a:buFont typeface="Arial" panose="020B0604020202020204" pitchFamily="34" charset="0"/>
              <a:buNone/>
              <a:tabLst/>
              <a:defRPr sz="2800" kern="1200">
                <a:ln>
                  <a:noFill/>
                </a:ln>
                <a:solidFill>
                  <a:schemeClr val="tx1"/>
                </a:solidFill>
                <a:effectLst/>
                <a:latin typeface="Arial" panose="020B0604020202020204" pitchFamily="34" charset="0"/>
                <a:ea typeface="+mn-ea"/>
                <a:cs typeface="Arial" panose="020B0604020202020204" pitchFamily="34" charset="0"/>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eaLnBrk="1" hangingPunct="1">
              <a:lnSpc>
                <a:spcPts val="3000"/>
              </a:lnSpc>
            </a:pPr>
            <a:r>
              <a:rPr lang="en-US" altLang="es-CO" sz="2400" spc="-10" dirty="0"/>
              <a:t>Verbs with stem changes in the present indicative show the same changes in the present subjunctive. Stem-changing </a:t>
            </a:r>
            <a:br>
              <a:rPr lang="en-US" altLang="es-CO" sz="2400" spc="-10" dirty="0"/>
            </a:br>
            <a:r>
              <a:rPr lang="en-US" altLang="es-CO" sz="2400" b="1" dirty="0"/>
              <a:t>–</a:t>
            </a:r>
            <a:r>
              <a:rPr lang="en-US" altLang="es-CO" sz="2400" b="1" spc="-10" dirty="0" err="1"/>
              <a:t>ir</a:t>
            </a:r>
            <a:r>
              <a:rPr lang="en-US" altLang="es-CO" sz="2400" spc="-10" dirty="0"/>
              <a:t> verbs also undergo a stem change in the </a:t>
            </a:r>
            <a:r>
              <a:rPr lang="en-US" altLang="es-CO" sz="2400" b="1" spc="-10" dirty="0" err="1"/>
              <a:t>nosotros</a:t>
            </a:r>
            <a:r>
              <a:rPr lang="en-US" altLang="es-CO" sz="2400" b="1" spc="-10" dirty="0"/>
              <a:t>/as</a:t>
            </a:r>
            <a:r>
              <a:rPr lang="en-US" altLang="es-CO" sz="2400" spc="-10" dirty="0"/>
              <a:t> and </a:t>
            </a:r>
            <a:r>
              <a:rPr lang="en-US" altLang="es-CO" sz="2400" b="1" spc="-10" dirty="0" err="1"/>
              <a:t>vosotros</a:t>
            </a:r>
            <a:r>
              <a:rPr lang="en-US" altLang="es-CO" sz="2400" b="1" spc="-10" dirty="0"/>
              <a:t>/as</a:t>
            </a:r>
            <a:r>
              <a:rPr lang="en-US" altLang="es-CO" sz="2400" spc="-10" dirty="0"/>
              <a:t> forms of the present subjunctive.</a:t>
            </a:r>
          </a:p>
        </p:txBody>
      </p:sp>
      <p:sp>
        <p:nvSpPr>
          <p:cNvPr id="9" name="Elipse 8">
            <a:extLst>
              <a:ext uri="{FF2B5EF4-FFF2-40B4-BE49-F238E27FC236}">
                <a16:creationId xmlns:a16="http://schemas.microsoft.com/office/drawing/2014/main" id="{DD7738C9-67AD-44F3-9C3C-27764B264070}"/>
              </a:ext>
            </a:extLst>
          </p:cNvPr>
          <p:cNvSpPr/>
          <p:nvPr/>
        </p:nvSpPr>
        <p:spPr>
          <a:xfrm>
            <a:off x="2554271" y="1851889"/>
            <a:ext cx="144000" cy="1440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object 40">
            <a:extLst>
              <a:ext uri="{FF2B5EF4-FFF2-40B4-BE49-F238E27FC236}">
                <a16:creationId xmlns:a16="http://schemas.microsoft.com/office/drawing/2014/main" id="{B44D8C2A-5998-412F-969A-DBBD0C25E2AD}"/>
              </a:ext>
            </a:extLst>
          </p:cNvPr>
          <p:cNvSpPr txBox="1"/>
          <p:nvPr/>
        </p:nvSpPr>
        <p:spPr>
          <a:xfrm>
            <a:off x="2002724" y="3456618"/>
            <a:ext cx="1645992" cy="2513509"/>
          </a:xfrm>
          <a:prstGeom prst="rect">
            <a:avLst/>
          </a:prstGeom>
          <a:solidFill>
            <a:srgbClr val="FFE7B6"/>
          </a:solidFill>
        </p:spPr>
        <p:txBody>
          <a:bodyPr vert="horz" wrap="square" lIns="0" tIns="5080" rIns="0" bIns="0" rtlCol="0">
            <a:spAutoFit/>
          </a:bodyPr>
          <a:lstStyle/>
          <a:p>
            <a:pPr marL="50165" marR="133985">
              <a:spcAft>
                <a:spcPts val="600"/>
              </a:spcAft>
            </a:pPr>
            <a:r>
              <a:rPr sz="1600" b="1" dirty="0">
                <a:solidFill>
                  <a:srgbClr val="0066B3"/>
                </a:solidFill>
                <a:latin typeface="Arial" panose="020B0604020202020204" pitchFamily="34" charset="0"/>
                <a:cs typeface="Arial" panose="020B0604020202020204" pitchFamily="34" charset="0"/>
              </a:rPr>
              <a:t>pensar (e:ie) </a:t>
            </a:r>
            <a:endParaRPr lang="en-US" sz="1600" b="1" dirty="0">
              <a:solidFill>
                <a:srgbClr val="0066B3"/>
              </a:solidFill>
              <a:latin typeface="Arial" panose="020B0604020202020204" pitchFamily="34" charset="0"/>
              <a:cs typeface="Arial" panose="020B0604020202020204" pitchFamily="34" charset="0"/>
            </a:endParaRPr>
          </a:p>
          <a:p>
            <a:pPr marL="50165" marR="133985">
              <a:spcAft>
                <a:spcPts val="600"/>
              </a:spcAft>
            </a:pPr>
            <a:r>
              <a:rPr sz="1600" b="1" dirty="0" err="1">
                <a:solidFill>
                  <a:srgbClr val="0066B3"/>
                </a:solidFill>
                <a:latin typeface="Arial" panose="020B0604020202020204" pitchFamily="34" charset="0"/>
                <a:cs typeface="Arial" panose="020B0604020202020204" pitchFamily="34" charset="0"/>
              </a:rPr>
              <a:t>jugar</a:t>
            </a:r>
            <a:r>
              <a:rPr sz="1600" b="1" dirty="0">
                <a:solidFill>
                  <a:srgbClr val="0066B3"/>
                </a:solidFill>
                <a:latin typeface="Arial" panose="020B0604020202020204" pitchFamily="34" charset="0"/>
                <a:cs typeface="Arial" panose="020B0604020202020204" pitchFamily="34" charset="0"/>
              </a:rPr>
              <a:t> (</a:t>
            </a:r>
            <a:r>
              <a:rPr sz="1600" b="1" dirty="0" err="1">
                <a:solidFill>
                  <a:srgbClr val="0066B3"/>
                </a:solidFill>
                <a:latin typeface="Arial" panose="020B0604020202020204" pitchFamily="34" charset="0"/>
                <a:cs typeface="Arial" panose="020B0604020202020204" pitchFamily="34" charset="0"/>
              </a:rPr>
              <a:t>u:ue</a:t>
            </a:r>
            <a:r>
              <a:rPr sz="1600" b="1" dirty="0">
                <a:solidFill>
                  <a:srgbClr val="0066B3"/>
                </a:solidFill>
                <a:latin typeface="Arial" panose="020B0604020202020204" pitchFamily="34" charset="0"/>
                <a:cs typeface="Arial" panose="020B0604020202020204" pitchFamily="34" charset="0"/>
              </a:rPr>
              <a:t>)</a:t>
            </a:r>
            <a:endParaRPr lang="en-US" sz="1600" b="1" dirty="0">
              <a:solidFill>
                <a:srgbClr val="0066B3"/>
              </a:solidFill>
              <a:latin typeface="Arial" panose="020B0604020202020204" pitchFamily="34" charset="0"/>
              <a:cs typeface="Arial" panose="020B0604020202020204" pitchFamily="34" charset="0"/>
            </a:endParaRPr>
          </a:p>
          <a:p>
            <a:pPr marL="50165" marR="133985">
              <a:spcAft>
                <a:spcPts val="600"/>
              </a:spcAft>
            </a:pPr>
            <a:r>
              <a:rPr sz="1600" b="1" dirty="0" err="1">
                <a:solidFill>
                  <a:srgbClr val="0066B3"/>
                </a:solidFill>
                <a:latin typeface="Arial" panose="020B0604020202020204" pitchFamily="34" charset="0"/>
                <a:cs typeface="Arial" panose="020B0604020202020204" pitchFamily="34" charset="0"/>
              </a:rPr>
              <a:t>mostrar</a:t>
            </a:r>
            <a:r>
              <a:rPr sz="1600" b="1" dirty="0">
                <a:solidFill>
                  <a:srgbClr val="0066B3"/>
                </a:solidFill>
                <a:latin typeface="Arial" panose="020B0604020202020204" pitchFamily="34" charset="0"/>
                <a:cs typeface="Arial" panose="020B0604020202020204" pitchFamily="34" charset="0"/>
              </a:rPr>
              <a:t> (</a:t>
            </a:r>
            <a:r>
              <a:rPr sz="1600" b="1" dirty="0" err="1">
                <a:solidFill>
                  <a:srgbClr val="0066B3"/>
                </a:solidFill>
                <a:latin typeface="Arial" panose="020B0604020202020204" pitchFamily="34" charset="0"/>
                <a:cs typeface="Arial" panose="020B0604020202020204" pitchFamily="34" charset="0"/>
              </a:rPr>
              <a:t>o:ue</a:t>
            </a:r>
            <a:r>
              <a:rPr sz="1600" b="1" dirty="0">
                <a:solidFill>
                  <a:srgbClr val="0066B3"/>
                </a:solidFill>
                <a:latin typeface="Arial" panose="020B0604020202020204" pitchFamily="34" charset="0"/>
                <a:cs typeface="Arial" panose="020B0604020202020204" pitchFamily="34" charset="0"/>
              </a:rPr>
              <a:t>)</a:t>
            </a:r>
            <a:endParaRPr lang="en-US" sz="1600" b="1" dirty="0">
              <a:solidFill>
                <a:srgbClr val="0066B3"/>
              </a:solidFill>
              <a:latin typeface="Arial" panose="020B0604020202020204" pitchFamily="34" charset="0"/>
              <a:cs typeface="Arial" panose="020B0604020202020204" pitchFamily="34" charset="0"/>
            </a:endParaRPr>
          </a:p>
          <a:p>
            <a:pPr marL="50165" marR="133985">
              <a:spcAft>
                <a:spcPts val="600"/>
              </a:spcAft>
            </a:pPr>
            <a:r>
              <a:rPr sz="1600" b="1" dirty="0" err="1">
                <a:solidFill>
                  <a:srgbClr val="0066B3"/>
                </a:solidFill>
                <a:latin typeface="Arial" panose="020B0604020202020204" pitchFamily="34" charset="0"/>
                <a:cs typeface="Arial" panose="020B0604020202020204" pitchFamily="34" charset="0"/>
              </a:rPr>
              <a:t>entender</a:t>
            </a:r>
            <a:r>
              <a:rPr sz="1600" b="1" spc="-75" dirty="0">
                <a:solidFill>
                  <a:srgbClr val="0066B3"/>
                </a:solidFill>
                <a:latin typeface="Arial" panose="020B0604020202020204" pitchFamily="34" charset="0"/>
                <a:cs typeface="Arial" panose="020B0604020202020204" pitchFamily="34" charset="0"/>
              </a:rPr>
              <a:t> </a:t>
            </a:r>
            <a:r>
              <a:rPr sz="1600" b="1" dirty="0">
                <a:solidFill>
                  <a:srgbClr val="0066B3"/>
                </a:solidFill>
                <a:latin typeface="Arial" panose="020B0604020202020204" pitchFamily="34" charset="0"/>
                <a:cs typeface="Arial" panose="020B0604020202020204" pitchFamily="34" charset="0"/>
              </a:rPr>
              <a:t>(</a:t>
            </a:r>
            <a:r>
              <a:rPr sz="1600" b="1" dirty="0" err="1">
                <a:solidFill>
                  <a:srgbClr val="0066B3"/>
                </a:solidFill>
                <a:latin typeface="Arial" panose="020B0604020202020204" pitchFamily="34" charset="0"/>
                <a:cs typeface="Arial" panose="020B0604020202020204" pitchFamily="34" charset="0"/>
              </a:rPr>
              <a:t>e:ie</a:t>
            </a:r>
            <a:r>
              <a:rPr sz="1600" b="1" dirty="0">
                <a:solidFill>
                  <a:srgbClr val="0066B3"/>
                </a:solidFill>
                <a:latin typeface="Arial" panose="020B0604020202020204" pitchFamily="34" charset="0"/>
                <a:cs typeface="Arial" panose="020B0604020202020204" pitchFamily="34" charset="0"/>
              </a:rPr>
              <a:t>)</a:t>
            </a:r>
            <a:endParaRPr lang="en-US" sz="1600" b="1" dirty="0">
              <a:solidFill>
                <a:srgbClr val="0066B3"/>
              </a:solidFill>
              <a:latin typeface="Arial" panose="020B0604020202020204" pitchFamily="34" charset="0"/>
              <a:cs typeface="Arial" panose="020B0604020202020204" pitchFamily="34" charset="0"/>
            </a:endParaRPr>
          </a:p>
          <a:p>
            <a:pPr marL="50165" marR="133985">
              <a:spcAft>
                <a:spcPts val="600"/>
              </a:spcAft>
            </a:pPr>
            <a:r>
              <a:rPr sz="1600" b="1" dirty="0">
                <a:solidFill>
                  <a:srgbClr val="0066B3"/>
                </a:solidFill>
                <a:latin typeface="Arial" panose="020B0604020202020204" pitchFamily="34" charset="0"/>
                <a:cs typeface="Arial" panose="020B0604020202020204" pitchFamily="34" charset="0"/>
              </a:rPr>
              <a:t>resolver</a:t>
            </a:r>
            <a:r>
              <a:rPr sz="1600" b="1" spc="-65" dirty="0">
                <a:solidFill>
                  <a:srgbClr val="0066B3"/>
                </a:solidFill>
                <a:latin typeface="Arial" panose="020B0604020202020204" pitchFamily="34" charset="0"/>
                <a:cs typeface="Arial" panose="020B0604020202020204" pitchFamily="34" charset="0"/>
              </a:rPr>
              <a:t> </a:t>
            </a:r>
            <a:r>
              <a:rPr sz="1600" b="1" dirty="0">
                <a:solidFill>
                  <a:srgbClr val="0066B3"/>
                </a:solidFill>
                <a:latin typeface="Arial" panose="020B0604020202020204" pitchFamily="34" charset="0"/>
                <a:cs typeface="Arial" panose="020B0604020202020204" pitchFamily="34" charset="0"/>
              </a:rPr>
              <a:t>(</a:t>
            </a:r>
            <a:r>
              <a:rPr sz="1600" b="1" dirty="0" err="1">
                <a:solidFill>
                  <a:srgbClr val="0066B3"/>
                </a:solidFill>
                <a:latin typeface="Arial" panose="020B0604020202020204" pitchFamily="34" charset="0"/>
                <a:cs typeface="Arial" panose="020B0604020202020204" pitchFamily="34" charset="0"/>
              </a:rPr>
              <a:t>o:ue</a:t>
            </a:r>
            <a:r>
              <a:rPr sz="1600" b="1" dirty="0">
                <a:solidFill>
                  <a:srgbClr val="0066B3"/>
                </a:solidFill>
                <a:latin typeface="Arial" panose="020B0604020202020204" pitchFamily="34" charset="0"/>
                <a:cs typeface="Arial" panose="020B0604020202020204" pitchFamily="34" charset="0"/>
              </a:rPr>
              <a:t>)</a:t>
            </a:r>
            <a:endParaRPr lang="en-US" sz="1600" b="1" dirty="0">
              <a:solidFill>
                <a:srgbClr val="0066B3"/>
              </a:solidFill>
              <a:latin typeface="Arial" panose="020B0604020202020204" pitchFamily="34" charset="0"/>
              <a:cs typeface="Arial" panose="020B0604020202020204" pitchFamily="34" charset="0"/>
            </a:endParaRPr>
          </a:p>
          <a:p>
            <a:pPr marL="50165" marR="133985">
              <a:spcAft>
                <a:spcPts val="600"/>
              </a:spcAft>
            </a:pPr>
            <a:r>
              <a:rPr sz="1600" b="1" dirty="0" err="1">
                <a:solidFill>
                  <a:srgbClr val="0066B3"/>
                </a:solidFill>
                <a:latin typeface="Arial" panose="020B0604020202020204" pitchFamily="34" charset="0"/>
                <a:cs typeface="Arial" panose="020B0604020202020204" pitchFamily="34" charset="0"/>
              </a:rPr>
              <a:t>pedir</a:t>
            </a:r>
            <a:r>
              <a:rPr sz="1600" b="1" dirty="0">
                <a:solidFill>
                  <a:srgbClr val="0066B3"/>
                </a:solidFill>
                <a:latin typeface="Arial" panose="020B0604020202020204" pitchFamily="34" charset="0"/>
                <a:cs typeface="Arial" panose="020B0604020202020204" pitchFamily="34" charset="0"/>
              </a:rPr>
              <a:t> (</a:t>
            </a:r>
            <a:r>
              <a:rPr sz="1600" b="1" dirty="0" err="1">
                <a:solidFill>
                  <a:srgbClr val="0066B3"/>
                </a:solidFill>
                <a:latin typeface="Arial" panose="020B0604020202020204" pitchFamily="34" charset="0"/>
                <a:cs typeface="Arial" panose="020B0604020202020204" pitchFamily="34" charset="0"/>
              </a:rPr>
              <a:t>e:i</a:t>
            </a:r>
            <a:r>
              <a:rPr sz="1600" b="1" dirty="0">
                <a:solidFill>
                  <a:srgbClr val="0066B3"/>
                </a:solidFill>
                <a:latin typeface="Arial" panose="020B0604020202020204" pitchFamily="34" charset="0"/>
                <a:cs typeface="Arial" panose="020B0604020202020204" pitchFamily="34" charset="0"/>
              </a:rPr>
              <a:t>)</a:t>
            </a:r>
            <a:endParaRPr lang="en-US" sz="1600" b="1" dirty="0">
              <a:solidFill>
                <a:srgbClr val="0066B3"/>
              </a:solidFill>
              <a:latin typeface="Arial" panose="020B0604020202020204" pitchFamily="34" charset="0"/>
              <a:cs typeface="Arial" panose="020B0604020202020204" pitchFamily="34" charset="0"/>
            </a:endParaRPr>
          </a:p>
          <a:p>
            <a:pPr marL="50165" marR="133985">
              <a:spcAft>
                <a:spcPts val="600"/>
              </a:spcAft>
            </a:pPr>
            <a:r>
              <a:rPr sz="1600" b="1" dirty="0" err="1">
                <a:solidFill>
                  <a:srgbClr val="0066B3"/>
                </a:solidFill>
                <a:latin typeface="Arial" panose="020B0604020202020204" pitchFamily="34" charset="0"/>
                <a:cs typeface="Arial" panose="020B0604020202020204" pitchFamily="34" charset="0"/>
              </a:rPr>
              <a:t>sentir</a:t>
            </a:r>
            <a:r>
              <a:rPr sz="1600" b="1" dirty="0">
                <a:solidFill>
                  <a:srgbClr val="0066B3"/>
                </a:solidFill>
                <a:latin typeface="Arial" panose="020B0604020202020204" pitchFamily="34" charset="0"/>
                <a:cs typeface="Arial" panose="020B0604020202020204" pitchFamily="34" charset="0"/>
              </a:rPr>
              <a:t> (</a:t>
            </a:r>
            <a:r>
              <a:rPr sz="1600" b="1" dirty="0" err="1">
                <a:solidFill>
                  <a:srgbClr val="0066B3"/>
                </a:solidFill>
                <a:latin typeface="Arial" panose="020B0604020202020204" pitchFamily="34" charset="0"/>
                <a:cs typeface="Arial" panose="020B0604020202020204" pitchFamily="34" charset="0"/>
              </a:rPr>
              <a:t>e:ie</a:t>
            </a:r>
            <a:r>
              <a:rPr sz="1600" b="1" dirty="0">
                <a:solidFill>
                  <a:srgbClr val="0066B3"/>
                </a:solidFill>
                <a:latin typeface="Arial" panose="020B0604020202020204" pitchFamily="34" charset="0"/>
                <a:cs typeface="Arial" panose="020B0604020202020204" pitchFamily="34" charset="0"/>
              </a:rPr>
              <a:t>)</a:t>
            </a:r>
            <a:endParaRPr lang="en-US" sz="1600" b="1" dirty="0">
              <a:solidFill>
                <a:srgbClr val="0066B3"/>
              </a:solidFill>
              <a:latin typeface="Arial" panose="020B0604020202020204" pitchFamily="34" charset="0"/>
              <a:cs typeface="Arial" panose="020B0604020202020204" pitchFamily="34" charset="0"/>
            </a:endParaRPr>
          </a:p>
          <a:p>
            <a:pPr marL="50165" marR="133985">
              <a:spcAft>
                <a:spcPts val="600"/>
              </a:spcAft>
            </a:pPr>
            <a:r>
              <a:rPr sz="1600" b="1" dirty="0" err="1">
                <a:solidFill>
                  <a:srgbClr val="0066B3"/>
                </a:solidFill>
                <a:latin typeface="Arial" panose="020B0604020202020204" pitchFamily="34" charset="0"/>
                <a:cs typeface="Arial" panose="020B0604020202020204" pitchFamily="34" charset="0"/>
              </a:rPr>
              <a:t>dormir</a:t>
            </a:r>
            <a:r>
              <a:rPr sz="1600" b="1" spc="-10" dirty="0">
                <a:solidFill>
                  <a:srgbClr val="0066B3"/>
                </a:solidFill>
                <a:latin typeface="Arial" panose="020B0604020202020204" pitchFamily="34" charset="0"/>
                <a:cs typeface="Arial" panose="020B0604020202020204" pitchFamily="34" charset="0"/>
              </a:rPr>
              <a:t> </a:t>
            </a:r>
            <a:r>
              <a:rPr sz="1600" b="1" dirty="0">
                <a:solidFill>
                  <a:srgbClr val="0066B3"/>
                </a:solidFill>
                <a:latin typeface="Arial" panose="020B0604020202020204" pitchFamily="34" charset="0"/>
                <a:cs typeface="Arial" panose="020B0604020202020204" pitchFamily="34" charset="0"/>
              </a:rPr>
              <a:t>(</a:t>
            </a:r>
            <a:r>
              <a:rPr sz="1600" b="1" dirty="0" err="1">
                <a:solidFill>
                  <a:srgbClr val="0066B3"/>
                </a:solidFill>
                <a:latin typeface="Arial" panose="020B0604020202020204" pitchFamily="34" charset="0"/>
                <a:cs typeface="Arial" panose="020B0604020202020204" pitchFamily="34" charset="0"/>
              </a:rPr>
              <a:t>o:ue</a:t>
            </a:r>
            <a:r>
              <a:rPr sz="1600" b="1" dirty="0">
                <a:solidFill>
                  <a:srgbClr val="0066B3"/>
                </a:solidFill>
                <a:latin typeface="Arial" panose="020B0604020202020204" pitchFamily="34" charset="0"/>
                <a:cs typeface="Arial" panose="020B0604020202020204" pitchFamily="34" charset="0"/>
              </a:rPr>
              <a:t>)</a:t>
            </a:r>
            <a:endParaRPr sz="1600" b="1" dirty="0">
              <a:latin typeface="Arial" panose="020B0604020202020204" pitchFamily="34" charset="0"/>
              <a:cs typeface="Arial" panose="020B0604020202020204" pitchFamily="34" charset="0"/>
            </a:endParaRPr>
          </a:p>
        </p:txBody>
      </p:sp>
      <p:sp>
        <p:nvSpPr>
          <p:cNvPr id="14" name="object 42">
            <a:extLst>
              <a:ext uri="{FF2B5EF4-FFF2-40B4-BE49-F238E27FC236}">
                <a16:creationId xmlns:a16="http://schemas.microsoft.com/office/drawing/2014/main" id="{5C3239CA-2AA1-44DE-B642-7F7D17EDBC4B}"/>
              </a:ext>
            </a:extLst>
          </p:cNvPr>
          <p:cNvSpPr txBox="1"/>
          <p:nvPr/>
        </p:nvSpPr>
        <p:spPr>
          <a:xfrm>
            <a:off x="4200115" y="3456618"/>
            <a:ext cx="6685600" cy="2513509"/>
          </a:xfrm>
          <a:prstGeom prst="rect">
            <a:avLst/>
          </a:prstGeom>
          <a:solidFill>
            <a:srgbClr val="FFE7B6"/>
          </a:solidFill>
        </p:spPr>
        <p:txBody>
          <a:bodyPr vert="horz" wrap="square" lIns="0" tIns="5080" rIns="0" bIns="0" rtlCol="0">
            <a:spAutoFit/>
          </a:bodyPr>
          <a:lstStyle/>
          <a:p>
            <a:pPr marL="50165" marR="710565">
              <a:spcBef>
                <a:spcPts val="40"/>
              </a:spcBef>
              <a:spcAft>
                <a:spcPts val="600"/>
              </a:spcAft>
            </a:pPr>
            <a:r>
              <a:rPr sz="1600" b="1" dirty="0">
                <a:solidFill>
                  <a:srgbClr val="0066B3"/>
                </a:solidFill>
                <a:latin typeface="Arial" panose="020B0604020202020204" pitchFamily="34" charset="0"/>
                <a:cs typeface="Arial" panose="020B0604020202020204" pitchFamily="34" charset="0"/>
              </a:rPr>
              <a:t>p</a:t>
            </a:r>
            <a:r>
              <a:rPr sz="1600" b="1" dirty="0">
                <a:solidFill>
                  <a:srgbClr val="F47920"/>
                </a:solidFill>
                <a:latin typeface="Arial" panose="020B0604020202020204" pitchFamily="34" charset="0"/>
                <a:cs typeface="Arial" panose="020B0604020202020204" pitchFamily="34" charset="0"/>
              </a:rPr>
              <a:t>ie</a:t>
            </a:r>
            <a:r>
              <a:rPr sz="1600" b="1" dirty="0">
                <a:solidFill>
                  <a:srgbClr val="0066B3"/>
                </a:solidFill>
                <a:latin typeface="Arial" panose="020B0604020202020204" pitchFamily="34" charset="0"/>
                <a:cs typeface="Arial" panose="020B0604020202020204" pitchFamily="34" charset="0"/>
              </a:rPr>
              <a:t>nse,</a:t>
            </a:r>
            <a:r>
              <a:rPr sz="1600" b="1" spc="-35" dirty="0">
                <a:solidFill>
                  <a:srgbClr val="0066B3"/>
                </a:solidFill>
                <a:latin typeface="Arial" panose="020B0604020202020204" pitchFamily="34" charset="0"/>
                <a:cs typeface="Arial" panose="020B0604020202020204" pitchFamily="34" charset="0"/>
              </a:rPr>
              <a:t> </a:t>
            </a:r>
            <a:r>
              <a:rPr sz="1600" b="1" dirty="0">
                <a:solidFill>
                  <a:srgbClr val="0066B3"/>
                </a:solidFill>
                <a:latin typeface="Arial" panose="020B0604020202020204" pitchFamily="34" charset="0"/>
                <a:cs typeface="Arial" panose="020B0604020202020204" pitchFamily="34" charset="0"/>
              </a:rPr>
              <a:t>p</a:t>
            </a:r>
            <a:r>
              <a:rPr sz="1600" b="1" dirty="0">
                <a:solidFill>
                  <a:srgbClr val="F47920"/>
                </a:solidFill>
                <a:latin typeface="Arial" panose="020B0604020202020204" pitchFamily="34" charset="0"/>
                <a:cs typeface="Arial" panose="020B0604020202020204" pitchFamily="34" charset="0"/>
              </a:rPr>
              <a:t>ie</a:t>
            </a:r>
            <a:r>
              <a:rPr sz="1600" b="1" dirty="0">
                <a:solidFill>
                  <a:srgbClr val="0066B3"/>
                </a:solidFill>
                <a:latin typeface="Arial" panose="020B0604020202020204" pitchFamily="34" charset="0"/>
                <a:cs typeface="Arial" panose="020B0604020202020204" pitchFamily="34" charset="0"/>
              </a:rPr>
              <a:t>nses,</a:t>
            </a:r>
            <a:r>
              <a:rPr sz="1600" b="1" spc="-35" dirty="0">
                <a:solidFill>
                  <a:srgbClr val="0066B3"/>
                </a:solidFill>
                <a:latin typeface="Arial" panose="020B0604020202020204" pitchFamily="34" charset="0"/>
                <a:cs typeface="Arial" panose="020B0604020202020204" pitchFamily="34" charset="0"/>
              </a:rPr>
              <a:t> </a:t>
            </a:r>
            <a:r>
              <a:rPr sz="1600" b="1" dirty="0">
                <a:solidFill>
                  <a:srgbClr val="0066B3"/>
                </a:solidFill>
                <a:latin typeface="Arial" panose="020B0604020202020204" pitchFamily="34" charset="0"/>
                <a:cs typeface="Arial" panose="020B0604020202020204" pitchFamily="34" charset="0"/>
              </a:rPr>
              <a:t>p</a:t>
            </a:r>
            <a:r>
              <a:rPr sz="1600" b="1" dirty="0">
                <a:solidFill>
                  <a:srgbClr val="F47920"/>
                </a:solidFill>
                <a:latin typeface="Arial" panose="020B0604020202020204" pitchFamily="34" charset="0"/>
                <a:cs typeface="Arial" panose="020B0604020202020204" pitchFamily="34" charset="0"/>
              </a:rPr>
              <a:t>ie</a:t>
            </a:r>
            <a:r>
              <a:rPr sz="1600" b="1" dirty="0">
                <a:solidFill>
                  <a:srgbClr val="0066B3"/>
                </a:solidFill>
                <a:latin typeface="Arial" panose="020B0604020202020204" pitchFamily="34" charset="0"/>
                <a:cs typeface="Arial" panose="020B0604020202020204" pitchFamily="34" charset="0"/>
              </a:rPr>
              <a:t>nse,</a:t>
            </a:r>
            <a:r>
              <a:rPr sz="1600" b="1" spc="-35" dirty="0">
                <a:solidFill>
                  <a:srgbClr val="0066B3"/>
                </a:solidFill>
                <a:latin typeface="Arial" panose="020B0604020202020204" pitchFamily="34" charset="0"/>
                <a:cs typeface="Arial" panose="020B0604020202020204" pitchFamily="34" charset="0"/>
              </a:rPr>
              <a:t> </a:t>
            </a:r>
            <a:r>
              <a:rPr sz="1600" b="1" dirty="0">
                <a:solidFill>
                  <a:srgbClr val="0066B3"/>
                </a:solidFill>
                <a:latin typeface="Arial" panose="020B0604020202020204" pitchFamily="34" charset="0"/>
                <a:cs typeface="Arial" panose="020B0604020202020204" pitchFamily="34" charset="0"/>
              </a:rPr>
              <a:t>pensemos,</a:t>
            </a:r>
            <a:r>
              <a:rPr sz="1600" b="1" spc="-35" dirty="0">
                <a:solidFill>
                  <a:srgbClr val="0066B3"/>
                </a:solidFill>
                <a:latin typeface="Arial" panose="020B0604020202020204" pitchFamily="34" charset="0"/>
                <a:cs typeface="Arial" panose="020B0604020202020204" pitchFamily="34" charset="0"/>
              </a:rPr>
              <a:t> </a:t>
            </a:r>
            <a:r>
              <a:rPr sz="1600" b="1" dirty="0">
                <a:solidFill>
                  <a:srgbClr val="0066B3"/>
                </a:solidFill>
                <a:latin typeface="Arial" panose="020B0604020202020204" pitchFamily="34" charset="0"/>
                <a:cs typeface="Arial" panose="020B0604020202020204" pitchFamily="34" charset="0"/>
              </a:rPr>
              <a:t>penséis,</a:t>
            </a:r>
            <a:r>
              <a:rPr sz="1600" b="1" spc="-35" dirty="0">
                <a:solidFill>
                  <a:srgbClr val="0066B3"/>
                </a:solidFill>
                <a:latin typeface="Arial" panose="020B0604020202020204" pitchFamily="34" charset="0"/>
                <a:cs typeface="Arial" panose="020B0604020202020204" pitchFamily="34" charset="0"/>
              </a:rPr>
              <a:t> </a:t>
            </a:r>
            <a:r>
              <a:rPr sz="1600" b="1" dirty="0" err="1">
                <a:solidFill>
                  <a:srgbClr val="0066B3"/>
                </a:solidFill>
                <a:latin typeface="Arial" panose="020B0604020202020204" pitchFamily="34" charset="0"/>
                <a:cs typeface="Arial" panose="020B0604020202020204" pitchFamily="34" charset="0"/>
              </a:rPr>
              <a:t>p</a:t>
            </a:r>
            <a:r>
              <a:rPr sz="1600" b="1" dirty="0" err="1">
                <a:solidFill>
                  <a:srgbClr val="F47920"/>
                </a:solidFill>
                <a:latin typeface="Arial" panose="020B0604020202020204" pitchFamily="34" charset="0"/>
                <a:cs typeface="Arial" panose="020B0604020202020204" pitchFamily="34" charset="0"/>
              </a:rPr>
              <a:t>ie</a:t>
            </a:r>
            <a:r>
              <a:rPr sz="1600" b="1" dirty="0" err="1">
                <a:solidFill>
                  <a:srgbClr val="0066B3"/>
                </a:solidFill>
                <a:latin typeface="Arial" panose="020B0604020202020204" pitchFamily="34" charset="0"/>
                <a:cs typeface="Arial" panose="020B0604020202020204" pitchFamily="34" charset="0"/>
              </a:rPr>
              <a:t>nsen</a:t>
            </a:r>
            <a:endParaRPr lang="en-US" sz="1600" b="1" dirty="0">
              <a:solidFill>
                <a:srgbClr val="0066B3"/>
              </a:solidFill>
              <a:latin typeface="Arial" panose="020B0604020202020204" pitchFamily="34" charset="0"/>
              <a:cs typeface="Arial" panose="020B0604020202020204" pitchFamily="34" charset="0"/>
            </a:endParaRPr>
          </a:p>
          <a:p>
            <a:pPr marL="50165" marR="710565">
              <a:spcBef>
                <a:spcPts val="40"/>
              </a:spcBef>
              <a:spcAft>
                <a:spcPts val="600"/>
              </a:spcAft>
            </a:pPr>
            <a:r>
              <a:rPr sz="1600" b="1" dirty="0" err="1">
                <a:solidFill>
                  <a:srgbClr val="0066B3"/>
                </a:solidFill>
                <a:latin typeface="Arial" panose="020B0604020202020204" pitchFamily="34" charset="0"/>
                <a:cs typeface="Arial" panose="020B0604020202020204" pitchFamily="34" charset="0"/>
              </a:rPr>
              <a:t>j</a:t>
            </a:r>
            <a:r>
              <a:rPr sz="1600" b="1" dirty="0" err="1">
                <a:solidFill>
                  <a:srgbClr val="F47920"/>
                </a:solidFill>
                <a:latin typeface="Arial" panose="020B0604020202020204" pitchFamily="34" charset="0"/>
                <a:cs typeface="Arial" panose="020B0604020202020204" pitchFamily="34" charset="0"/>
              </a:rPr>
              <a:t>ue</a:t>
            </a:r>
            <a:r>
              <a:rPr sz="1600" b="1" dirty="0" err="1">
                <a:solidFill>
                  <a:srgbClr val="0066B3"/>
                </a:solidFill>
                <a:latin typeface="Arial" panose="020B0604020202020204" pitchFamily="34" charset="0"/>
                <a:cs typeface="Arial" panose="020B0604020202020204" pitchFamily="34" charset="0"/>
              </a:rPr>
              <a:t>gue</a:t>
            </a:r>
            <a:r>
              <a:rPr sz="1600" b="1" dirty="0">
                <a:solidFill>
                  <a:srgbClr val="0066B3"/>
                </a:solidFill>
                <a:latin typeface="Arial" panose="020B0604020202020204" pitchFamily="34" charset="0"/>
                <a:cs typeface="Arial" panose="020B0604020202020204" pitchFamily="34" charset="0"/>
              </a:rPr>
              <a:t>,</a:t>
            </a:r>
            <a:r>
              <a:rPr sz="1600" b="1" spc="-35" dirty="0">
                <a:solidFill>
                  <a:srgbClr val="0066B3"/>
                </a:solidFill>
                <a:latin typeface="Arial" panose="020B0604020202020204" pitchFamily="34" charset="0"/>
                <a:cs typeface="Arial" panose="020B0604020202020204" pitchFamily="34" charset="0"/>
              </a:rPr>
              <a:t> </a:t>
            </a:r>
            <a:r>
              <a:rPr sz="1600" b="1" dirty="0">
                <a:solidFill>
                  <a:srgbClr val="0066B3"/>
                </a:solidFill>
                <a:latin typeface="Arial" panose="020B0604020202020204" pitchFamily="34" charset="0"/>
                <a:cs typeface="Arial" panose="020B0604020202020204" pitchFamily="34" charset="0"/>
              </a:rPr>
              <a:t>j</a:t>
            </a:r>
            <a:r>
              <a:rPr sz="1600" b="1" dirty="0">
                <a:solidFill>
                  <a:srgbClr val="F47920"/>
                </a:solidFill>
                <a:latin typeface="Arial" panose="020B0604020202020204" pitchFamily="34" charset="0"/>
                <a:cs typeface="Arial" panose="020B0604020202020204" pitchFamily="34" charset="0"/>
              </a:rPr>
              <a:t>ue</a:t>
            </a:r>
            <a:r>
              <a:rPr sz="1600" b="1" dirty="0">
                <a:solidFill>
                  <a:srgbClr val="0066B3"/>
                </a:solidFill>
                <a:latin typeface="Arial" panose="020B0604020202020204" pitchFamily="34" charset="0"/>
                <a:cs typeface="Arial" panose="020B0604020202020204" pitchFamily="34" charset="0"/>
              </a:rPr>
              <a:t>gues,</a:t>
            </a:r>
            <a:r>
              <a:rPr sz="1600" b="1" spc="-35" dirty="0">
                <a:solidFill>
                  <a:srgbClr val="0066B3"/>
                </a:solidFill>
                <a:latin typeface="Arial" panose="020B0604020202020204" pitchFamily="34" charset="0"/>
                <a:cs typeface="Arial" panose="020B0604020202020204" pitchFamily="34" charset="0"/>
              </a:rPr>
              <a:t> </a:t>
            </a:r>
            <a:r>
              <a:rPr sz="1600" b="1" dirty="0">
                <a:solidFill>
                  <a:srgbClr val="0066B3"/>
                </a:solidFill>
                <a:latin typeface="Arial" panose="020B0604020202020204" pitchFamily="34" charset="0"/>
                <a:cs typeface="Arial" panose="020B0604020202020204" pitchFamily="34" charset="0"/>
              </a:rPr>
              <a:t>j</a:t>
            </a:r>
            <a:r>
              <a:rPr sz="1600" b="1" dirty="0">
                <a:solidFill>
                  <a:srgbClr val="F47920"/>
                </a:solidFill>
                <a:latin typeface="Arial" panose="020B0604020202020204" pitchFamily="34" charset="0"/>
                <a:cs typeface="Arial" panose="020B0604020202020204" pitchFamily="34" charset="0"/>
              </a:rPr>
              <a:t>ue</a:t>
            </a:r>
            <a:r>
              <a:rPr sz="1600" b="1" dirty="0">
                <a:solidFill>
                  <a:srgbClr val="0066B3"/>
                </a:solidFill>
                <a:latin typeface="Arial" panose="020B0604020202020204" pitchFamily="34" charset="0"/>
                <a:cs typeface="Arial" panose="020B0604020202020204" pitchFamily="34" charset="0"/>
              </a:rPr>
              <a:t>gue,</a:t>
            </a:r>
            <a:r>
              <a:rPr sz="1600" b="1" spc="-30" dirty="0">
                <a:solidFill>
                  <a:srgbClr val="0066B3"/>
                </a:solidFill>
                <a:latin typeface="Arial" panose="020B0604020202020204" pitchFamily="34" charset="0"/>
                <a:cs typeface="Arial" panose="020B0604020202020204" pitchFamily="34" charset="0"/>
              </a:rPr>
              <a:t> </a:t>
            </a:r>
            <a:r>
              <a:rPr sz="1600" b="1" dirty="0">
                <a:solidFill>
                  <a:srgbClr val="0066B3"/>
                </a:solidFill>
                <a:latin typeface="Arial" panose="020B0604020202020204" pitchFamily="34" charset="0"/>
                <a:cs typeface="Arial" panose="020B0604020202020204" pitchFamily="34" charset="0"/>
              </a:rPr>
              <a:t>juguemos,</a:t>
            </a:r>
            <a:r>
              <a:rPr sz="1600" b="1" spc="-35" dirty="0">
                <a:solidFill>
                  <a:srgbClr val="0066B3"/>
                </a:solidFill>
                <a:latin typeface="Arial" panose="020B0604020202020204" pitchFamily="34" charset="0"/>
                <a:cs typeface="Arial" panose="020B0604020202020204" pitchFamily="34" charset="0"/>
              </a:rPr>
              <a:t> </a:t>
            </a:r>
            <a:r>
              <a:rPr sz="1600" b="1" dirty="0">
                <a:solidFill>
                  <a:srgbClr val="0066B3"/>
                </a:solidFill>
                <a:latin typeface="Arial" panose="020B0604020202020204" pitchFamily="34" charset="0"/>
                <a:cs typeface="Arial" panose="020B0604020202020204" pitchFamily="34" charset="0"/>
              </a:rPr>
              <a:t>juguéis,</a:t>
            </a:r>
            <a:r>
              <a:rPr sz="1600" b="1" spc="-30" dirty="0">
                <a:solidFill>
                  <a:srgbClr val="0066B3"/>
                </a:solidFill>
                <a:latin typeface="Arial" panose="020B0604020202020204" pitchFamily="34" charset="0"/>
                <a:cs typeface="Arial" panose="020B0604020202020204" pitchFamily="34" charset="0"/>
              </a:rPr>
              <a:t> </a:t>
            </a:r>
            <a:r>
              <a:rPr sz="1600" b="1" dirty="0" err="1">
                <a:solidFill>
                  <a:srgbClr val="0066B3"/>
                </a:solidFill>
                <a:latin typeface="Arial" panose="020B0604020202020204" pitchFamily="34" charset="0"/>
                <a:cs typeface="Arial" panose="020B0604020202020204" pitchFamily="34" charset="0"/>
              </a:rPr>
              <a:t>j</a:t>
            </a:r>
            <a:r>
              <a:rPr sz="1600" b="1" dirty="0" err="1">
                <a:solidFill>
                  <a:srgbClr val="F47920"/>
                </a:solidFill>
                <a:latin typeface="Arial" panose="020B0604020202020204" pitchFamily="34" charset="0"/>
                <a:cs typeface="Arial" panose="020B0604020202020204" pitchFamily="34" charset="0"/>
              </a:rPr>
              <a:t>ue</a:t>
            </a:r>
            <a:r>
              <a:rPr sz="1600" b="1" dirty="0" err="1">
                <a:solidFill>
                  <a:srgbClr val="0066B3"/>
                </a:solidFill>
                <a:latin typeface="Arial" panose="020B0604020202020204" pitchFamily="34" charset="0"/>
                <a:cs typeface="Arial" panose="020B0604020202020204" pitchFamily="34" charset="0"/>
              </a:rPr>
              <a:t>guen</a:t>
            </a:r>
            <a:endParaRPr lang="en-US" sz="1600" b="1" dirty="0">
              <a:latin typeface="Arial" panose="020B0604020202020204" pitchFamily="34" charset="0"/>
              <a:cs typeface="Arial" panose="020B0604020202020204" pitchFamily="34" charset="0"/>
            </a:endParaRPr>
          </a:p>
          <a:p>
            <a:pPr marL="50165" marR="710565">
              <a:spcBef>
                <a:spcPts val="40"/>
              </a:spcBef>
              <a:spcAft>
                <a:spcPts val="600"/>
              </a:spcAft>
            </a:pPr>
            <a:r>
              <a:rPr sz="1600" b="1" dirty="0" err="1">
                <a:solidFill>
                  <a:srgbClr val="0066B3"/>
                </a:solidFill>
                <a:latin typeface="Arial" panose="020B0604020202020204" pitchFamily="34" charset="0"/>
                <a:cs typeface="Arial" panose="020B0604020202020204" pitchFamily="34" charset="0"/>
              </a:rPr>
              <a:t>m</a:t>
            </a:r>
            <a:r>
              <a:rPr sz="1600" b="1" dirty="0" err="1">
                <a:solidFill>
                  <a:srgbClr val="F47920"/>
                </a:solidFill>
                <a:latin typeface="Arial" panose="020B0604020202020204" pitchFamily="34" charset="0"/>
                <a:cs typeface="Arial" panose="020B0604020202020204" pitchFamily="34" charset="0"/>
              </a:rPr>
              <a:t>ue</a:t>
            </a:r>
            <a:r>
              <a:rPr sz="1600" b="1" dirty="0" err="1">
                <a:solidFill>
                  <a:srgbClr val="0066B3"/>
                </a:solidFill>
                <a:latin typeface="Arial" panose="020B0604020202020204" pitchFamily="34" charset="0"/>
                <a:cs typeface="Arial" panose="020B0604020202020204" pitchFamily="34" charset="0"/>
              </a:rPr>
              <a:t>stre</a:t>
            </a:r>
            <a:r>
              <a:rPr sz="1600" b="1" dirty="0">
                <a:solidFill>
                  <a:srgbClr val="0066B3"/>
                </a:solidFill>
                <a:latin typeface="Arial" panose="020B0604020202020204" pitchFamily="34" charset="0"/>
                <a:cs typeface="Arial" panose="020B0604020202020204" pitchFamily="34" charset="0"/>
              </a:rPr>
              <a:t>, m</a:t>
            </a:r>
            <a:r>
              <a:rPr sz="1600" b="1" dirty="0">
                <a:solidFill>
                  <a:srgbClr val="F47920"/>
                </a:solidFill>
                <a:latin typeface="Arial" panose="020B0604020202020204" pitchFamily="34" charset="0"/>
                <a:cs typeface="Arial" panose="020B0604020202020204" pitchFamily="34" charset="0"/>
              </a:rPr>
              <a:t>ue</a:t>
            </a:r>
            <a:r>
              <a:rPr sz="1600" b="1" dirty="0">
                <a:solidFill>
                  <a:srgbClr val="0066B3"/>
                </a:solidFill>
                <a:latin typeface="Arial" panose="020B0604020202020204" pitchFamily="34" charset="0"/>
                <a:cs typeface="Arial" panose="020B0604020202020204" pitchFamily="34" charset="0"/>
              </a:rPr>
              <a:t>stres, m</a:t>
            </a:r>
            <a:r>
              <a:rPr sz="1600" b="1" dirty="0">
                <a:solidFill>
                  <a:srgbClr val="F47920"/>
                </a:solidFill>
                <a:latin typeface="Arial" panose="020B0604020202020204" pitchFamily="34" charset="0"/>
                <a:cs typeface="Arial" panose="020B0604020202020204" pitchFamily="34" charset="0"/>
              </a:rPr>
              <a:t>ue</a:t>
            </a:r>
            <a:r>
              <a:rPr sz="1600" b="1" dirty="0">
                <a:solidFill>
                  <a:srgbClr val="0066B3"/>
                </a:solidFill>
                <a:latin typeface="Arial" panose="020B0604020202020204" pitchFamily="34" charset="0"/>
                <a:cs typeface="Arial" panose="020B0604020202020204" pitchFamily="34" charset="0"/>
              </a:rPr>
              <a:t>stre, mostremos, mostréis, </a:t>
            </a:r>
            <a:r>
              <a:rPr sz="1600" b="1" dirty="0" err="1">
                <a:solidFill>
                  <a:srgbClr val="0066B3"/>
                </a:solidFill>
                <a:latin typeface="Arial" panose="020B0604020202020204" pitchFamily="34" charset="0"/>
                <a:cs typeface="Arial" panose="020B0604020202020204" pitchFamily="34" charset="0"/>
              </a:rPr>
              <a:t>m</a:t>
            </a:r>
            <a:r>
              <a:rPr sz="1600" b="1" dirty="0" err="1">
                <a:solidFill>
                  <a:srgbClr val="F47920"/>
                </a:solidFill>
                <a:latin typeface="Arial" panose="020B0604020202020204" pitchFamily="34" charset="0"/>
                <a:cs typeface="Arial" panose="020B0604020202020204" pitchFamily="34" charset="0"/>
              </a:rPr>
              <a:t>ue</a:t>
            </a:r>
            <a:r>
              <a:rPr sz="1600" b="1" dirty="0" err="1">
                <a:solidFill>
                  <a:srgbClr val="0066B3"/>
                </a:solidFill>
                <a:latin typeface="Arial" panose="020B0604020202020204" pitchFamily="34" charset="0"/>
                <a:cs typeface="Arial" panose="020B0604020202020204" pitchFamily="34" charset="0"/>
              </a:rPr>
              <a:t>stren</a:t>
            </a:r>
            <a:endParaRPr lang="en-US" sz="1600" b="1" dirty="0">
              <a:solidFill>
                <a:srgbClr val="0066B3"/>
              </a:solidFill>
              <a:latin typeface="Arial" panose="020B0604020202020204" pitchFamily="34" charset="0"/>
              <a:cs typeface="Arial" panose="020B0604020202020204" pitchFamily="34" charset="0"/>
            </a:endParaRPr>
          </a:p>
          <a:p>
            <a:pPr marL="50165" marR="139065">
              <a:spcAft>
                <a:spcPts val="600"/>
              </a:spcAft>
            </a:pPr>
            <a:r>
              <a:rPr sz="1600" b="1" dirty="0" err="1">
                <a:solidFill>
                  <a:srgbClr val="0066B3"/>
                </a:solidFill>
                <a:latin typeface="Arial" panose="020B0604020202020204" pitchFamily="34" charset="0"/>
                <a:cs typeface="Arial" panose="020B0604020202020204" pitchFamily="34" charset="0"/>
              </a:rPr>
              <a:t>ent</a:t>
            </a:r>
            <a:r>
              <a:rPr sz="1600" b="1" dirty="0" err="1">
                <a:solidFill>
                  <a:srgbClr val="F47920"/>
                </a:solidFill>
                <a:latin typeface="Arial" panose="020B0604020202020204" pitchFamily="34" charset="0"/>
                <a:cs typeface="Arial" panose="020B0604020202020204" pitchFamily="34" charset="0"/>
              </a:rPr>
              <a:t>ie</a:t>
            </a:r>
            <a:r>
              <a:rPr sz="1600" b="1" dirty="0" err="1">
                <a:solidFill>
                  <a:srgbClr val="0066B3"/>
                </a:solidFill>
                <a:latin typeface="Arial" panose="020B0604020202020204" pitchFamily="34" charset="0"/>
                <a:cs typeface="Arial" panose="020B0604020202020204" pitchFamily="34" charset="0"/>
              </a:rPr>
              <a:t>nda</a:t>
            </a:r>
            <a:r>
              <a:rPr sz="1600" b="1" dirty="0">
                <a:solidFill>
                  <a:srgbClr val="0066B3"/>
                </a:solidFill>
                <a:latin typeface="Arial" panose="020B0604020202020204" pitchFamily="34" charset="0"/>
                <a:cs typeface="Arial" panose="020B0604020202020204" pitchFamily="34" charset="0"/>
              </a:rPr>
              <a:t>,</a:t>
            </a:r>
            <a:r>
              <a:rPr sz="1600" b="1" spc="-35" dirty="0">
                <a:solidFill>
                  <a:srgbClr val="0066B3"/>
                </a:solidFill>
                <a:latin typeface="Arial" panose="020B0604020202020204" pitchFamily="34" charset="0"/>
                <a:cs typeface="Arial" panose="020B0604020202020204" pitchFamily="34" charset="0"/>
              </a:rPr>
              <a:t> </a:t>
            </a:r>
            <a:r>
              <a:rPr sz="1600" b="1" dirty="0">
                <a:solidFill>
                  <a:srgbClr val="0066B3"/>
                </a:solidFill>
                <a:latin typeface="Arial" panose="020B0604020202020204" pitchFamily="34" charset="0"/>
                <a:cs typeface="Arial" panose="020B0604020202020204" pitchFamily="34" charset="0"/>
              </a:rPr>
              <a:t>ent</a:t>
            </a:r>
            <a:r>
              <a:rPr sz="1600" b="1" dirty="0">
                <a:solidFill>
                  <a:srgbClr val="F47920"/>
                </a:solidFill>
                <a:latin typeface="Arial" panose="020B0604020202020204" pitchFamily="34" charset="0"/>
                <a:cs typeface="Arial" panose="020B0604020202020204" pitchFamily="34" charset="0"/>
              </a:rPr>
              <a:t>ie</a:t>
            </a:r>
            <a:r>
              <a:rPr sz="1600" b="1" dirty="0">
                <a:solidFill>
                  <a:srgbClr val="0066B3"/>
                </a:solidFill>
                <a:latin typeface="Arial" panose="020B0604020202020204" pitchFamily="34" charset="0"/>
                <a:cs typeface="Arial" panose="020B0604020202020204" pitchFamily="34" charset="0"/>
              </a:rPr>
              <a:t>ndas,</a:t>
            </a:r>
            <a:r>
              <a:rPr sz="1600" b="1" spc="-35" dirty="0">
                <a:solidFill>
                  <a:srgbClr val="0066B3"/>
                </a:solidFill>
                <a:latin typeface="Arial" panose="020B0604020202020204" pitchFamily="34" charset="0"/>
                <a:cs typeface="Arial" panose="020B0604020202020204" pitchFamily="34" charset="0"/>
              </a:rPr>
              <a:t> </a:t>
            </a:r>
            <a:r>
              <a:rPr sz="1600" b="1" dirty="0">
                <a:solidFill>
                  <a:srgbClr val="0066B3"/>
                </a:solidFill>
                <a:latin typeface="Arial" panose="020B0604020202020204" pitchFamily="34" charset="0"/>
                <a:cs typeface="Arial" panose="020B0604020202020204" pitchFamily="34" charset="0"/>
              </a:rPr>
              <a:t>ent</a:t>
            </a:r>
            <a:r>
              <a:rPr sz="1600" b="1" dirty="0">
                <a:solidFill>
                  <a:srgbClr val="F47920"/>
                </a:solidFill>
                <a:latin typeface="Arial" panose="020B0604020202020204" pitchFamily="34" charset="0"/>
                <a:cs typeface="Arial" panose="020B0604020202020204" pitchFamily="34" charset="0"/>
              </a:rPr>
              <a:t>ie</a:t>
            </a:r>
            <a:r>
              <a:rPr sz="1600" b="1" dirty="0">
                <a:solidFill>
                  <a:srgbClr val="0066B3"/>
                </a:solidFill>
                <a:latin typeface="Arial" panose="020B0604020202020204" pitchFamily="34" charset="0"/>
                <a:cs typeface="Arial" panose="020B0604020202020204" pitchFamily="34" charset="0"/>
              </a:rPr>
              <a:t>nda,</a:t>
            </a:r>
            <a:r>
              <a:rPr sz="1600" b="1" spc="-35" dirty="0">
                <a:solidFill>
                  <a:srgbClr val="0066B3"/>
                </a:solidFill>
                <a:latin typeface="Arial" panose="020B0604020202020204" pitchFamily="34" charset="0"/>
                <a:cs typeface="Arial" panose="020B0604020202020204" pitchFamily="34" charset="0"/>
              </a:rPr>
              <a:t> </a:t>
            </a:r>
            <a:r>
              <a:rPr sz="1600" b="1" dirty="0">
                <a:solidFill>
                  <a:srgbClr val="0066B3"/>
                </a:solidFill>
                <a:latin typeface="Arial" panose="020B0604020202020204" pitchFamily="34" charset="0"/>
                <a:cs typeface="Arial" panose="020B0604020202020204" pitchFamily="34" charset="0"/>
              </a:rPr>
              <a:t>entendamos,</a:t>
            </a:r>
            <a:r>
              <a:rPr sz="1600" b="1" spc="-35" dirty="0">
                <a:solidFill>
                  <a:srgbClr val="0066B3"/>
                </a:solidFill>
                <a:latin typeface="Arial" panose="020B0604020202020204" pitchFamily="34" charset="0"/>
                <a:cs typeface="Arial" panose="020B0604020202020204" pitchFamily="34" charset="0"/>
              </a:rPr>
              <a:t> </a:t>
            </a:r>
            <a:r>
              <a:rPr sz="1600" b="1" dirty="0">
                <a:solidFill>
                  <a:srgbClr val="0066B3"/>
                </a:solidFill>
                <a:latin typeface="Arial" panose="020B0604020202020204" pitchFamily="34" charset="0"/>
                <a:cs typeface="Arial" panose="020B0604020202020204" pitchFamily="34" charset="0"/>
              </a:rPr>
              <a:t>entendáis,</a:t>
            </a:r>
            <a:r>
              <a:rPr sz="1600" b="1" spc="-35" dirty="0">
                <a:solidFill>
                  <a:srgbClr val="0066B3"/>
                </a:solidFill>
                <a:latin typeface="Arial" panose="020B0604020202020204" pitchFamily="34" charset="0"/>
                <a:cs typeface="Arial" panose="020B0604020202020204" pitchFamily="34" charset="0"/>
              </a:rPr>
              <a:t> </a:t>
            </a:r>
            <a:r>
              <a:rPr sz="1600" b="1" dirty="0" err="1">
                <a:solidFill>
                  <a:srgbClr val="0066B3"/>
                </a:solidFill>
                <a:latin typeface="Arial" panose="020B0604020202020204" pitchFamily="34" charset="0"/>
                <a:cs typeface="Arial" panose="020B0604020202020204" pitchFamily="34" charset="0"/>
              </a:rPr>
              <a:t>ent</a:t>
            </a:r>
            <a:r>
              <a:rPr sz="1600" b="1" dirty="0" err="1">
                <a:solidFill>
                  <a:srgbClr val="F47920"/>
                </a:solidFill>
                <a:latin typeface="Arial" panose="020B0604020202020204" pitchFamily="34" charset="0"/>
                <a:cs typeface="Arial" panose="020B0604020202020204" pitchFamily="34" charset="0"/>
              </a:rPr>
              <a:t>ie</a:t>
            </a:r>
            <a:r>
              <a:rPr sz="1600" b="1" dirty="0" err="1">
                <a:solidFill>
                  <a:srgbClr val="0066B3"/>
                </a:solidFill>
                <a:latin typeface="Arial" panose="020B0604020202020204" pitchFamily="34" charset="0"/>
                <a:cs typeface="Arial" panose="020B0604020202020204" pitchFamily="34" charset="0"/>
              </a:rPr>
              <a:t>ndan</a:t>
            </a:r>
            <a:r>
              <a:rPr sz="1600" b="1" dirty="0">
                <a:solidFill>
                  <a:srgbClr val="0066B3"/>
                </a:solidFill>
                <a:latin typeface="Arial" panose="020B0604020202020204" pitchFamily="34" charset="0"/>
                <a:cs typeface="Arial" panose="020B0604020202020204" pitchFamily="34" charset="0"/>
              </a:rPr>
              <a:t> </a:t>
            </a:r>
            <a:endParaRPr lang="en-US" sz="1600" b="1" dirty="0">
              <a:solidFill>
                <a:srgbClr val="0066B3"/>
              </a:solidFill>
              <a:latin typeface="Arial" panose="020B0604020202020204" pitchFamily="34" charset="0"/>
              <a:cs typeface="Arial" panose="020B0604020202020204" pitchFamily="34" charset="0"/>
            </a:endParaRPr>
          </a:p>
          <a:p>
            <a:pPr marL="50165" marR="139065">
              <a:spcAft>
                <a:spcPts val="600"/>
              </a:spcAft>
            </a:pPr>
            <a:r>
              <a:rPr sz="1600" b="1" spc="-5" dirty="0" err="1">
                <a:solidFill>
                  <a:srgbClr val="0066B3"/>
                </a:solidFill>
                <a:latin typeface="Arial" panose="020B0604020202020204" pitchFamily="34" charset="0"/>
                <a:cs typeface="Arial" panose="020B0604020202020204" pitchFamily="34" charset="0"/>
              </a:rPr>
              <a:t>res</a:t>
            </a:r>
            <a:r>
              <a:rPr sz="1600" b="1" spc="-5" dirty="0" err="1">
                <a:solidFill>
                  <a:srgbClr val="F47920"/>
                </a:solidFill>
                <a:latin typeface="Arial" panose="020B0604020202020204" pitchFamily="34" charset="0"/>
                <a:cs typeface="Arial" panose="020B0604020202020204" pitchFamily="34" charset="0"/>
              </a:rPr>
              <a:t>ue</a:t>
            </a:r>
            <a:r>
              <a:rPr sz="1600" b="1" spc="-5" dirty="0" err="1">
                <a:solidFill>
                  <a:srgbClr val="0066B3"/>
                </a:solidFill>
                <a:latin typeface="Arial" panose="020B0604020202020204" pitchFamily="34" charset="0"/>
                <a:cs typeface="Arial" panose="020B0604020202020204" pitchFamily="34" charset="0"/>
              </a:rPr>
              <a:t>lva</a:t>
            </a:r>
            <a:r>
              <a:rPr sz="1600" b="1" spc="-5" dirty="0">
                <a:solidFill>
                  <a:srgbClr val="0066B3"/>
                </a:solidFill>
                <a:latin typeface="Arial" panose="020B0604020202020204" pitchFamily="34" charset="0"/>
                <a:cs typeface="Arial" panose="020B0604020202020204" pitchFamily="34" charset="0"/>
              </a:rPr>
              <a:t>, res</a:t>
            </a:r>
            <a:r>
              <a:rPr sz="1600" b="1" spc="-5" dirty="0">
                <a:solidFill>
                  <a:srgbClr val="F47920"/>
                </a:solidFill>
                <a:latin typeface="Arial" panose="020B0604020202020204" pitchFamily="34" charset="0"/>
                <a:cs typeface="Arial" panose="020B0604020202020204" pitchFamily="34" charset="0"/>
              </a:rPr>
              <a:t>ue</a:t>
            </a:r>
            <a:r>
              <a:rPr sz="1600" b="1" spc="-5" dirty="0">
                <a:solidFill>
                  <a:srgbClr val="0066B3"/>
                </a:solidFill>
                <a:latin typeface="Arial" panose="020B0604020202020204" pitchFamily="34" charset="0"/>
                <a:cs typeface="Arial" panose="020B0604020202020204" pitchFamily="34" charset="0"/>
              </a:rPr>
              <a:t>lvas, res</a:t>
            </a:r>
            <a:r>
              <a:rPr sz="1600" b="1" spc="-5" dirty="0">
                <a:solidFill>
                  <a:srgbClr val="F47920"/>
                </a:solidFill>
                <a:latin typeface="Arial" panose="020B0604020202020204" pitchFamily="34" charset="0"/>
                <a:cs typeface="Arial" panose="020B0604020202020204" pitchFamily="34" charset="0"/>
              </a:rPr>
              <a:t>ue</a:t>
            </a:r>
            <a:r>
              <a:rPr sz="1600" b="1" spc="-5" dirty="0">
                <a:solidFill>
                  <a:srgbClr val="0066B3"/>
                </a:solidFill>
                <a:latin typeface="Arial" panose="020B0604020202020204" pitchFamily="34" charset="0"/>
                <a:cs typeface="Arial" panose="020B0604020202020204" pitchFamily="34" charset="0"/>
              </a:rPr>
              <a:t>lva, resolvamos, resolváis, </a:t>
            </a:r>
            <a:r>
              <a:rPr sz="1600" b="1" spc="-5" dirty="0" err="1">
                <a:solidFill>
                  <a:srgbClr val="0066B3"/>
                </a:solidFill>
                <a:latin typeface="Arial" panose="020B0604020202020204" pitchFamily="34" charset="0"/>
                <a:cs typeface="Arial" panose="020B0604020202020204" pitchFamily="34" charset="0"/>
              </a:rPr>
              <a:t>res</a:t>
            </a:r>
            <a:r>
              <a:rPr sz="1600" b="1" spc="-5" dirty="0" err="1">
                <a:solidFill>
                  <a:srgbClr val="F47920"/>
                </a:solidFill>
                <a:latin typeface="Arial" panose="020B0604020202020204" pitchFamily="34" charset="0"/>
                <a:cs typeface="Arial" panose="020B0604020202020204" pitchFamily="34" charset="0"/>
              </a:rPr>
              <a:t>ue</a:t>
            </a:r>
            <a:r>
              <a:rPr sz="1600" b="1" spc="-5" dirty="0" err="1">
                <a:solidFill>
                  <a:srgbClr val="0066B3"/>
                </a:solidFill>
                <a:latin typeface="Arial" panose="020B0604020202020204" pitchFamily="34" charset="0"/>
                <a:cs typeface="Arial" panose="020B0604020202020204" pitchFamily="34" charset="0"/>
              </a:rPr>
              <a:t>lvan</a:t>
            </a:r>
            <a:endParaRPr lang="en-US" sz="1600" b="1" spc="-5" dirty="0">
              <a:solidFill>
                <a:srgbClr val="0066B3"/>
              </a:solidFill>
              <a:latin typeface="Arial" panose="020B0604020202020204" pitchFamily="34" charset="0"/>
              <a:cs typeface="Arial" panose="020B0604020202020204" pitchFamily="34" charset="0"/>
            </a:endParaRPr>
          </a:p>
          <a:p>
            <a:pPr marL="50165" marR="139065">
              <a:spcAft>
                <a:spcPts val="600"/>
              </a:spcAft>
            </a:pPr>
            <a:r>
              <a:rPr sz="1600" b="1" dirty="0" err="1">
                <a:solidFill>
                  <a:srgbClr val="0066B3"/>
                </a:solidFill>
                <a:latin typeface="Arial" panose="020B0604020202020204" pitchFamily="34" charset="0"/>
                <a:cs typeface="Arial" panose="020B0604020202020204" pitchFamily="34" charset="0"/>
              </a:rPr>
              <a:t>p</a:t>
            </a:r>
            <a:r>
              <a:rPr sz="1600" b="1" dirty="0" err="1">
                <a:solidFill>
                  <a:srgbClr val="F47920"/>
                </a:solidFill>
                <a:latin typeface="Arial" panose="020B0604020202020204" pitchFamily="34" charset="0"/>
                <a:cs typeface="Arial" panose="020B0604020202020204" pitchFamily="34" charset="0"/>
              </a:rPr>
              <a:t>i</a:t>
            </a:r>
            <a:r>
              <a:rPr sz="1600" b="1" dirty="0" err="1">
                <a:solidFill>
                  <a:srgbClr val="0066B3"/>
                </a:solidFill>
                <a:latin typeface="Arial" panose="020B0604020202020204" pitchFamily="34" charset="0"/>
                <a:cs typeface="Arial" panose="020B0604020202020204" pitchFamily="34" charset="0"/>
              </a:rPr>
              <a:t>da</a:t>
            </a:r>
            <a:r>
              <a:rPr sz="1600" b="1" dirty="0">
                <a:solidFill>
                  <a:srgbClr val="0066B3"/>
                </a:solidFill>
                <a:latin typeface="Arial" panose="020B0604020202020204" pitchFamily="34" charset="0"/>
                <a:cs typeface="Arial" panose="020B0604020202020204" pitchFamily="34" charset="0"/>
              </a:rPr>
              <a:t>, p</a:t>
            </a:r>
            <a:r>
              <a:rPr sz="1600" b="1" dirty="0">
                <a:solidFill>
                  <a:srgbClr val="F47920"/>
                </a:solidFill>
                <a:latin typeface="Arial" panose="020B0604020202020204" pitchFamily="34" charset="0"/>
                <a:cs typeface="Arial" panose="020B0604020202020204" pitchFamily="34" charset="0"/>
              </a:rPr>
              <a:t>i</a:t>
            </a:r>
            <a:r>
              <a:rPr sz="1600" b="1" dirty="0">
                <a:solidFill>
                  <a:srgbClr val="0066B3"/>
                </a:solidFill>
                <a:latin typeface="Arial" panose="020B0604020202020204" pitchFamily="34" charset="0"/>
                <a:cs typeface="Arial" panose="020B0604020202020204" pitchFamily="34" charset="0"/>
              </a:rPr>
              <a:t>das, p</a:t>
            </a:r>
            <a:r>
              <a:rPr sz="1600" b="1" dirty="0">
                <a:solidFill>
                  <a:srgbClr val="F47920"/>
                </a:solidFill>
                <a:latin typeface="Arial" panose="020B0604020202020204" pitchFamily="34" charset="0"/>
                <a:cs typeface="Arial" panose="020B0604020202020204" pitchFamily="34" charset="0"/>
              </a:rPr>
              <a:t>i</a:t>
            </a:r>
            <a:r>
              <a:rPr sz="1600" b="1" dirty="0">
                <a:solidFill>
                  <a:srgbClr val="0066B3"/>
                </a:solidFill>
                <a:latin typeface="Arial" panose="020B0604020202020204" pitchFamily="34" charset="0"/>
                <a:cs typeface="Arial" panose="020B0604020202020204" pitchFamily="34" charset="0"/>
              </a:rPr>
              <a:t>da, p</a:t>
            </a:r>
            <a:r>
              <a:rPr sz="1600" b="1" dirty="0">
                <a:solidFill>
                  <a:srgbClr val="F47920"/>
                </a:solidFill>
                <a:latin typeface="Arial" panose="020B0604020202020204" pitchFamily="34" charset="0"/>
                <a:cs typeface="Arial" panose="020B0604020202020204" pitchFamily="34" charset="0"/>
              </a:rPr>
              <a:t>i</a:t>
            </a:r>
            <a:r>
              <a:rPr sz="1600" b="1" dirty="0">
                <a:solidFill>
                  <a:srgbClr val="0066B3"/>
                </a:solidFill>
                <a:latin typeface="Arial" panose="020B0604020202020204" pitchFamily="34" charset="0"/>
                <a:cs typeface="Arial" panose="020B0604020202020204" pitchFamily="34" charset="0"/>
              </a:rPr>
              <a:t>damos, p</a:t>
            </a:r>
            <a:r>
              <a:rPr sz="1600" b="1" dirty="0">
                <a:solidFill>
                  <a:srgbClr val="F47920"/>
                </a:solidFill>
                <a:latin typeface="Arial" panose="020B0604020202020204" pitchFamily="34" charset="0"/>
                <a:cs typeface="Arial" panose="020B0604020202020204" pitchFamily="34" charset="0"/>
              </a:rPr>
              <a:t>i</a:t>
            </a:r>
            <a:r>
              <a:rPr sz="1600" b="1" dirty="0">
                <a:solidFill>
                  <a:srgbClr val="0066B3"/>
                </a:solidFill>
                <a:latin typeface="Arial" panose="020B0604020202020204" pitchFamily="34" charset="0"/>
                <a:cs typeface="Arial" panose="020B0604020202020204" pitchFamily="34" charset="0"/>
              </a:rPr>
              <a:t>dáis,</a:t>
            </a:r>
            <a:r>
              <a:rPr sz="1600" b="1" spc="-90" dirty="0">
                <a:solidFill>
                  <a:srgbClr val="0066B3"/>
                </a:solidFill>
                <a:latin typeface="Arial" panose="020B0604020202020204" pitchFamily="34" charset="0"/>
                <a:cs typeface="Arial" panose="020B0604020202020204" pitchFamily="34" charset="0"/>
              </a:rPr>
              <a:t> </a:t>
            </a:r>
            <a:r>
              <a:rPr sz="1600" b="1" dirty="0" err="1">
                <a:solidFill>
                  <a:srgbClr val="0066B3"/>
                </a:solidFill>
                <a:latin typeface="Arial" panose="020B0604020202020204" pitchFamily="34" charset="0"/>
                <a:cs typeface="Arial" panose="020B0604020202020204" pitchFamily="34" charset="0"/>
              </a:rPr>
              <a:t>p</a:t>
            </a:r>
            <a:r>
              <a:rPr sz="1600" b="1" dirty="0" err="1">
                <a:solidFill>
                  <a:srgbClr val="F47920"/>
                </a:solidFill>
                <a:latin typeface="Arial" panose="020B0604020202020204" pitchFamily="34" charset="0"/>
                <a:cs typeface="Arial" panose="020B0604020202020204" pitchFamily="34" charset="0"/>
              </a:rPr>
              <a:t>i</a:t>
            </a:r>
            <a:r>
              <a:rPr sz="1600" b="1" dirty="0" err="1">
                <a:solidFill>
                  <a:srgbClr val="0066B3"/>
                </a:solidFill>
                <a:latin typeface="Arial" panose="020B0604020202020204" pitchFamily="34" charset="0"/>
                <a:cs typeface="Arial" panose="020B0604020202020204" pitchFamily="34" charset="0"/>
              </a:rPr>
              <a:t>dan</a:t>
            </a:r>
            <a:endParaRPr lang="en-US" sz="1600" b="1" dirty="0">
              <a:solidFill>
                <a:srgbClr val="0066B3"/>
              </a:solidFill>
              <a:latin typeface="Arial" panose="020B0604020202020204" pitchFamily="34" charset="0"/>
              <a:cs typeface="Arial" panose="020B0604020202020204" pitchFamily="34" charset="0"/>
            </a:endParaRPr>
          </a:p>
          <a:p>
            <a:pPr marL="50165" marR="139065">
              <a:spcAft>
                <a:spcPts val="600"/>
              </a:spcAft>
            </a:pPr>
            <a:r>
              <a:rPr sz="1600" b="1" dirty="0" err="1">
                <a:solidFill>
                  <a:srgbClr val="0066B3"/>
                </a:solidFill>
                <a:latin typeface="Arial" panose="020B0604020202020204" pitchFamily="34" charset="0"/>
                <a:cs typeface="Arial" panose="020B0604020202020204" pitchFamily="34" charset="0"/>
              </a:rPr>
              <a:t>s</a:t>
            </a:r>
            <a:r>
              <a:rPr sz="1600" b="1" dirty="0" err="1">
                <a:solidFill>
                  <a:srgbClr val="F47920"/>
                </a:solidFill>
                <a:latin typeface="Arial" panose="020B0604020202020204" pitchFamily="34" charset="0"/>
                <a:cs typeface="Arial" panose="020B0604020202020204" pitchFamily="34" charset="0"/>
              </a:rPr>
              <a:t>ie</a:t>
            </a:r>
            <a:r>
              <a:rPr sz="1600" b="1" dirty="0" err="1">
                <a:solidFill>
                  <a:srgbClr val="0066B3"/>
                </a:solidFill>
                <a:latin typeface="Arial" panose="020B0604020202020204" pitchFamily="34" charset="0"/>
                <a:cs typeface="Arial" panose="020B0604020202020204" pitchFamily="34" charset="0"/>
              </a:rPr>
              <a:t>nta</a:t>
            </a:r>
            <a:r>
              <a:rPr sz="1600" b="1" dirty="0">
                <a:solidFill>
                  <a:srgbClr val="0066B3"/>
                </a:solidFill>
                <a:latin typeface="Arial" panose="020B0604020202020204" pitchFamily="34" charset="0"/>
                <a:cs typeface="Arial" panose="020B0604020202020204" pitchFamily="34" charset="0"/>
              </a:rPr>
              <a:t>, s</a:t>
            </a:r>
            <a:r>
              <a:rPr sz="1600" b="1" dirty="0">
                <a:solidFill>
                  <a:srgbClr val="F47920"/>
                </a:solidFill>
                <a:latin typeface="Arial" panose="020B0604020202020204" pitchFamily="34" charset="0"/>
                <a:cs typeface="Arial" panose="020B0604020202020204" pitchFamily="34" charset="0"/>
              </a:rPr>
              <a:t>ie</a:t>
            </a:r>
            <a:r>
              <a:rPr sz="1600" b="1" dirty="0">
                <a:solidFill>
                  <a:srgbClr val="0066B3"/>
                </a:solidFill>
                <a:latin typeface="Arial" panose="020B0604020202020204" pitchFamily="34" charset="0"/>
                <a:cs typeface="Arial" panose="020B0604020202020204" pitchFamily="34" charset="0"/>
              </a:rPr>
              <a:t>ntas, s</a:t>
            </a:r>
            <a:r>
              <a:rPr sz="1600" b="1" dirty="0">
                <a:solidFill>
                  <a:srgbClr val="F47920"/>
                </a:solidFill>
                <a:latin typeface="Arial" panose="020B0604020202020204" pitchFamily="34" charset="0"/>
                <a:cs typeface="Arial" panose="020B0604020202020204" pitchFamily="34" charset="0"/>
              </a:rPr>
              <a:t>ie</a:t>
            </a:r>
            <a:r>
              <a:rPr sz="1600" b="1" dirty="0">
                <a:solidFill>
                  <a:srgbClr val="0066B3"/>
                </a:solidFill>
                <a:latin typeface="Arial" panose="020B0604020202020204" pitchFamily="34" charset="0"/>
                <a:cs typeface="Arial" panose="020B0604020202020204" pitchFamily="34" charset="0"/>
              </a:rPr>
              <a:t>nta, s</a:t>
            </a:r>
            <a:r>
              <a:rPr sz="1600" b="1" dirty="0">
                <a:solidFill>
                  <a:srgbClr val="F47920"/>
                </a:solidFill>
                <a:latin typeface="Arial" panose="020B0604020202020204" pitchFamily="34" charset="0"/>
                <a:cs typeface="Arial" panose="020B0604020202020204" pitchFamily="34" charset="0"/>
              </a:rPr>
              <a:t>i</a:t>
            </a:r>
            <a:r>
              <a:rPr sz="1600" b="1" dirty="0">
                <a:solidFill>
                  <a:srgbClr val="0066B3"/>
                </a:solidFill>
                <a:latin typeface="Arial" panose="020B0604020202020204" pitchFamily="34" charset="0"/>
                <a:cs typeface="Arial" panose="020B0604020202020204" pitchFamily="34" charset="0"/>
              </a:rPr>
              <a:t>ntamos, s</a:t>
            </a:r>
            <a:r>
              <a:rPr sz="1600" b="1" dirty="0">
                <a:solidFill>
                  <a:srgbClr val="F47920"/>
                </a:solidFill>
                <a:latin typeface="Arial" panose="020B0604020202020204" pitchFamily="34" charset="0"/>
                <a:cs typeface="Arial" panose="020B0604020202020204" pitchFamily="34" charset="0"/>
              </a:rPr>
              <a:t>i</a:t>
            </a:r>
            <a:r>
              <a:rPr sz="1600" b="1" dirty="0">
                <a:solidFill>
                  <a:srgbClr val="0066B3"/>
                </a:solidFill>
                <a:latin typeface="Arial" panose="020B0604020202020204" pitchFamily="34" charset="0"/>
                <a:cs typeface="Arial" panose="020B0604020202020204" pitchFamily="34" charset="0"/>
              </a:rPr>
              <a:t>ntáis,</a:t>
            </a:r>
            <a:r>
              <a:rPr sz="1600" b="1" spc="-90" dirty="0">
                <a:solidFill>
                  <a:srgbClr val="0066B3"/>
                </a:solidFill>
                <a:latin typeface="Arial" panose="020B0604020202020204" pitchFamily="34" charset="0"/>
                <a:cs typeface="Arial" panose="020B0604020202020204" pitchFamily="34" charset="0"/>
              </a:rPr>
              <a:t> </a:t>
            </a:r>
            <a:r>
              <a:rPr sz="1600" b="1" dirty="0" err="1">
                <a:solidFill>
                  <a:srgbClr val="0066B3"/>
                </a:solidFill>
                <a:latin typeface="Arial" panose="020B0604020202020204" pitchFamily="34" charset="0"/>
                <a:cs typeface="Arial" panose="020B0604020202020204" pitchFamily="34" charset="0"/>
              </a:rPr>
              <a:t>s</a:t>
            </a:r>
            <a:r>
              <a:rPr sz="1600" b="1" dirty="0" err="1">
                <a:solidFill>
                  <a:srgbClr val="F47920"/>
                </a:solidFill>
                <a:latin typeface="Arial" panose="020B0604020202020204" pitchFamily="34" charset="0"/>
                <a:cs typeface="Arial" panose="020B0604020202020204" pitchFamily="34" charset="0"/>
              </a:rPr>
              <a:t>ien</a:t>
            </a:r>
            <a:r>
              <a:rPr sz="1600" b="1" dirty="0" err="1">
                <a:solidFill>
                  <a:srgbClr val="0066B3"/>
                </a:solidFill>
                <a:latin typeface="Arial" panose="020B0604020202020204" pitchFamily="34" charset="0"/>
                <a:cs typeface="Arial" panose="020B0604020202020204" pitchFamily="34" charset="0"/>
              </a:rPr>
              <a:t>tan</a:t>
            </a:r>
            <a:endParaRPr lang="en-US" sz="1600" b="1" dirty="0">
              <a:solidFill>
                <a:srgbClr val="0066B3"/>
              </a:solidFill>
              <a:latin typeface="Arial" panose="020B0604020202020204" pitchFamily="34" charset="0"/>
              <a:cs typeface="Arial" panose="020B0604020202020204" pitchFamily="34" charset="0"/>
            </a:endParaRPr>
          </a:p>
          <a:p>
            <a:pPr marL="50165" marR="139065">
              <a:spcAft>
                <a:spcPts val="600"/>
              </a:spcAft>
            </a:pPr>
            <a:r>
              <a:rPr sz="1600" b="1" dirty="0" err="1">
                <a:solidFill>
                  <a:srgbClr val="0066B3"/>
                </a:solidFill>
                <a:latin typeface="Arial" panose="020B0604020202020204" pitchFamily="34" charset="0"/>
                <a:cs typeface="Arial" panose="020B0604020202020204" pitchFamily="34" charset="0"/>
              </a:rPr>
              <a:t>d</a:t>
            </a:r>
            <a:r>
              <a:rPr sz="1600" b="1" dirty="0" err="1">
                <a:solidFill>
                  <a:srgbClr val="F47920"/>
                </a:solidFill>
                <a:latin typeface="Arial" panose="020B0604020202020204" pitchFamily="34" charset="0"/>
                <a:cs typeface="Arial" panose="020B0604020202020204" pitchFamily="34" charset="0"/>
              </a:rPr>
              <a:t>ue</a:t>
            </a:r>
            <a:r>
              <a:rPr sz="1600" b="1" dirty="0" err="1">
                <a:solidFill>
                  <a:srgbClr val="0066B3"/>
                </a:solidFill>
                <a:latin typeface="Arial" panose="020B0604020202020204" pitchFamily="34" charset="0"/>
                <a:cs typeface="Arial" panose="020B0604020202020204" pitchFamily="34" charset="0"/>
              </a:rPr>
              <a:t>rma</a:t>
            </a:r>
            <a:r>
              <a:rPr sz="1600" b="1" dirty="0">
                <a:solidFill>
                  <a:srgbClr val="0066B3"/>
                </a:solidFill>
                <a:latin typeface="Arial" panose="020B0604020202020204" pitchFamily="34" charset="0"/>
                <a:cs typeface="Arial" panose="020B0604020202020204" pitchFamily="34" charset="0"/>
              </a:rPr>
              <a:t>, d</a:t>
            </a:r>
            <a:r>
              <a:rPr sz="1600" b="1" dirty="0">
                <a:solidFill>
                  <a:srgbClr val="F47920"/>
                </a:solidFill>
                <a:latin typeface="Arial" panose="020B0604020202020204" pitchFamily="34" charset="0"/>
                <a:cs typeface="Arial" panose="020B0604020202020204" pitchFamily="34" charset="0"/>
              </a:rPr>
              <a:t>ue</a:t>
            </a:r>
            <a:r>
              <a:rPr sz="1600" b="1" dirty="0">
                <a:solidFill>
                  <a:srgbClr val="0066B3"/>
                </a:solidFill>
                <a:latin typeface="Arial" panose="020B0604020202020204" pitchFamily="34" charset="0"/>
                <a:cs typeface="Arial" panose="020B0604020202020204" pitchFamily="34" charset="0"/>
              </a:rPr>
              <a:t>rmas, d</a:t>
            </a:r>
            <a:r>
              <a:rPr sz="1600" b="1" dirty="0">
                <a:solidFill>
                  <a:srgbClr val="F47920"/>
                </a:solidFill>
                <a:latin typeface="Arial" panose="020B0604020202020204" pitchFamily="34" charset="0"/>
                <a:cs typeface="Arial" panose="020B0604020202020204" pitchFamily="34" charset="0"/>
              </a:rPr>
              <a:t>ue</a:t>
            </a:r>
            <a:r>
              <a:rPr sz="1600" b="1" dirty="0">
                <a:solidFill>
                  <a:srgbClr val="0066B3"/>
                </a:solidFill>
                <a:latin typeface="Arial" panose="020B0604020202020204" pitchFamily="34" charset="0"/>
                <a:cs typeface="Arial" panose="020B0604020202020204" pitchFamily="34" charset="0"/>
              </a:rPr>
              <a:t>rma, d</a:t>
            </a:r>
            <a:r>
              <a:rPr sz="1600" b="1" dirty="0">
                <a:solidFill>
                  <a:srgbClr val="F47920"/>
                </a:solidFill>
                <a:latin typeface="Arial" panose="020B0604020202020204" pitchFamily="34" charset="0"/>
                <a:cs typeface="Arial" panose="020B0604020202020204" pitchFamily="34" charset="0"/>
              </a:rPr>
              <a:t>u</a:t>
            </a:r>
            <a:r>
              <a:rPr sz="1600" b="1" dirty="0">
                <a:solidFill>
                  <a:srgbClr val="0066B3"/>
                </a:solidFill>
                <a:latin typeface="Arial" panose="020B0604020202020204" pitchFamily="34" charset="0"/>
                <a:cs typeface="Arial" panose="020B0604020202020204" pitchFamily="34" charset="0"/>
              </a:rPr>
              <a:t>rmamos, d</a:t>
            </a:r>
            <a:r>
              <a:rPr sz="1600" b="1" dirty="0">
                <a:solidFill>
                  <a:srgbClr val="F47920"/>
                </a:solidFill>
                <a:latin typeface="Arial" panose="020B0604020202020204" pitchFamily="34" charset="0"/>
                <a:cs typeface="Arial" panose="020B0604020202020204" pitchFamily="34" charset="0"/>
              </a:rPr>
              <a:t>u</a:t>
            </a:r>
            <a:r>
              <a:rPr sz="1600" b="1" dirty="0">
                <a:solidFill>
                  <a:srgbClr val="0066B3"/>
                </a:solidFill>
                <a:latin typeface="Arial" panose="020B0604020202020204" pitchFamily="34" charset="0"/>
                <a:cs typeface="Arial" panose="020B0604020202020204" pitchFamily="34" charset="0"/>
              </a:rPr>
              <a:t>rmáis,</a:t>
            </a:r>
            <a:r>
              <a:rPr sz="1600" b="1" spc="-100" dirty="0">
                <a:solidFill>
                  <a:srgbClr val="0066B3"/>
                </a:solidFill>
                <a:latin typeface="Arial" panose="020B0604020202020204" pitchFamily="34" charset="0"/>
                <a:cs typeface="Arial" panose="020B0604020202020204" pitchFamily="34" charset="0"/>
              </a:rPr>
              <a:t> </a:t>
            </a:r>
            <a:r>
              <a:rPr sz="1600" b="1" dirty="0">
                <a:solidFill>
                  <a:srgbClr val="0066B3"/>
                </a:solidFill>
                <a:latin typeface="Arial" panose="020B0604020202020204" pitchFamily="34" charset="0"/>
                <a:cs typeface="Arial" panose="020B0604020202020204" pitchFamily="34" charset="0"/>
              </a:rPr>
              <a:t>d</a:t>
            </a:r>
            <a:r>
              <a:rPr sz="1600" b="1" dirty="0">
                <a:solidFill>
                  <a:srgbClr val="F47920"/>
                </a:solidFill>
                <a:latin typeface="Arial" panose="020B0604020202020204" pitchFamily="34" charset="0"/>
                <a:cs typeface="Arial" panose="020B0604020202020204" pitchFamily="34" charset="0"/>
              </a:rPr>
              <a:t>ue</a:t>
            </a:r>
            <a:r>
              <a:rPr sz="1600" b="1" dirty="0">
                <a:solidFill>
                  <a:srgbClr val="0066B3"/>
                </a:solidFill>
                <a:latin typeface="Arial" panose="020B0604020202020204" pitchFamily="34" charset="0"/>
                <a:cs typeface="Arial" panose="020B0604020202020204" pitchFamily="34" charset="0"/>
              </a:rPr>
              <a:t>rman</a:t>
            </a:r>
            <a:endParaRPr sz="1600" b="1" dirty="0">
              <a:latin typeface="Arial" panose="020B0604020202020204" pitchFamily="34" charset="0"/>
              <a:cs typeface="Arial" panose="020B0604020202020204" pitchFamily="34" charset="0"/>
            </a:endParaRPr>
          </a:p>
        </p:txBody>
      </p:sp>
      <p:sp>
        <p:nvSpPr>
          <p:cNvPr id="15" name="object 34">
            <a:extLst>
              <a:ext uri="{FF2B5EF4-FFF2-40B4-BE49-F238E27FC236}">
                <a16:creationId xmlns:a16="http://schemas.microsoft.com/office/drawing/2014/main" id="{66503127-CBFC-4D4D-864A-C1523181C7A0}"/>
              </a:ext>
            </a:extLst>
          </p:cNvPr>
          <p:cNvSpPr/>
          <p:nvPr/>
        </p:nvSpPr>
        <p:spPr>
          <a:xfrm>
            <a:off x="3793544" y="4166413"/>
            <a:ext cx="268298" cy="1154581"/>
          </a:xfrm>
          <a:custGeom>
            <a:avLst/>
            <a:gdLst/>
            <a:ahLst/>
            <a:cxnLst/>
            <a:rect l="l" t="t" r="r" b="b"/>
            <a:pathLst>
              <a:path w="95885" h="284479">
                <a:moveTo>
                  <a:pt x="0" y="0"/>
                </a:moveTo>
                <a:lnTo>
                  <a:pt x="520" y="284238"/>
                </a:lnTo>
                <a:lnTo>
                  <a:pt x="95783" y="148158"/>
                </a:lnTo>
                <a:lnTo>
                  <a:pt x="0" y="0"/>
                </a:lnTo>
                <a:close/>
              </a:path>
            </a:pathLst>
          </a:custGeom>
          <a:solidFill>
            <a:srgbClr val="F47920"/>
          </a:solidFill>
        </p:spPr>
        <p:txBody>
          <a:bodyPr wrap="square" lIns="0" tIns="0" rIns="0" bIns="0" rtlCol="0"/>
          <a:lstStyle/>
          <a:p>
            <a:endParaRPr/>
          </a:p>
        </p:txBody>
      </p:sp>
    </p:spTree>
    <p:extLst>
      <p:ext uri="{BB962C8B-B14F-4D97-AF65-F5344CB8AC3E}">
        <p14:creationId xmlns:p14="http://schemas.microsoft.com/office/powerpoint/2010/main" val="3466535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6FA8EB5-C124-45AE-AA6C-2E5B5F07F7DC}"/>
              </a:ext>
            </a:extLst>
          </p:cNvPr>
          <p:cNvSpPr>
            <a:spLocks noGrp="1"/>
          </p:cNvSpPr>
          <p:nvPr>
            <p:ph type="dt" sz="half" idx="10"/>
          </p:nvPr>
        </p:nvSpPr>
        <p:spPr/>
        <p:txBody>
          <a:bodyPr/>
          <a:lstStyle/>
          <a:p>
            <a:r>
              <a:rPr lang="en-US" dirty="0"/>
              <a:t>4.1-6</a:t>
            </a:r>
          </a:p>
        </p:txBody>
      </p:sp>
      <p:sp>
        <p:nvSpPr>
          <p:cNvPr id="3" name="Marcador de pie de página 2">
            <a:extLst>
              <a:ext uri="{FF2B5EF4-FFF2-40B4-BE49-F238E27FC236}">
                <a16:creationId xmlns:a16="http://schemas.microsoft.com/office/drawing/2014/main" id="{BD293B8F-1ECF-4862-9502-AD6CFF6E1970}"/>
              </a:ext>
            </a:extLst>
          </p:cNvPr>
          <p:cNvSpPr>
            <a:spLocks noGrp="1"/>
          </p:cNvSpPr>
          <p:nvPr>
            <p:ph type="ftr" sz="quarter" idx="11"/>
          </p:nvPr>
        </p:nvSpPr>
        <p:spPr/>
        <p:txBody>
          <a:bodyPr/>
          <a:lstStyle/>
          <a:p>
            <a:r>
              <a:rPr lang="en-US"/>
              <a:t>© by Vista Higher Learning, Inc. All rights reserved.</a:t>
            </a:r>
            <a:endParaRPr lang="en-US" dirty="0"/>
          </a:p>
        </p:txBody>
      </p:sp>
      <p:sp>
        <p:nvSpPr>
          <p:cNvPr id="13" name="Título 12">
            <a:extLst>
              <a:ext uri="{FF2B5EF4-FFF2-40B4-BE49-F238E27FC236}">
                <a16:creationId xmlns:a16="http://schemas.microsoft.com/office/drawing/2014/main" id="{F09245C2-061B-4A11-BB8C-F52624AF3436}"/>
              </a:ext>
            </a:extLst>
          </p:cNvPr>
          <p:cNvSpPr>
            <a:spLocks noGrp="1"/>
          </p:cNvSpPr>
          <p:nvPr>
            <p:ph type="title" idx="4294967295"/>
          </p:nvPr>
        </p:nvSpPr>
        <p:spPr>
          <a:xfrm>
            <a:off x="0" y="-1325563"/>
            <a:ext cx="10515600" cy="1325563"/>
          </a:xfrm>
          <a:prstGeom prst="rect">
            <a:avLst/>
          </a:prstGeom>
        </p:spPr>
        <p:txBody>
          <a:bodyPr anchor="b"/>
          <a:lstStyle/>
          <a:p>
            <a:r>
              <a:rPr lang="en-US" dirty="0"/>
              <a:t>The subjunctive in noun clauses</a:t>
            </a:r>
            <a:endParaRPr lang="es-CO" dirty="0"/>
          </a:p>
        </p:txBody>
      </p:sp>
      <p:sp>
        <p:nvSpPr>
          <p:cNvPr id="8" name="Text Placeholder 5">
            <a:extLst>
              <a:ext uri="{FF2B5EF4-FFF2-40B4-BE49-F238E27FC236}">
                <a16:creationId xmlns:a16="http://schemas.microsoft.com/office/drawing/2014/main" id="{9EB9002B-AC58-4743-A5D6-522040BD27AA}"/>
              </a:ext>
            </a:extLst>
          </p:cNvPr>
          <p:cNvSpPr txBox="1">
            <a:spLocks/>
          </p:cNvSpPr>
          <p:nvPr/>
        </p:nvSpPr>
        <p:spPr>
          <a:xfrm>
            <a:off x="2439661" y="1678385"/>
            <a:ext cx="6733368" cy="455216"/>
          </a:xfrm>
          <a:prstGeom prst="rect">
            <a:avLst/>
          </a:prstGeom>
        </p:spPr>
        <p:txBody>
          <a:bodyPr wrap="square">
            <a:noAutofit/>
          </a:bodyPr>
          <a:lstStyle>
            <a:lvl1pPr marL="312738" indent="0" algn="l" defTabSz="914400" rtl="0" eaLnBrk="1" latinLnBrk="0" hangingPunct="1">
              <a:lnSpc>
                <a:spcPts val="4000"/>
              </a:lnSpc>
              <a:spcBef>
                <a:spcPts val="0"/>
              </a:spcBef>
              <a:buClr>
                <a:schemeClr val="accent2"/>
              </a:buClr>
              <a:buFont typeface="Arial" panose="020B0604020202020204" pitchFamily="34" charset="0"/>
              <a:buNone/>
              <a:tabLst/>
              <a:defRPr sz="2800" kern="1200">
                <a:ln>
                  <a:noFill/>
                </a:ln>
                <a:solidFill>
                  <a:schemeClr val="tx1"/>
                </a:solidFill>
                <a:effectLst/>
                <a:latin typeface="Arial" panose="020B0604020202020204" pitchFamily="34" charset="0"/>
                <a:ea typeface="+mn-ea"/>
                <a:cs typeface="Arial" panose="020B0604020202020204" pitchFamily="34" charset="0"/>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eaLnBrk="1" hangingPunct="1">
              <a:lnSpc>
                <a:spcPts val="3000"/>
              </a:lnSpc>
            </a:pPr>
            <a:r>
              <a:rPr lang="en-US" altLang="es-CO" sz="2400" dirty="0"/>
              <a:t>The following five verbs are irregular in the present subjunctive.</a:t>
            </a:r>
          </a:p>
        </p:txBody>
      </p:sp>
      <p:sp>
        <p:nvSpPr>
          <p:cNvPr id="9" name="Elipse 8">
            <a:extLst>
              <a:ext uri="{FF2B5EF4-FFF2-40B4-BE49-F238E27FC236}">
                <a16:creationId xmlns:a16="http://schemas.microsoft.com/office/drawing/2014/main" id="{DD7738C9-67AD-44F3-9C3C-27764B264070}"/>
              </a:ext>
            </a:extLst>
          </p:cNvPr>
          <p:cNvSpPr/>
          <p:nvPr/>
        </p:nvSpPr>
        <p:spPr>
          <a:xfrm>
            <a:off x="2554271" y="1851889"/>
            <a:ext cx="144000" cy="1440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object 44">
            <a:extLst>
              <a:ext uri="{FF2B5EF4-FFF2-40B4-BE49-F238E27FC236}">
                <a16:creationId xmlns:a16="http://schemas.microsoft.com/office/drawing/2014/main" id="{DB98AD1D-F608-4654-B769-0E75BF074876}"/>
              </a:ext>
            </a:extLst>
          </p:cNvPr>
          <p:cNvSpPr txBox="1"/>
          <p:nvPr/>
        </p:nvSpPr>
        <p:spPr>
          <a:xfrm>
            <a:off x="2780483" y="2997200"/>
            <a:ext cx="1204271" cy="1544012"/>
          </a:xfrm>
          <a:prstGeom prst="rect">
            <a:avLst/>
          </a:prstGeom>
          <a:solidFill>
            <a:srgbClr val="FFEFCF"/>
          </a:solidFill>
        </p:spPr>
        <p:txBody>
          <a:bodyPr vert="horz" wrap="square" lIns="0" tIns="5080" rIns="0" bIns="0" rtlCol="0">
            <a:spAutoFit/>
          </a:bodyPr>
          <a:lstStyle/>
          <a:p>
            <a:pPr marL="91440" marR="145415">
              <a:spcBef>
                <a:spcPts val="40"/>
              </a:spcBef>
              <a:spcAft>
                <a:spcPts val="300"/>
              </a:spcAft>
            </a:pPr>
            <a:r>
              <a:rPr b="1" dirty="0" err="1">
                <a:solidFill>
                  <a:srgbClr val="0066B3"/>
                </a:solidFill>
                <a:latin typeface="Arial" panose="020B0604020202020204" pitchFamily="34" charset="0"/>
                <a:cs typeface="Arial" panose="020B0604020202020204" pitchFamily="34" charset="0"/>
              </a:rPr>
              <a:t>dar</a:t>
            </a:r>
            <a:endParaRPr lang="en-US" b="1" dirty="0">
              <a:solidFill>
                <a:srgbClr val="0066B3"/>
              </a:solidFill>
              <a:latin typeface="Arial" panose="020B0604020202020204" pitchFamily="34" charset="0"/>
              <a:cs typeface="Arial" panose="020B0604020202020204" pitchFamily="34" charset="0"/>
            </a:endParaRPr>
          </a:p>
          <a:p>
            <a:pPr marL="91440" marR="145415">
              <a:spcBef>
                <a:spcPts val="40"/>
              </a:spcBef>
              <a:spcAft>
                <a:spcPts val="300"/>
              </a:spcAft>
            </a:pPr>
            <a:r>
              <a:rPr b="1" dirty="0" err="1">
                <a:solidFill>
                  <a:srgbClr val="0066B3"/>
                </a:solidFill>
                <a:latin typeface="Arial" panose="020B0604020202020204" pitchFamily="34" charset="0"/>
                <a:cs typeface="Arial" panose="020B0604020202020204" pitchFamily="34" charset="0"/>
              </a:rPr>
              <a:t>estar</a:t>
            </a:r>
            <a:endParaRPr lang="en-US" b="1" dirty="0">
              <a:solidFill>
                <a:srgbClr val="0066B3"/>
              </a:solidFill>
              <a:latin typeface="Arial" panose="020B0604020202020204" pitchFamily="34" charset="0"/>
              <a:cs typeface="Arial" panose="020B0604020202020204" pitchFamily="34" charset="0"/>
            </a:endParaRPr>
          </a:p>
          <a:p>
            <a:pPr marL="91440" marR="145415">
              <a:spcBef>
                <a:spcPts val="40"/>
              </a:spcBef>
              <a:spcAft>
                <a:spcPts val="300"/>
              </a:spcAft>
            </a:pPr>
            <a:r>
              <a:rPr b="1" dirty="0" err="1">
                <a:solidFill>
                  <a:srgbClr val="0066B3"/>
                </a:solidFill>
                <a:latin typeface="Arial" panose="020B0604020202020204" pitchFamily="34" charset="0"/>
                <a:cs typeface="Arial" panose="020B0604020202020204" pitchFamily="34" charset="0"/>
              </a:rPr>
              <a:t>ir</a:t>
            </a:r>
            <a:endParaRPr lang="en-US" b="1" dirty="0">
              <a:solidFill>
                <a:srgbClr val="0066B3"/>
              </a:solidFill>
              <a:latin typeface="Arial" panose="020B0604020202020204" pitchFamily="34" charset="0"/>
              <a:cs typeface="Arial" panose="020B0604020202020204" pitchFamily="34" charset="0"/>
            </a:endParaRPr>
          </a:p>
          <a:p>
            <a:pPr marL="91440" marR="145415">
              <a:spcBef>
                <a:spcPts val="40"/>
              </a:spcBef>
              <a:spcAft>
                <a:spcPts val="300"/>
              </a:spcAft>
            </a:pPr>
            <a:r>
              <a:rPr b="1" dirty="0">
                <a:solidFill>
                  <a:srgbClr val="0066B3"/>
                </a:solidFill>
                <a:latin typeface="Arial" panose="020B0604020202020204" pitchFamily="34" charset="0"/>
                <a:cs typeface="Arial" panose="020B0604020202020204" pitchFamily="34" charset="0"/>
              </a:rPr>
              <a:t>saber</a:t>
            </a:r>
            <a:endParaRPr lang="en-US" b="1" dirty="0">
              <a:solidFill>
                <a:srgbClr val="0066B3"/>
              </a:solidFill>
              <a:latin typeface="Arial" panose="020B0604020202020204" pitchFamily="34" charset="0"/>
              <a:cs typeface="Arial" panose="020B0604020202020204" pitchFamily="34" charset="0"/>
            </a:endParaRPr>
          </a:p>
          <a:p>
            <a:pPr marL="91440" marR="145415">
              <a:spcBef>
                <a:spcPts val="40"/>
              </a:spcBef>
              <a:spcAft>
                <a:spcPts val="300"/>
              </a:spcAft>
            </a:pPr>
            <a:r>
              <a:rPr b="1" dirty="0">
                <a:solidFill>
                  <a:srgbClr val="0066B3"/>
                </a:solidFill>
                <a:latin typeface="Arial" panose="020B0604020202020204" pitchFamily="34" charset="0"/>
                <a:cs typeface="Arial" panose="020B0604020202020204" pitchFamily="34" charset="0"/>
              </a:rPr>
              <a:t>ser</a:t>
            </a:r>
            <a:endParaRPr dirty="0">
              <a:latin typeface="Arial" panose="020B0604020202020204" pitchFamily="34" charset="0"/>
              <a:cs typeface="Arial" panose="020B0604020202020204" pitchFamily="34" charset="0"/>
            </a:endParaRPr>
          </a:p>
        </p:txBody>
      </p:sp>
      <p:sp>
        <p:nvSpPr>
          <p:cNvPr id="14" name="object 46">
            <a:extLst>
              <a:ext uri="{FF2B5EF4-FFF2-40B4-BE49-F238E27FC236}">
                <a16:creationId xmlns:a16="http://schemas.microsoft.com/office/drawing/2014/main" id="{48BC65E8-1473-4D9D-AA70-2C1164570530}"/>
              </a:ext>
            </a:extLst>
          </p:cNvPr>
          <p:cNvSpPr txBox="1"/>
          <p:nvPr/>
        </p:nvSpPr>
        <p:spPr>
          <a:xfrm>
            <a:off x="4572586" y="2997200"/>
            <a:ext cx="5147355" cy="1556836"/>
          </a:xfrm>
          <a:prstGeom prst="rect">
            <a:avLst/>
          </a:prstGeom>
          <a:solidFill>
            <a:srgbClr val="FFEFCF"/>
          </a:solidFill>
        </p:spPr>
        <p:txBody>
          <a:bodyPr vert="horz" wrap="square" lIns="0" tIns="17780" rIns="0" bIns="0" rtlCol="0">
            <a:spAutoFit/>
          </a:bodyPr>
          <a:lstStyle/>
          <a:p>
            <a:pPr marL="91440">
              <a:spcBef>
                <a:spcPts val="140"/>
              </a:spcBef>
              <a:spcAft>
                <a:spcPts val="300"/>
              </a:spcAft>
            </a:pPr>
            <a:r>
              <a:rPr b="1" dirty="0">
                <a:solidFill>
                  <a:srgbClr val="0066B3"/>
                </a:solidFill>
                <a:latin typeface="Arial" panose="020B0604020202020204" pitchFamily="34" charset="0"/>
                <a:cs typeface="Arial" panose="020B0604020202020204" pitchFamily="34" charset="0"/>
              </a:rPr>
              <a:t>dé, des, dé, demos, deis,</a:t>
            </a:r>
            <a:r>
              <a:rPr b="1" spc="-90" dirty="0">
                <a:solidFill>
                  <a:srgbClr val="0066B3"/>
                </a:solidFill>
                <a:latin typeface="Arial" panose="020B0604020202020204" pitchFamily="34" charset="0"/>
                <a:cs typeface="Arial" panose="020B0604020202020204" pitchFamily="34" charset="0"/>
              </a:rPr>
              <a:t> </a:t>
            </a:r>
            <a:r>
              <a:rPr b="1" dirty="0">
                <a:solidFill>
                  <a:srgbClr val="0066B3"/>
                </a:solidFill>
                <a:latin typeface="Arial" panose="020B0604020202020204" pitchFamily="34" charset="0"/>
                <a:cs typeface="Arial" panose="020B0604020202020204" pitchFamily="34" charset="0"/>
              </a:rPr>
              <a:t>den</a:t>
            </a:r>
            <a:endParaRPr lang="en-US" dirty="0">
              <a:latin typeface="Arial" panose="020B0604020202020204" pitchFamily="34" charset="0"/>
              <a:cs typeface="Arial" panose="020B0604020202020204" pitchFamily="34" charset="0"/>
            </a:endParaRPr>
          </a:p>
          <a:p>
            <a:pPr marL="91440" marR="139700">
              <a:spcAft>
                <a:spcPts val="300"/>
              </a:spcAft>
            </a:pPr>
            <a:r>
              <a:rPr b="1" dirty="0" err="1">
                <a:solidFill>
                  <a:srgbClr val="0066B3"/>
                </a:solidFill>
                <a:latin typeface="Arial" panose="020B0604020202020204" pitchFamily="34" charset="0"/>
                <a:cs typeface="Arial" panose="020B0604020202020204" pitchFamily="34" charset="0"/>
              </a:rPr>
              <a:t>esté</a:t>
            </a:r>
            <a:r>
              <a:rPr b="1" dirty="0">
                <a:solidFill>
                  <a:srgbClr val="0066B3"/>
                </a:solidFill>
                <a:latin typeface="Arial" panose="020B0604020202020204" pitchFamily="34" charset="0"/>
                <a:cs typeface="Arial" panose="020B0604020202020204" pitchFamily="34" charset="0"/>
              </a:rPr>
              <a:t>, estés, esté, estemos, estéis, </a:t>
            </a:r>
            <a:r>
              <a:rPr b="1" dirty="0" err="1">
                <a:solidFill>
                  <a:srgbClr val="0066B3"/>
                </a:solidFill>
                <a:latin typeface="Arial" panose="020B0604020202020204" pitchFamily="34" charset="0"/>
                <a:cs typeface="Arial" panose="020B0604020202020204" pitchFamily="34" charset="0"/>
              </a:rPr>
              <a:t>estén</a:t>
            </a:r>
            <a:endParaRPr lang="en-US" b="1" dirty="0">
              <a:solidFill>
                <a:srgbClr val="0066B3"/>
              </a:solidFill>
              <a:latin typeface="Arial" panose="020B0604020202020204" pitchFamily="34" charset="0"/>
              <a:cs typeface="Arial" panose="020B0604020202020204" pitchFamily="34" charset="0"/>
            </a:endParaRPr>
          </a:p>
          <a:p>
            <a:pPr marL="91440" marR="139700">
              <a:spcAft>
                <a:spcPts val="300"/>
              </a:spcAft>
            </a:pPr>
            <a:r>
              <a:rPr b="1" spc="-10" dirty="0" err="1">
                <a:solidFill>
                  <a:srgbClr val="0066B3"/>
                </a:solidFill>
                <a:latin typeface="Arial" panose="020B0604020202020204" pitchFamily="34" charset="0"/>
                <a:cs typeface="Arial" panose="020B0604020202020204" pitchFamily="34" charset="0"/>
              </a:rPr>
              <a:t>vaya</a:t>
            </a:r>
            <a:r>
              <a:rPr b="1" spc="-10" dirty="0">
                <a:solidFill>
                  <a:srgbClr val="0066B3"/>
                </a:solidFill>
                <a:latin typeface="Arial" panose="020B0604020202020204" pitchFamily="34" charset="0"/>
                <a:cs typeface="Arial" panose="020B0604020202020204" pitchFamily="34" charset="0"/>
              </a:rPr>
              <a:t>, </a:t>
            </a:r>
            <a:r>
              <a:rPr b="1" spc="-5" dirty="0">
                <a:solidFill>
                  <a:srgbClr val="0066B3"/>
                </a:solidFill>
                <a:latin typeface="Arial" panose="020B0604020202020204" pitchFamily="34" charset="0"/>
                <a:cs typeface="Arial" panose="020B0604020202020204" pitchFamily="34" charset="0"/>
              </a:rPr>
              <a:t>vayas, </a:t>
            </a:r>
            <a:r>
              <a:rPr b="1" spc="-10" dirty="0">
                <a:solidFill>
                  <a:srgbClr val="0066B3"/>
                </a:solidFill>
                <a:latin typeface="Arial" panose="020B0604020202020204" pitchFamily="34" charset="0"/>
                <a:cs typeface="Arial" panose="020B0604020202020204" pitchFamily="34" charset="0"/>
              </a:rPr>
              <a:t>vaya, </a:t>
            </a:r>
            <a:r>
              <a:rPr b="1" spc="-5" dirty="0">
                <a:solidFill>
                  <a:srgbClr val="0066B3"/>
                </a:solidFill>
                <a:latin typeface="Arial" panose="020B0604020202020204" pitchFamily="34" charset="0"/>
                <a:cs typeface="Arial" panose="020B0604020202020204" pitchFamily="34" charset="0"/>
              </a:rPr>
              <a:t>vayamos, vayáis, </a:t>
            </a:r>
            <a:r>
              <a:rPr b="1" spc="-10" dirty="0" err="1">
                <a:solidFill>
                  <a:srgbClr val="0066B3"/>
                </a:solidFill>
                <a:latin typeface="Arial" panose="020B0604020202020204" pitchFamily="34" charset="0"/>
                <a:cs typeface="Arial" panose="020B0604020202020204" pitchFamily="34" charset="0"/>
              </a:rPr>
              <a:t>vayan</a:t>
            </a:r>
            <a:endParaRPr lang="en-US" b="1" spc="-10" dirty="0">
              <a:solidFill>
                <a:srgbClr val="0066B3"/>
              </a:solidFill>
              <a:latin typeface="Arial" panose="020B0604020202020204" pitchFamily="34" charset="0"/>
              <a:cs typeface="Arial" panose="020B0604020202020204" pitchFamily="34" charset="0"/>
            </a:endParaRPr>
          </a:p>
          <a:p>
            <a:pPr marL="91440" marR="139700">
              <a:spcAft>
                <a:spcPts val="300"/>
              </a:spcAft>
            </a:pPr>
            <a:r>
              <a:rPr b="1" dirty="0" err="1">
                <a:solidFill>
                  <a:srgbClr val="0066B3"/>
                </a:solidFill>
                <a:latin typeface="Arial" panose="020B0604020202020204" pitchFamily="34" charset="0"/>
                <a:cs typeface="Arial" panose="020B0604020202020204" pitchFamily="34" charset="0"/>
              </a:rPr>
              <a:t>sepa</a:t>
            </a:r>
            <a:r>
              <a:rPr b="1" dirty="0">
                <a:solidFill>
                  <a:srgbClr val="0066B3"/>
                </a:solidFill>
                <a:latin typeface="Arial" panose="020B0604020202020204" pitchFamily="34" charset="0"/>
                <a:cs typeface="Arial" panose="020B0604020202020204" pitchFamily="34" charset="0"/>
              </a:rPr>
              <a:t>,</a:t>
            </a:r>
            <a:r>
              <a:rPr b="1" spc="-35" dirty="0">
                <a:solidFill>
                  <a:srgbClr val="0066B3"/>
                </a:solidFill>
                <a:latin typeface="Arial" panose="020B0604020202020204" pitchFamily="34" charset="0"/>
                <a:cs typeface="Arial" panose="020B0604020202020204" pitchFamily="34" charset="0"/>
              </a:rPr>
              <a:t> </a:t>
            </a:r>
            <a:r>
              <a:rPr b="1" dirty="0">
                <a:solidFill>
                  <a:srgbClr val="0066B3"/>
                </a:solidFill>
                <a:latin typeface="Arial" panose="020B0604020202020204" pitchFamily="34" charset="0"/>
                <a:cs typeface="Arial" panose="020B0604020202020204" pitchFamily="34" charset="0"/>
              </a:rPr>
              <a:t>sepas,</a:t>
            </a:r>
            <a:r>
              <a:rPr b="1" spc="-35" dirty="0">
                <a:solidFill>
                  <a:srgbClr val="0066B3"/>
                </a:solidFill>
                <a:latin typeface="Arial" panose="020B0604020202020204" pitchFamily="34" charset="0"/>
                <a:cs typeface="Arial" panose="020B0604020202020204" pitchFamily="34" charset="0"/>
              </a:rPr>
              <a:t> </a:t>
            </a:r>
            <a:r>
              <a:rPr b="1" dirty="0">
                <a:solidFill>
                  <a:srgbClr val="0066B3"/>
                </a:solidFill>
                <a:latin typeface="Arial" panose="020B0604020202020204" pitchFamily="34" charset="0"/>
                <a:cs typeface="Arial" panose="020B0604020202020204" pitchFamily="34" charset="0"/>
              </a:rPr>
              <a:t>sepa,</a:t>
            </a:r>
            <a:r>
              <a:rPr b="1" spc="-35" dirty="0">
                <a:solidFill>
                  <a:srgbClr val="0066B3"/>
                </a:solidFill>
                <a:latin typeface="Arial" panose="020B0604020202020204" pitchFamily="34" charset="0"/>
                <a:cs typeface="Arial" panose="020B0604020202020204" pitchFamily="34" charset="0"/>
              </a:rPr>
              <a:t> </a:t>
            </a:r>
            <a:r>
              <a:rPr b="1" dirty="0">
                <a:solidFill>
                  <a:srgbClr val="0066B3"/>
                </a:solidFill>
                <a:latin typeface="Arial" panose="020B0604020202020204" pitchFamily="34" charset="0"/>
                <a:cs typeface="Arial" panose="020B0604020202020204" pitchFamily="34" charset="0"/>
              </a:rPr>
              <a:t>sepamos,</a:t>
            </a:r>
            <a:r>
              <a:rPr b="1" spc="-35" dirty="0">
                <a:solidFill>
                  <a:srgbClr val="0066B3"/>
                </a:solidFill>
                <a:latin typeface="Arial" panose="020B0604020202020204" pitchFamily="34" charset="0"/>
                <a:cs typeface="Arial" panose="020B0604020202020204" pitchFamily="34" charset="0"/>
              </a:rPr>
              <a:t> </a:t>
            </a:r>
            <a:r>
              <a:rPr b="1" dirty="0">
                <a:solidFill>
                  <a:srgbClr val="0066B3"/>
                </a:solidFill>
                <a:latin typeface="Arial" panose="020B0604020202020204" pitchFamily="34" charset="0"/>
                <a:cs typeface="Arial" panose="020B0604020202020204" pitchFamily="34" charset="0"/>
              </a:rPr>
              <a:t>sepáis,</a:t>
            </a:r>
            <a:r>
              <a:rPr b="1" spc="-35" dirty="0">
                <a:solidFill>
                  <a:srgbClr val="0066B3"/>
                </a:solidFill>
                <a:latin typeface="Arial" panose="020B0604020202020204" pitchFamily="34" charset="0"/>
                <a:cs typeface="Arial" panose="020B0604020202020204" pitchFamily="34" charset="0"/>
              </a:rPr>
              <a:t> </a:t>
            </a:r>
            <a:r>
              <a:rPr b="1" dirty="0" err="1">
                <a:solidFill>
                  <a:srgbClr val="0066B3"/>
                </a:solidFill>
                <a:latin typeface="Arial" panose="020B0604020202020204" pitchFamily="34" charset="0"/>
                <a:cs typeface="Arial" panose="020B0604020202020204" pitchFamily="34" charset="0"/>
              </a:rPr>
              <a:t>sepan</a:t>
            </a:r>
            <a:endParaRPr lang="en-US" b="1" dirty="0">
              <a:solidFill>
                <a:srgbClr val="0066B3"/>
              </a:solidFill>
              <a:latin typeface="Arial" panose="020B0604020202020204" pitchFamily="34" charset="0"/>
              <a:cs typeface="Arial" panose="020B0604020202020204" pitchFamily="34" charset="0"/>
            </a:endParaRPr>
          </a:p>
          <a:p>
            <a:pPr marL="91440" marR="139700">
              <a:spcAft>
                <a:spcPts val="300"/>
              </a:spcAft>
            </a:pPr>
            <a:r>
              <a:rPr b="1" dirty="0">
                <a:solidFill>
                  <a:srgbClr val="0066B3"/>
                </a:solidFill>
                <a:latin typeface="Arial" panose="020B0604020202020204" pitchFamily="34" charset="0"/>
                <a:cs typeface="Arial" panose="020B0604020202020204" pitchFamily="34" charset="0"/>
              </a:rPr>
              <a:t>sea, seas, sea, seamos, seáis,</a:t>
            </a:r>
            <a:r>
              <a:rPr b="1" spc="-105" dirty="0">
                <a:solidFill>
                  <a:srgbClr val="0066B3"/>
                </a:solidFill>
                <a:latin typeface="Arial" panose="020B0604020202020204" pitchFamily="34" charset="0"/>
                <a:cs typeface="Arial" panose="020B0604020202020204" pitchFamily="34" charset="0"/>
              </a:rPr>
              <a:t> </a:t>
            </a:r>
            <a:r>
              <a:rPr b="1" dirty="0">
                <a:solidFill>
                  <a:srgbClr val="0066B3"/>
                </a:solidFill>
                <a:latin typeface="Arial" panose="020B0604020202020204" pitchFamily="34" charset="0"/>
                <a:cs typeface="Arial" panose="020B0604020202020204" pitchFamily="34" charset="0"/>
              </a:rPr>
              <a:t>sean</a:t>
            </a:r>
            <a:endParaRPr dirty="0">
              <a:latin typeface="Arial" panose="020B0604020202020204" pitchFamily="34" charset="0"/>
              <a:cs typeface="Arial" panose="020B0604020202020204" pitchFamily="34" charset="0"/>
            </a:endParaRPr>
          </a:p>
        </p:txBody>
      </p:sp>
      <p:sp>
        <p:nvSpPr>
          <p:cNvPr id="16" name="object 34">
            <a:extLst>
              <a:ext uri="{FF2B5EF4-FFF2-40B4-BE49-F238E27FC236}">
                <a16:creationId xmlns:a16="http://schemas.microsoft.com/office/drawing/2014/main" id="{5C0C1F03-FC03-40D1-8631-EB2A89D2BB16}"/>
              </a:ext>
            </a:extLst>
          </p:cNvPr>
          <p:cNvSpPr/>
          <p:nvPr/>
        </p:nvSpPr>
        <p:spPr>
          <a:xfrm>
            <a:off x="4186834" y="3191915"/>
            <a:ext cx="226958" cy="1154581"/>
          </a:xfrm>
          <a:custGeom>
            <a:avLst/>
            <a:gdLst/>
            <a:ahLst/>
            <a:cxnLst/>
            <a:rect l="l" t="t" r="r" b="b"/>
            <a:pathLst>
              <a:path w="95885" h="284479">
                <a:moveTo>
                  <a:pt x="0" y="0"/>
                </a:moveTo>
                <a:lnTo>
                  <a:pt x="520" y="284238"/>
                </a:lnTo>
                <a:lnTo>
                  <a:pt x="95783" y="148158"/>
                </a:lnTo>
                <a:lnTo>
                  <a:pt x="0" y="0"/>
                </a:lnTo>
                <a:close/>
              </a:path>
            </a:pathLst>
          </a:custGeom>
          <a:solidFill>
            <a:srgbClr val="F47920"/>
          </a:solidFill>
        </p:spPr>
        <p:txBody>
          <a:bodyPr wrap="square" lIns="0" tIns="0" rIns="0" bIns="0" rtlCol="0"/>
          <a:lstStyle/>
          <a:p>
            <a:endParaRPr/>
          </a:p>
        </p:txBody>
      </p:sp>
    </p:spTree>
    <p:extLst>
      <p:ext uri="{BB962C8B-B14F-4D97-AF65-F5344CB8AC3E}">
        <p14:creationId xmlns:p14="http://schemas.microsoft.com/office/powerpoint/2010/main" val="825019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a:extLst>
              <a:ext uri="{FF2B5EF4-FFF2-40B4-BE49-F238E27FC236}">
                <a16:creationId xmlns:a16="http://schemas.microsoft.com/office/drawing/2014/main" id="{B115C1DB-963E-4553-AFAD-612090943531}"/>
              </a:ext>
            </a:extLst>
          </p:cNvPr>
          <p:cNvSpPr>
            <a:spLocks noGrp="1"/>
          </p:cNvSpPr>
          <p:nvPr>
            <p:ph type="dt" sz="half" idx="10"/>
          </p:nvPr>
        </p:nvSpPr>
        <p:spPr/>
        <p:txBody>
          <a:bodyPr/>
          <a:lstStyle/>
          <a:p>
            <a:r>
              <a:rPr lang="en-US" dirty="0"/>
              <a:t>4.1-7</a:t>
            </a:r>
          </a:p>
        </p:txBody>
      </p:sp>
      <p:sp>
        <p:nvSpPr>
          <p:cNvPr id="4" name="Marcador de pie de página 3">
            <a:extLst>
              <a:ext uri="{FF2B5EF4-FFF2-40B4-BE49-F238E27FC236}">
                <a16:creationId xmlns:a16="http://schemas.microsoft.com/office/drawing/2014/main" id="{8C846C23-4D93-41B5-B153-5D8B402624E2}"/>
              </a:ext>
            </a:extLst>
          </p:cNvPr>
          <p:cNvSpPr>
            <a:spLocks noGrp="1"/>
          </p:cNvSpPr>
          <p:nvPr>
            <p:ph type="ftr" sz="quarter" idx="11"/>
          </p:nvPr>
        </p:nvSpPr>
        <p:spPr/>
        <p:txBody>
          <a:bodyPr/>
          <a:lstStyle/>
          <a:p>
            <a:r>
              <a:rPr lang="en-US"/>
              <a:t>© by Vista Higher Learning, Inc. All rights reserved.</a:t>
            </a:r>
            <a:endParaRPr lang="en-US" dirty="0"/>
          </a:p>
        </p:txBody>
      </p:sp>
      <p:sp>
        <p:nvSpPr>
          <p:cNvPr id="10" name="Título 9">
            <a:extLst>
              <a:ext uri="{FF2B5EF4-FFF2-40B4-BE49-F238E27FC236}">
                <a16:creationId xmlns:a16="http://schemas.microsoft.com/office/drawing/2014/main" id="{ACAFF2D7-C1DB-4EFC-9032-50D4D5F75035}"/>
              </a:ext>
            </a:extLst>
          </p:cNvPr>
          <p:cNvSpPr>
            <a:spLocks noGrp="1"/>
          </p:cNvSpPr>
          <p:nvPr>
            <p:ph type="title" idx="4294967295"/>
          </p:nvPr>
        </p:nvSpPr>
        <p:spPr>
          <a:xfrm>
            <a:off x="0" y="-1325563"/>
            <a:ext cx="10515600" cy="1325563"/>
          </a:xfrm>
          <a:prstGeom prst="rect">
            <a:avLst/>
          </a:prstGeom>
        </p:spPr>
        <p:txBody>
          <a:bodyPr anchor="b"/>
          <a:lstStyle/>
          <a:p>
            <a:r>
              <a:rPr lang="en-US" dirty="0"/>
              <a:t>The subjunctive in noun clauses</a:t>
            </a:r>
          </a:p>
        </p:txBody>
      </p:sp>
      <p:sp>
        <p:nvSpPr>
          <p:cNvPr id="13" name="TextBox 17">
            <a:extLst>
              <a:ext uri="{FF2B5EF4-FFF2-40B4-BE49-F238E27FC236}">
                <a16:creationId xmlns:a16="http://schemas.microsoft.com/office/drawing/2014/main" id="{2F1AB69E-8D2A-4F91-9244-838FD49BF861}"/>
              </a:ext>
            </a:extLst>
          </p:cNvPr>
          <p:cNvSpPr txBox="1"/>
          <p:nvPr/>
        </p:nvSpPr>
        <p:spPr>
          <a:xfrm>
            <a:off x="2475056" y="1646644"/>
            <a:ext cx="7307574" cy="523220"/>
          </a:xfrm>
          <a:prstGeom prst="rect">
            <a:avLst/>
          </a:prstGeom>
          <a:noFill/>
        </p:spPr>
        <p:txBody>
          <a:bodyPr wrap="square" rtlCol="0">
            <a:spAutoFit/>
          </a:bodyPr>
          <a:lstStyle/>
          <a:p>
            <a:r>
              <a:rPr lang="en-US" sz="2800" b="1" dirty="0">
                <a:solidFill>
                  <a:srgbClr val="6F2283"/>
                </a:solidFill>
                <a:latin typeface="Arial" panose="020B0604020202020204" pitchFamily="34" charset="0"/>
                <a:cs typeface="Arial" panose="020B0604020202020204" pitchFamily="34" charset="0"/>
              </a:rPr>
              <a:t>Verbs of will and influence</a:t>
            </a:r>
          </a:p>
        </p:txBody>
      </p:sp>
      <p:sp>
        <p:nvSpPr>
          <p:cNvPr id="14" name="Text Placeholder 5">
            <a:extLst>
              <a:ext uri="{FF2B5EF4-FFF2-40B4-BE49-F238E27FC236}">
                <a16:creationId xmlns:a16="http://schemas.microsoft.com/office/drawing/2014/main" id="{27114582-2533-4C76-8ADD-3F5594533440}"/>
              </a:ext>
            </a:extLst>
          </p:cNvPr>
          <p:cNvSpPr txBox="1">
            <a:spLocks/>
          </p:cNvSpPr>
          <p:nvPr/>
        </p:nvSpPr>
        <p:spPr>
          <a:xfrm>
            <a:off x="2046516" y="2121975"/>
            <a:ext cx="8926287" cy="1694533"/>
          </a:xfrm>
          <a:prstGeom prst="rect">
            <a:avLst/>
          </a:prstGeom>
        </p:spPr>
        <p:txBody>
          <a:bodyPr wrap="square">
            <a:noAutofit/>
          </a:bodyPr>
          <a:lstStyle>
            <a:lvl1pPr marL="312738" indent="0" algn="l" defTabSz="914400" rtl="0" eaLnBrk="1" latinLnBrk="0" hangingPunct="1">
              <a:lnSpc>
                <a:spcPts val="4000"/>
              </a:lnSpc>
              <a:spcBef>
                <a:spcPts val="0"/>
              </a:spcBef>
              <a:buClr>
                <a:schemeClr val="accent2"/>
              </a:buClr>
              <a:buFont typeface="Arial" panose="020B0604020202020204" pitchFamily="34" charset="0"/>
              <a:buNone/>
              <a:tabLst/>
              <a:defRPr sz="2800" kern="1200">
                <a:ln>
                  <a:noFill/>
                </a:ln>
                <a:solidFill>
                  <a:schemeClr val="tx1"/>
                </a:solidFill>
                <a:effectLst/>
                <a:latin typeface="Arial" panose="020B0604020202020204" pitchFamily="34" charset="0"/>
                <a:ea typeface="+mn-ea"/>
                <a:cs typeface="Arial" panose="020B0604020202020204" pitchFamily="34" charset="0"/>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lnSpc>
                <a:spcPts val="3000"/>
              </a:lnSpc>
            </a:pPr>
            <a:r>
              <a:rPr lang="en-US" sz="2400" dirty="0"/>
              <a:t>A clause is a group of words that contains both a conjugated </a:t>
            </a:r>
            <a:br>
              <a:rPr lang="en-US" sz="2400" dirty="0"/>
            </a:br>
            <a:r>
              <a:rPr lang="en-US" sz="2400" dirty="0"/>
              <a:t>verb and a subject (expressed or implied). In a subordinate </a:t>
            </a:r>
            <a:br>
              <a:rPr lang="en-US" sz="2400" dirty="0"/>
            </a:br>
            <a:r>
              <a:rPr lang="en-US" sz="2400" dirty="0"/>
              <a:t>noun clause (</a:t>
            </a:r>
            <a:r>
              <a:rPr lang="en-US" sz="2400" b="1" dirty="0" err="1"/>
              <a:t>oración</a:t>
            </a:r>
            <a:r>
              <a:rPr lang="en-US" sz="2400" b="1" dirty="0"/>
              <a:t> </a:t>
            </a:r>
            <a:r>
              <a:rPr lang="en-US" sz="2400" b="1" dirty="0" err="1"/>
              <a:t>subordinada</a:t>
            </a:r>
            <a:r>
              <a:rPr lang="en-US" sz="2400" b="1" dirty="0"/>
              <a:t> </a:t>
            </a:r>
            <a:r>
              <a:rPr lang="en-US" sz="2400" b="1" dirty="0" err="1"/>
              <a:t>sustantiva</a:t>
            </a:r>
            <a:r>
              <a:rPr lang="en-US" sz="2400" dirty="0"/>
              <a:t>), a group of words  function together as a noun.</a:t>
            </a:r>
          </a:p>
        </p:txBody>
      </p:sp>
      <p:sp>
        <p:nvSpPr>
          <p:cNvPr id="15" name="Elipse 14">
            <a:extLst>
              <a:ext uri="{FF2B5EF4-FFF2-40B4-BE49-F238E27FC236}">
                <a16:creationId xmlns:a16="http://schemas.microsoft.com/office/drawing/2014/main" id="{0F400E1E-25F4-47FD-8EDA-E6A05A41F420}"/>
              </a:ext>
            </a:extLst>
          </p:cNvPr>
          <p:cNvSpPr/>
          <p:nvPr/>
        </p:nvSpPr>
        <p:spPr>
          <a:xfrm>
            <a:off x="2191417" y="2257380"/>
            <a:ext cx="144000" cy="1440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 name="Imagen 1" descr="Manu is in a clinic waiting room. He says into a cell phone, Necesito que pises el acelerador y vengas al hospital.">
            <a:extLst>
              <a:ext uri="{FF2B5EF4-FFF2-40B4-BE49-F238E27FC236}">
                <a16:creationId xmlns:a16="http://schemas.microsoft.com/office/drawing/2014/main" id="{6B49949B-9583-4BD7-9421-15D7BFB81428}"/>
              </a:ext>
            </a:extLst>
          </p:cNvPr>
          <p:cNvPicPr>
            <a:picLocks noChangeAspect="1"/>
          </p:cNvPicPr>
          <p:nvPr/>
        </p:nvPicPr>
        <p:blipFill>
          <a:blip r:embed="rId2"/>
          <a:stretch>
            <a:fillRect/>
          </a:stretch>
        </p:blipFill>
        <p:spPr>
          <a:xfrm>
            <a:off x="3924985" y="3729424"/>
            <a:ext cx="5961826" cy="2419700"/>
          </a:xfrm>
          <a:prstGeom prst="rect">
            <a:avLst/>
          </a:prstGeom>
        </p:spPr>
      </p:pic>
    </p:spTree>
    <p:extLst>
      <p:ext uri="{BB962C8B-B14F-4D97-AF65-F5344CB8AC3E}">
        <p14:creationId xmlns:p14="http://schemas.microsoft.com/office/powerpoint/2010/main" val="2828559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6FA8EB5-C124-45AE-AA6C-2E5B5F07F7DC}"/>
              </a:ext>
            </a:extLst>
          </p:cNvPr>
          <p:cNvSpPr>
            <a:spLocks noGrp="1"/>
          </p:cNvSpPr>
          <p:nvPr>
            <p:ph type="dt" sz="half" idx="10"/>
          </p:nvPr>
        </p:nvSpPr>
        <p:spPr/>
        <p:txBody>
          <a:bodyPr/>
          <a:lstStyle/>
          <a:p>
            <a:r>
              <a:rPr lang="en-US" dirty="0"/>
              <a:t>4.1-8</a:t>
            </a:r>
          </a:p>
        </p:txBody>
      </p:sp>
      <p:sp>
        <p:nvSpPr>
          <p:cNvPr id="3" name="Marcador de pie de página 2">
            <a:extLst>
              <a:ext uri="{FF2B5EF4-FFF2-40B4-BE49-F238E27FC236}">
                <a16:creationId xmlns:a16="http://schemas.microsoft.com/office/drawing/2014/main" id="{BD293B8F-1ECF-4862-9502-AD6CFF6E1970}"/>
              </a:ext>
            </a:extLst>
          </p:cNvPr>
          <p:cNvSpPr>
            <a:spLocks noGrp="1"/>
          </p:cNvSpPr>
          <p:nvPr>
            <p:ph type="ftr" sz="quarter" idx="11"/>
          </p:nvPr>
        </p:nvSpPr>
        <p:spPr/>
        <p:txBody>
          <a:bodyPr/>
          <a:lstStyle/>
          <a:p>
            <a:r>
              <a:rPr lang="en-US"/>
              <a:t>© by Vista Higher Learning, Inc. All rights reserved.</a:t>
            </a:r>
            <a:endParaRPr lang="en-US" dirty="0"/>
          </a:p>
        </p:txBody>
      </p:sp>
      <p:sp>
        <p:nvSpPr>
          <p:cNvPr id="13" name="Título 12">
            <a:extLst>
              <a:ext uri="{FF2B5EF4-FFF2-40B4-BE49-F238E27FC236}">
                <a16:creationId xmlns:a16="http://schemas.microsoft.com/office/drawing/2014/main" id="{F09245C2-061B-4A11-BB8C-F52624AF3436}"/>
              </a:ext>
            </a:extLst>
          </p:cNvPr>
          <p:cNvSpPr>
            <a:spLocks noGrp="1"/>
          </p:cNvSpPr>
          <p:nvPr>
            <p:ph type="title" idx="4294967295"/>
          </p:nvPr>
        </p:nvSpPr>
        <p:spPr>
          <a:xfrm>
            <a:off x="0" y="-1325563"/>
            <a:ext cx="10515600" cy="1325563"/>
          </a:xfrm>
          <a:prstGeom prst="rect">
            <a:avLst/>
          </a:prstGeom>
        </p:spPr>
        <p:txBody>
          <a:bodyPr anchor="b"/>
          <a:lstStyle/>
          <a:p>
            <a:r>
              <a:rPr lang="en-US" dirty="0"/>
              <a:t>The subjunctive in noun clauses</a:t>
            </a:r>
            <a:endParaRPr lang="es-CO" dirty="0"/>
          </a:p>
        </p:txBody>
      </p:sp>
      <p:sp>
        <p:nvSpPr>
          <p:cNvPr id="8" name="Text Placeholder 5">
            <a:extLst>
              <a:ext uri="{FF2B5EF4-FFF2-40B4-BE49-F238E27FC236}">
                <a16:creationId xmlns:a16="http://schemas.microsoft.com/office/drawing/2014/main" id="{9EB9002B-AC58-4743-A5D6-522040BD27AA}"/>
              </a:ext>
            </a:extLst>
          </p:cNvPr>
          <p:cNvSpPr txBox="1">
            <a:spLocks/>
          </p:cNvSpPr>
          <p:nvPr/>
        </p:nvSpPr>
        <p:spPr>
          <a:xfrm>
            <a:off x="2439661" y="1693882"/>
            <a:ext cx="8135514" cy="1750616"/>
          </a:xfrm>
          <a:prstGeom prst="rect">
            <a:avLst/>
          </a:prstGeom>
        </p:spPr>
        <p:txBody>
          <a:bodyPr wrap="square">
            <a:noAutofit/>
          </a:bodyPr>
          <a:lstStyle>
            <a:lvl1pPr marL="312738" indent="0" algn="l" defTabSz="914400" rtl="0" eaLnBrk="1" latinLnBrk="0" hangingPunct="1">
              <a:lnSpc>
                <a:spcPts val="4000"/>
              </a:lnSpc>
              <a:spcBef>
                <a:spcPts val="0"/>
              </a:spcBef>
              <a:buClr>
                <a:schemeClr val="accent2"/>
              </a:buClr>
              <a:buFont typeface="Arial" panose="020B0604020202020204" pitchFamily="34" charset="0"/>
              <a:buNone/>
              <a:tabLst/>
              <a:defRPr sz="2800" kern="1200">
                <a:ln>
                  <a:noFill/>
                </a:ln>
                <a:solidFill>
                  <a:schemeClr val="tx1"/>
                </a:solidFill>
                <a:effectLst/>
                <a:latin typeface="Arial" panose="020B0604020202020204" pitchFamily="34" charset="0"/>
                <a:ea typeface="+mn-ea"/>
                <a:cs typeface="Arial" panose="020B0604020202020204" pitchFamily="34" charset="0"/>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eaLnBrk="1" hangingPunct="1">
              <a:lnSpc>
                <a:spcPts val="3000"/>
              </a:lnSpc>
            </a:pPr>
            <a:r>
              <a:rPr lang="en-US" altLang="es-CO" sz="2400" dirty="0"/>
              <a:t>When the subject of the main (independent) clause of </a:t>
            </a:r>
            <a:br>
              <a:rPr lang="en-US" altLang="es-CO" sz="2400" dirty="0"/>
            </a:br>
            <a:r>
              <a:rPr lang="en-US" altLang="es-CO" sz="2400" dirty="0"/>
              <a:t>a sentence exerts influence or will on the subject of the subordinate clause, the verb in the subordinate clause takes the subjunctive.</a:t>
            </a:r>
          </a:p>
        </p:txBody>
      </p:sp>
      <p:sp>
        <p:nvSpPr>
          <p:cNvPr id="9" name="Elipse 8">
            <a:extLst>
              <a:ext uri="{FF2B5EF4-FFF2-40B4-BE49-F238E27FC236}">
                <a16:creationId xmlns:a16="http://schemas.microsoft.com/office/drawing/2014/main" id="{DD7738C9-67AD-44F3-9C3C-27764B264070}"/>
              </a:ext>
            </a:extLst>
          </p:cNvPr>
          <p:cNvSpPr/>
          <p:nvPr/>
        </p:nvSpPr>
        <p:spPr>
          <a:xfrm>
            <a:off x="2554271" y="1851889"/>
            <a:ext cx="144000" cy="1440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aphicFrame>
        <p:nvGraphicFramePr>
          <p:cNvPr id="12" name="object 11">
            <a:extLst>
              <a:ext uri="{FF2B5EF4-FFF2-40B4-BE49-F238E27FC236}">
                <a16:creationId xmlns:a16="http://schemas.microsoft.com/office/drawing/2014/main" id="{69C25C2F-F61C-46C3-B88C-DB7245D41F53}"/>
              </a:ext>
            </a:extLst>
          </p:cNvPr>
          <p:cNvGraphicFramePr>
            <a:graphicFrameLocks noGrp="1"/>
          </p:cNvGraphicFramePr>
          <p:nvPr>
            <p:extLst>
              <p:ext uri="{D42A27DB-BD31-4B8C-83A1-F6EECF244321}">
                <p14:modId xmlns:p14="http://schemas.microsoft.com/office/powerpoint/2010/main" val="830594493"/>
              </p:ext>
            </p:extLst>
          </p:nvPr>
        </p:nvGraphicFramePr>
        <p:xfrm>
          <a:off x="3052544" y="3799643"/>
          <a:ext cx="6909747" cy="744611"/>
        </p:xfrm>
        <a:graphic>
          <a:graphicData uri="http://schemas.openxmlformats.org/drawingml/2006/table">
            <a:tbl>
              <a:tblPr firstRow="1" bandRow="1">
                <a:tableStyleId>{2D5ABB26-0587-4C30-8999-92F81FD0307C}</a:tableStyleId>
              </a:tblPr>
              <a:tblGrid>
                <a:gridCol w="1896342">
                  <a:extLst>
                    <a:ext uri="{9D8B030D-6E8A-4147-A177-3AD203B41FA5}">
                      <a16:colId xmlns:a16="http://schemas.microsoft.com/office/drawing/2014/main" val="20000"/>
                    </a:ext>
                  </a:extLst>
                </a:gridCol>
                <a:gridCol w="2254113">
                  <a:extLst>
                    <a:ext uri="{9D8B030D-6E8A-4147-A177-3AD203B41FA5}">
                      <a16:colId xmlns:a16="http://schemas.microsoft.com/office/drawing/2014/main" val="20001"/>
                    </a:ext>
                  </a:extLst>
                </a:gridCol>
                <a:gridCol w="2759292">
                  <a:extLst>
                    <a:ext uri="{9D8B030D-6E8A-4147-A177-3AD203B41FA5}">
                      <a16:colId xmlns:a16="http://schemas.microsoft.com/office/drawing/2014/main" val="20002"/>
                    </a:ext>
                  </a:extLst>
                </a:gridCol>
              </a:tblGrid>
              <a:tr h="238683">
                <a:tc>
                  <a:txBody>
                    <a:bodyPr/>
                    <a:lstStyle/>
                    <a:p>
                      <a:pPr marL="31750" algn="ctr">
                        <a:lnSpc>
                          <a:spcPct val="100000"/>
                        </a:lnSpc>
                      </a:pPr>
                      <a:r>
                        <a:rPr sz="1800" spc="0" baseline="0" dirty="0">
                          <a:solidFill>
                            <a:srgbClr val="231F20"/>
                          </a:solidFill>
                          <a:latin typeface="Arial" panose="020B0604020202020204" pitchFamily="34" charset="0"/>
                          <a:cs typeface="Arial" panose="020B0604020202020204" pitchFamily="34" charset="0"/>
                        </a:rPr>
                        <a:t>MAIN CLAUSE</a:t>
                      </a:r>
                      <a:endParaRPr sz="1800" spc="0" baseline="0" dirty="0">
                        <a:latin typeface="Arial" panose="020B0604020202020204" pitchFamily="34" charset="0"/>
                        <a:cs typeface="Arial" panose="020B0604020202020204" pitchFamily="34" charset="0"/>
                      </a:endParaRPr>
                    </a:p>
                  </a:txBody>
                  <a:tcPr marL="0" marR="0" marT="0" marB="0"/>
                </a:tc>
                <a:tc>
                  <a:txBody>
                    <a:bodyPr/>
                    <a:lstStyle/>
                    <a:p>
                      <a:pPr marL="226060" algn="ctr">
                        <a:lnSpc>
                          <a:spcPct val="100000"/>
                        </a:lnSpc>
                      </a:pPr>
                      <a:r>
                        <a:rPr sz="1800" spc="0" baseline="0" dirty="0">
                          <a:solidFill>
                            <a:srgbClr val="231F20"/>
                          </a:solidFill>
                          <a:latin typeface="Arial" panose="020B0604020202020204" pitchFamily="34" charset="0"/>
                          <a:cs typeface="Arial" panose="020B0604020202020204" pitchFamily="34" charset="0"/>
                        </a:rPr>
                        <a:t>CONNECTOR</a:t>
                      </a:r>
                      <a:endParaRPr sz="1800" spc="0" baseline="0" dirty="0">
                        <a:latin typeface="Arial" panose="020B0604020202020204" pitchFamily="34" charset="0"/>
                        <a:cs typeface="Arial" panose="020B0604020202020204" pitchFamily="34" charset="0"/>
                      </a:endParaRPr>
                    </a:p>
                  </a:txBody>
                  <a:tcPr marL="0" marR="0" marT="0" marB="0"/>
                </a:tc>
                <a:tc>
                  <a:txBody>
                    <a:bodyPr/>
                    <a:lstStyle/>
                    <a:p>
                      <a:pPr marR="41275" algn="ctr">
                        <a:lnSpc>
                          <a:spcPct val="100000"/>
                        </a:lnSpc>
                      </a:pPr>
                      <a:r>
                        <a:rPr sz="1800" spc="0" baseline="0" dirty="0">
                          <a:solidFill>
                            <a:srgbClr val="231F20"/>
                          </a:solidFill>
                          <a:latin typeface="Arial" panose="020B0604020202020204" pitchFamily="34" charset="0"/>
                          <a:cs typeface="Arial" panose="020B0604020202020204" pitchFamily="34" charset="0"/>
                        </a:rPr>
                        <a:t>SUBORDINATE CLAUSE</a:t>
                      </a:r>
                      <a:endParaRPr sz="1800" spc="0" baseline="0" dirty="0">
                        <a:latin typeface="Arial"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10000"/>
                  </a:ext>
                </a:extLst>
              </a:tr>
              <a:tr h="470291">
                <a:tc>
                  <a:txBody>
                    <a:bodyPr/>
                    <a:lstStyle/>
                    <a:p>
                      <a:pPr marL="31750" algn="ctr">
                        <a:lnSpc>
                          <a:spcPct val="100000"/>
                        </a:lnSpc>
                        <a:spcBef>
                          <a:spcPts val="180"/>
                        </a:spcBef>
                      </a:pPr>
                      <a:r>
                        <a:rPr sz="1800" b="1" spc="0" baseline="0" dirty="0">
                          <a:solidFill>
                            <a:srgbClr val="0066B3"/>
                          </a:solidFill>
                          <a:latin typeface="Arial" panose="020B0604020202020204" pitchFamily="34" charset="0"/>
                          <a:cs typeface="Arial" panose="020B0604020202020204" pitchFamily="34" charset="0"/>
                        </a:rPr>
                        <a:t>Yo </a:t>
                      </a:r>
                      <a:r>
                        <a:rPr sz="1800" b="1" spc="0" baseline="0" dirty="0">
                          <a:solidFill>
                            <a:srgbClr val="F47920"/>
                          </a:solidFill>
                          <a:latin typeface="Arial" panose="020B0604020202020204" pitchFamily="34" charset="0"/>
                          <a:cs typeface="Arial" panose="020B0604020202020204" pitchFamily="34" charset="0"/>
                        </a:rPr>
                        <a:t>quiero</a:t>
                      </a:r>
                      <a:endParaRPr sz="1800" spc="0" baseline="0">
                        <a:latin typeface="Arial" panose="020B0604020202020204" pitchFamily="34" charset="0"/>
                        <a:cs typeface="Arial" panose="020B0604020202020204" pitchFamily="34" charset="0"/>
                      </a:endParaRPr>
                    </a:p>
                  </a:txBody>
                  <a:tcPr marL="0" marR="0" marT="22860" marB="0"/>
                </a:tc>
                <a:tc>
                  <a:txBody>
                    <a:bodyPr/>
                    <a:lstStyle/>
                    <a:p>
                      <a:pPr marL="226060" algn="ctr">
                        <a:lnSpc>
                          <a:spcPct val="100000"/>
                        </a:lnSpc>
                        <a:spcBef>
                          <a:spcPts val="180"/>
                        </a:spcBef>
                      </a:pPr>
                      <a:r>
                        <a:rPr sz="1800" b="1" spc="0" baseline="0" dirty="0">
                          <a:solidFill>
                            <a:srgbClr val="0066B3"/>
                          </a:solidFill>
                          <a:latin typeface="Arial" panose="020B0604020202020204" pitchFamily="34" charset="0"/>
                          <a:cs typeface="Arial" panose="020B0604020202020204" pitchFamily="34" charset="0"/>
                        </a:rPr>
                        <a:t>que</a:t>
                      </a:r>
                      <a:endParaRPr sz="1800" spc="0" baseline="0" dirty="0">
                        <a:latin typeface="Arial" panose="020B0604020202020204" pitchFamily="34" charset="0"/>
                        <a:cs typeface="Arial" panose="020B0604020202020204" pitchFamily="34" charset="0"/>
                      </a:endParaRPr>
                    </a:p>
                  </a:txBody>
                  <a:tcPr marL="0" marR="0" marT="22860" marB="0"/>
                </a:tc>
                <a:tc>
                  <a:txBody>
                    <a:bodyPr/>
                    <a:lstStyle/>
                    <a:p>
                      <a:pPr marR="24130" algn="ctr">
                        <a:lnSpc>
                          <a:spcPct val="100000"/>
                        </a:lnSpc>
                        <a:spcBef>
                          <a:spcPts val="180"/>
                        </a:spcBef>
                      </a:pPr>
                      <a:r>
                        <a:rPr sz="1800" b="1" spc="0" baseline="0" dirty="0">
                          <a:solidFill>
                            <a:srgbClr val="0066B3"/>
                          </a:solidFill>
                          <a:latin typeface="Arial" panose="020B0604020202020204" pitchFamily="34" charset="0"/>
                          <a:cs typeface="Arial" panose="020B0604020202020204" pitchFamily="34" charset="0"/>
                        </a:rPr>
                        <a:t>tú </a:t>
                      </a:r>
                      <a:r>
                        <a:rPr sz="1800" b="1" spc="0" baseline="0" dirty="0">
                          <a:solidFill>
                            <a:srgbClr val="F47920"/>
                          </a:solidFill>
                          <a:latin typeface="Arial" panose="020B0604020202020204" pitchFamily="34" charset="0"/>
                          <a:cs typeface="Arial" panose="020B0604020202020204" pitchFamily="34" charset="0"/>
                        </a:rPr>
                        <a:t>vayas </a:t>
                      </a:r>
                      <a:r>
                        <a:rPr sz="1800" b="1" spc="0" baseline="0" dirty="0">
                          <a:solidFill>
                            <a:srgbClr val="0066B3"/>
                          </a:solidFill>
                          <a:latin typeface="Arial" panose="020B0604020202020204" pitchFamily="34" charset="0"/>
                          <a:cs typeface="Arial" panose="020B0604020202020204" pitchFamily="34" charset="0"/>
                        </a:rPr>
                        <a:t>al médico.</a:t>
                      </a:r>
                      <a:endParaRPr sz="1800" spc="0" baseline="0" dirty="0">
                        <a:latin typeface="Arial" panose="020B0604020202020204" pitchFamily="34" charset="0"/>
                        <a:cs typeface="Arial" panose="020B0604020202020204" pitchFamily="34" charset="0"/>
                      </a:endParaRPr>
                    </a:p>
                  </a:txBody>
                  <a:tcPr marL="0" marR="0" marT="2286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97690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6FA8EB5-C124-45AE-AA6C-2E5B5F07F7DC}"/>
              </a:ext>
            </a:extLst>
          </p:cNvPr>
          <p:cNvSpPr>
            <a:spLocks noGrp="1"/>
          </p:cNvSpPr>
          <p:nvPr>
            <p:ph type="dt" sz="half" idx="10"/>
          </p:nvPr>
        </p:nvSpPr>
        <p:spPr/>
        <p:txBody>
          <a:bodyPr/>
          <a:lstStyle/>
          <a:p>
            <a:r>
              <a:rPr lang="en-US" dirty="0"/>
              <a:t>4.1-9</a:t>
            </a:r>
          </a:p>
        </p:txBody>
      </p:sp>
      <p:sp>
        <p:nvSpPr>
          <p:cNvPr id="3" name="Marcador de pie de página 2">
            <a:extLst>
              <a:ext uri="{FF2B5EF4-FFF2-40B4-BE49-F238E27FC236}">
                <a16:creationId xmlns:a16="http://schemas.microsoft.com/office/drawing/2014/main" id="{BD293B8F-1ECF-4862-9502-AD6CFF6E1970}"/>
              </a:ext>
            </a:extLst>
          </p:cNvPr>
          <p:cNvSpPr>
            <a:spLocks noGrp="1"/>
          </p:cNvSpPr>
          <p:nvPr>
            <p:ph type="ftr" sz="quarter" idx="11"/>
          </p:nvPr>
        </p:nvSpPr>
        <p:spPr/>
        <p:txBody>
          <a:bodyPr/>
          <a:lstStyle/>
          <a:p>
            <a:r>
              <a:rPr lang="en-US"/>
              <a:t>© by Vista Higher Learning, Inc. All rights reserved.</a:t>
            </a:r>
            <a:endParaRPr lang="en-US" dirty="0"/>
          </a:p>
        </p:txBody>
      </p:sp>
      <p:sp>
        <p:nvSpPr>
          <p:cNvPr id="13" name="Título 12">
            <a:extLst>
              <a:ext uri="{FF2B5EF4-FFF2-40B4-BE49-F238E27FC236}">
                <a16:creationId xmlns:a16="http://schemas.microsoft.com/office/drawing/2014/main" id="{F09245C2-061B-4A11-BB8C-F52624AF3436}"/>
              </a:ext>
            </a:extLst>
          </p:cNvPr>
          <p:cNvSpPr>
            <a:spLocks noGrp="1"/>
          </p:cNvSpPr>
          <p:nvPr>
            <p:ph type="title" idx="4294967295"/>
          </p:nvPr>
        </p:nvSpPr>
        <p:spPr>
          <a:xfrm>
            <a:off x="0" y="-1325563"/>
            <a:ext cx="10515600" cy="1325563"/>
          </a:xfrm>
          <a:prstGeom prst="rect">
            <a:avLst/>
          </a:prstGeom>
        </p:spPr>
        <p:txBody>
          <a:bodyPr anchor="b"/>
          <a:lstStyle/>
          <a:p>
            <a:r>
              <a:rPr lang="en-US" dirty="0"/>
              <a:t>The subjunctive in noun clauses</a:t>
            </a:r>
            <a:endParaRPr lang="es-CO" dirty="0"/>
          </a:p>
        </p:txBody>
      </p:sp>
      <p:sp>
        <p:nvSpPr>
          <p:cNvPr id="11" name="object 12">
            <a:extLst>
              <a:ext uri="{FF2B5EF4-FFF2-40B4-BE49-F238E27FC236}">
                <a16:creationId xmlns:a16="http://schemas.microsoft.com/office/drawing/2014/main" id="{7C056C20-59A6-4109-9D8D-F91FCD1A708B}"/>
              </a:ext>
            </a:extLst>
          </p:cNvPr>
          <p:cNvSpPr/>
          <p:nvPr/>
        </p:nvSpPr>
        <p:spPr>
          <a:xfrm>
            <a:off x="4072238" y="1674312"/>
            <a:ext cx="4181918" cy="328550"/>
          </a:xfrm>
          <a:custGeom>
            <a:avLst/>
            <a:gdLst/>
            <a:ahLst/>
            <a:cxnLst/>
            <a:rect l="l" t="t" r="r" b="b"/>
            <a:pathLst>
              <a:path w="2495550" h="190500">
                <a:moveTo>
                  <a:pt x="2444153" y="0"/>
                </a:moveTo>
                <a:lnTo>
                  <a:pt x="50800" y="0"/>
                </a:lnTo>
                <a:lnTo>
                  <a:pt x="21431" y="793"/>
                </a:lnTo>
                <a:lnTo>
                  <a:pt x="6350" y="6350"/>
                </a:lnTo>
                <a:lnTo>
                  <a:pt x="793" y="21431"/>
                </a:lnTo>
                <a:lnTo>
                  <a:pt x="0" y="50800"/>
                </a:lnTo>
                <a:lnTo>
                  <a:pt x="0" y="139700"/>
                </a:lnTo>
                <a:lnTo>
                  <a:pt x="793" y="169068"/>
                </a:lnTo>
                <a:lnTo>
                  <a:pt x="6350" y="184150"/>
                </a:lnTo>
                <a:lnTo>
                  <a:pt x="21431" y="189706"/>
                </a:lnTo>
                <a:lnTo>
                  <a:pt x="50800" y="190500"/>
                </a:lnTo>
                <a:lnTo>
                  <a:pt x="2444153" y="190500"/>
                </a:lnTo>
                <a:lnTo>
                  <a:pt x="2473521" y="189706"/>
                </a:lnTo>
                <a:lnTo>
                  <a:pt x="2488603" y="184150"/>
                </a:lnTo>
                <a:lnTo>
                  <a:pt x="2494159" y="169068"/>
                </a:lnTo>
                <a:lnTo>
                  <a:pt x="2494953" y="139700"/>
                </a:lnTo>
                <a:lnTo>
                  <a:pt x="2494953" y="50800"/>
                </a:lnTo>
                <a:lnTo>
                  <a:pt x="2494159" y="21431"/>
                </a:lnTo>
                <a:lnTo>
                  <a:pt x="2488603" y="6350"/>
                </a:lnTo>
                <a:lnTo>
                  <a:pt x="2473521" y="793"/>
                </a:lnTo>
                <a:lnTo>
                  <a:pt x="2444153" y="0"/>
                </a:lnTo>
                <a:close/>
              </a:path>
            </a:pathLst>
          </a:custGeom>
          <a:solidFill>
            <a:srgbClr val="FFEFCF"/>
          </a:solidFill>
        </p:spPr>
        <p:txBody>
          <a:bodyPr wrap="square" lIns="0" tIns="0" rIns="0" bIns="0" rtlCol="0"/>
          <a:lstStyle/>
          <a:p>
            <a:endParaRPr sz="1400">
              <a:latin typeface="Arial" panose="020B0604020202020204" pitchFamily="34" charset="0"/>
              <a:cs typeface="Arial" panose="020B0604020202020204" pitchFamily="34" charset="0"/>
            </a:endParaRPr>
          </a:p>
        </p:txBody>
      </p:sp>
      <p:sp>
        <p:nvSpPr>
          <p:cNvPr id="12" name="object 13">
            <a:extLst>
              <a:ext uri="{FF2B5EF4-FFF2-40B4-BE49-F238E27FC236}">
                <a16:creationId xmlns:a16="http://schemas.microsoft.com/office/drawing/2014/main" id="{9635E889-676C-429B-9A36-85B8F8CA7BF7}"/>
              </a:ext>
            </a:extLst>
          </p:cNvPr>
          <p:cNvSpPr txBox="1"/>
          <p:nvPr/>
        </p:nvSpPr>
        <p:spPr>
          <a:xfrm>
            <a:off x="4305371" y="1729967"/>
            <a:ext cx="3784454" cy="228268"/>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231F20"/>
                </a:solidFill>
                <a:latin typeface="Arial" panose="020B0604020202020204" pitchFamily="34" charset="0"/>
                <a:cs typeface="Arial" panose="020B0604020202020204" pitchFamily="34" charset="0"/>
              </a:rPr>
              <a:t>Verbs </a:t>
            </a:r>
            <a:r>
              <a:rPr sz="1400" b="1" dirty="0">
                <a:solidFill>
                  <a:srgbClr val="231F20"/>
                </a:solidFill>
                <a:latin typeface="Arial" panose="020B0604020202020204" pitchFamily="34" charset="0"/>
                <a:cs typeface="Arial" panose="020B0604020202020204" pitchFamily="34" charset="0"/>
              </a:rPr>
              <a:t>and </a:t>
            </a:r>
            <a:r>
              <a:rPr sz="1400" b="1" spc="-5" dirty="0">
                <a:solidFill>
                  <a:srgbClr val="231F20"/>
                </a:solidFill>
                <a:latin typeface="Arial" panose="020B0604020202020204" pitchFamily="34" charset="0"/>
                <a:cs typeface="Arial" panose="020B0604020202020204" pitchFamily="34" charset="0"/>
              </a:rPr>
              <a:t>expressions </a:t>
            </a:r>
            <a:r>
              <a:rPr sz="1400" b="1" dirty="0">
                <a:solidFill>
                  <a:srgbClr val="231F20"/>
                </a:solidFill>
                <a:latin typeface="Arial" panose="020B0604020202020204" pitchFamily="34" charset="0"/>
                <a:cs typeface="Arial" panose="020B0604020202020204" pitchFamily="34" charset="0"/>
              </a:rPr>
              <a:t>of will and</a:t>
            </a:r>
            <a:r>
              <a:rPr sz="1400" b="1" spc="75" dirty="0">
                <a:solidFill>
                  <a:srgbClr val="231F20"/>
                </a:solidFill>
                <a:latin typeface="Arial" panose="020B0604020202020204" pitchFamily="34" charset="0"/>
                <a:cs typeface="Arial" panose="020B0604020202020204" pitchFamily="34" charset="0"/>
              </a:rPr>
              <a:t> </a:t>
            </a:r>
            <a:r>
              <a:rPr sz="1400" b="1" dirty="0">
                <a:solidFill>
                  <a:srgbClr val="231F20"/>
                </a:solidFill>
                <a:latin typeface="Arial" panose="020B0604020202020204" pitchFamily="34" charset="0"/>
                <a:cs typeface="Arial" panose="020B0604020202020204" pitchFamily="34" charset="0"/>
              </a:rPr>
              <a:t>influence</a:t>
            </a:r>
            <a:endParaRPr sz="1400" dirty="0">
              <a:latin typeface="Arial" panose="020B0604020202020204" pitchFamily="34" charset="0"/>
              <a:cs typeface="Arial" panose="020B0604020202020204" pitchFamily="34" charset="0"/>
            </a:endParaRPr>
          </a:p>
        </p:txBody>
      </p:sp>
      <p:sp>
        <p:nvSpPr>
          <p:cNvPr id="17" name="object 18">
            <a:extLst>
              <a:ext uri="{FF2B5EF4-FFF2-40B4-BE49-F238E27FC236}">
                <a16:creationId xmlns:a16="http://schemas.microsoft.com/office/drawing/2014/main" id="{CDCBFC89-0356-46F6-B271-FEA45994F04A}"/>
              </a:ext>
            </a:extLst>
          </p:cNvPr>
          <p:cNvSpPr txBox="1"/>
          <p:nvPr/>
        </p:nvSpPr>
        <p:spPr>
          <a:xfrm>
            <a:off x="2712647" y="4483221"/>
            <a:ext cx="3446154" cy="1597873"/>
          </a:xfrm>
          <a:prstGeom prst="rect">
            <a:avLst/>
          </a:prstGeom>
        </p:spPr>
        <p:txBody>
          <a:bodyPr vert="horz" wrap="square" lIns="0" tIns="12700" rIns="0" bIns="0" rtlCol="0">
            <a:spAutoFit/>
          </a:bodyPr>
          <a:lstStyle/>
          <a:p>
            <a:pPr marL="274320" marR="5080" indent="-274320"/>
            <a:r>
              <a:rPr sz="1400" b="1" dirty="0">
                <a:solidFill>
                  <a:srgbClr val="231F20"/>
                </a:solidFill>
                <a:latin typeface="Times New Roman" panose="02020603050405020304" pitchFamily="18" charset="0"/>
                <a:cs typeface="Times New Roman" panose="02020603050405020304" pitchFamily="18" charset="0"/>
              </a:rPr>
              <a:t>Necesito </a:t>
            </a:r>
            <a:r>
              <a:rPr sz="1400" dirty="0">
                <a:solidFill>
                  <a:srgbClr val="231F20"/>
                </a:solidFill>
                <a:latin typeface="Times New Roman" panose="02020603050405020304" pitchFamily="18" charset="0"/>
                <a:cs typeface="Times New Roman" panose="02020603050405020304" pitchFamily="18" charset="0"/>
              </a:rPr>
              <a:t>que </a:t>
            </a:r>
            <a:r>
              <a:rPr sz="1400" b="1" dirty="0">
                <a:solidFill>
                  <a:srgbClr val="231F20"/>
                </a:solidFill>
                <a:latin typeface="Times New Roman" panose="02020603050405020304" pitchFamily="18" charset="0"/>
                <a:cs typeface="Times New Roman" panose="02020603050405020304" pitchFamily="18" charset="0"/>
              </a:rPr>
              <a:t>consigas </a:t>
            </a:r>
            <a:r>
              <a:rPr sz="1400" dirty="0" err="1">
                <a:solidFill>
                  <a:srgbClr val="231F20"/>
                </a:solidFill>
                <a:latin typeface="Times New Roman" panose="02020603050405020304" pitchFamily="18" charset="0"/>
                <a:cs typeface="Times New Roman" panose="02020603050405020304" pitchFamily="18" charset="0"/>
              </a:rPr>
              <a:t>estas</a:t>
            </a:r>
            <a:r>
              <a:rPr sz="1400" dirty="0">
                <a:solidFill>
                  <a:srgbClr val="231F20"/>
                </a:solidFill>
                <a:latin typeface="Times New Roman" panose="02020603050405020304" pitchFamily="18" charset="0"/>
                <a:cs typeface="Times New Roman" panose="02020603050405020304" pitchFamily="18" charset="0"/>
              </a:rPr>
              <a:t> pastillas </a:t>
            </a:r>
            <a:br>
              <a:rPr lang="en-US" sz="1400" dirty="0">
                <a:solidFill>
                  <a:srgbClr val="231F20"/>
                </a:solidFill>
                <a:latin typeface="Times New Roman" panose="02020603050405020304" pitchFamily="18" charset="0"/>
                <a:cs typeface="Times New Roman" panose="02020603050405020304" pitchFamily="18" charset="0"/>
              </a:rPr>
            </a:br>
            <a:r>
              <a:rPr sz="1400" dirty="0" err="1">
                <a:solidFill>
                  <a:srgbClr val="231F20"/>
                </a:solidFill>
                <a:latin typeface="Times New Roman" panose="02020603050405020304" pitchFamily="18" charset="0"/>
                <a:cs typeface="Times New Roman" panose="02020603050405020304" pitchFamily="18" charset="0"/>
              </a:rPr>
              <a:t>en</a:t>
            </a:r>
            <a:r>
              <a:rPr sz="1400" dirty="0">
                <a:solidFill>
                  <a:srgbClr val="231F20"/>
                </a:solidFill>
                <a:latin typeface="Times New Roman" panose="02020603050405020304" pitchFamily="18" charset="0"/>
                <a:cs typeface="Times New Roman" panose="02020603050405020304" pitchFamily="18" charset="0"/>
              </a:rPr>
              <a:t> la</a:t>
            </a:r>
            <a:r>
              <a:rPr sz="1400" spc="40" dirty="0">
                <a:solidFill>
                  <a:srgbClr val="231F20"/>
                </a:solidFill>
                <a:latin typeface="Times New Roman" panose="02020603050405020304" pitchFamily="18" charset="0"/>
                <a:cs typeface="Times New Roman" panose="02020603050405020304" pitchFamily="18" charset="0"/>
              </a:rPr>
              <a:t> </a:t>
            </a:r>
            <a:r>
              <a:rPr sz="1400" dirty="0" err="1">
                <a:solidFill>
                  <a:srgbClr val="231F20"/>
                </a:solidFill>
                <a:latin typeface="Times New Roman" panose="02020603050405020304" pitchFamily="18" charset="0"/>
                <a:cs typeface="Times New Roman" panose="02020603050405020304" pitchFamily="18" charset="0"/>
              </a:rPr>
              <a:t>farmacia</a:t>
            </a:r>
            <a:r>
              <a:rPr sz="1400" dirty="0">
                <a:solidFill>
                  <a:srgbClr val="231F20"/>
                </a:solidFill>
                <a:latin typeface="Times New Roman" panose="02020603050405020304" pitchFamily="18" charset="0"/>
                <a:cs typeface="Times New Roman" panose="02020603050405020304" pitchFamily="18" charset="0"/>
              </a:rPr>
              <a:t>.</a:t>
            </a:r>
            <a:endParaRPr lang="en-US" sz="1400" dirty="0">
              <a:solidFill>
                <a:srgbClr val="231F20"/>
              </a:solidFill>
              <a:latin typeface="Times New Roman" panose="02020603050405020304" pitchFamily="18" charset="0"/>
              <a:cs typeface="Times New Roman" panose="02020603050405020304" pitchFamily="18" charset="0"/>
            </a:endParaRPr>
          </a:p>
          <a:p>
            <a:pPr marL="274320" marR="5080" indent="-274320"/>
            <a:r>
              <a:rPr sz="1400" i="1" dirty="0">
                <a:solidFill>
                  <a:srgbClr val="231F20"/>
                </a:solidFill>
                <a:latin typeface="Times New Roman" panose="02020603050405020304" pitchFamily="18" charset="0"/>
                <a:cs typeface="Times New Roman" panose="02020603050405020304" pitchFamily="18" charset="0"/>
              </a:rPr>
              <a:t>I need you to get these pills at the</a:t>
            </a:r>
            <a:r>
              <a:rPr sz="1400" i="1" spc="35" dirty="0">
                <a:solidFill>
                  <a:srgbClr val="231F20"/>
                </a:solidFill>
                <a:latin typeface="Times New Roman" panose="02020603050405020304" pitchFamily="18" charset="0"/>
                <a:cs typeface="Times New Roman" panose="02020603050405020304" pitchFamily="18" charset="0"/>
              </a:rPr>
              <a:t> </a:t>
            </a:r>
            <a:r>
              <a:rPr lang="en-US" sz="1400" i="1" spc="-5" dirty="0">
                <a:solidFill>
                  <a:srgbClr val="231F20"/>
                </a:solidFill>
                <a:latin typeface="Times New Roman" panose="02020603050405020304" pitchFamily="18" charset="0"/>
                <a:cs typeface="Times New Roman" panose="02020603050405020304" pitchFamily="18" charset="0"/>
              </a:rPr>
              <a:t>p</a:t>
            </a:r>
            <a:r>
              <a:rPr sz="1400" i="1" spc="-5" dirty="0">
                <a:solidFill>
                  <a:srgbClr val="231F20"/>
                </a:solidFill>
                <a:latin typeface="Times New Roman" panose="02020603050405020304" pitchFamily="18" charset="0"/>
                <a:cs typeface="Times New Roman" panose="02020603050405020304" pitchFamily="18" charset="0"/>
              </a:rPr>
              <a:t>harmacy.</a:t>
            </a:r>
            <a:endParaRPr sz="1400" dirty="0">
              <a:latin typeface="Times New Roman" panose="02020603050405020304" pitchFamily="18" charset="0"/>
              <a:cs typeface="Times New Roman" panose="02020603050405020304" pitchFamily="18" charset="0"/>
            </a:endParaRPr>
          </a:p>
          <a:p>
            <a:pPr marL="274320" marR="402590" indent="-274320">
              <a:spcBef>
                <a:spcPts val="600"/>
              </a:spcBef>
            </a:pPr>
            <a:r>
              <a:rPr sz="1400" b="1" dirty="0">
                <a:solidFill>
                  <a:srgbClr val="231F20"/>
                </a:solidFill>
                <a:latin typeface="Times New Roman" panose="02020603050405020304" pitchFamily="18" charset="0"/>
                <a:cs typeface="Times New Roman" panose="02020603050405020304" pitchFamily="18" charset="0"/>
              </a:rPr>
              <a:t>Insisto </a:t>
            </a:r>
            <a:r>
              <a:rPr sz="1400" dirty="0">
                <a:solidFill>
                  <a:srgbClr val="231F20"/>
                </a:solidFill>
                <a:latin typeface="Times New Roman" panose="02020603050405020304" pitchFamily="18" charset="0"/>
                <a:cs typeface="Times New Roman" panose="02020603050405020304" pitchFamily="18" charset="0"/>
              </a:rPr>
              <a:t>en que </a:t>
            </a:r>
            <a:r>
              <a:rPr sz="1400" b="1" dirty="0">
                <a:solidFill>
                  <a:srgbClr val="231F20"/>
                </a:solidFill>
                <a:latin typeface="Times New Roman" panose="02020603050405020304" pitchFamily="18" charset="0"/>
                <a:cs typeface="Times New Roman" panose="02020603050405020304" pitchFamily="18" charset="0"/>
              </a:rPr>
              <a:t>vayas </a:t>
            </a:r>
            <a:r>
              <a:rPr sz="1400" dirty="0">
                <a:solidFill>
                  <a:srgbClr val="231F20"/>
                </a:solidFill>
                <a:latin typeface="Times New Roman" panose="02020603050405020304" pitchFamily="18" charset="0"/>
                <a:cs typeface="Times New Roman" panose="02020603050405020304" pitchFamily="18" charset="0"/>
              </a:rPr>
              <a:t>a la </a:t>
            </a:r>
            <a:r>
              <a:rPr sz="1400" dirty="0" err="1">
                <a:solidFill>
                  <a:srgbClr val="231F20"/>
                </a:solidFill>
                <a:latin typeface="Times New Roman" panose="02020603050405020304" pitchFamily="18" charset="0"/>
                <a:cs typeface="Times New Roman" panose="02020603050405020304" pitchFamily="18" charset="0"/>
              </a:rPr>
              <a:t>sala</a:t>
            </a:r>
            <a:r>
              <a:rPr sz="1400" dirty="0">
                <a:solidFill>
                  <a:srgbClr val="231F20"/>
                </a:solidFill>
                <a:latin typeface="Times New Roman" panose="02020603050405020304" pitchFamily="18" charset="0"/>
                <a:cs typeface="Times New Roman" panose="02020603050405020304" pitchFamily="18" charset="0"/>
              </a:rPr>
              <a:t> </a:t>
            </a:r>
            <a:br>
              <a:rPr lang="en-US" sz="1400" dirty="0">
                <a:solidFill>
                  <a:srgbClr val="231F20"/>
                </a:solidFill>
                <a:latin typeface="Times New Roman" panose="02020603050405020304" pitchFamily="18" charset="0"/>
                <a:cs typeface="Times New Roman" panose="02020603050405020304" pitchFamily="18" charset="0"/>
              </a:rPr>
            </a:br>
            <a:r>
              <a:rPr sz="1400" dirty="0">
                <a:solidFill>
                  <a:srgbClr val="231F20"/>
                </a:solidFill>
                <a:latin typeface="Times New Roman" panose="02020603050405020304" pitchFamily="18" charset="0"/>
                <a:cs typeface="Times New Roman" panose="02020603050405020304" pitchFamily="18" charset="0"/>
              </a:rPr>
              <a:t>de</a:t>
            </a:r>
            <a:r>
              <a:rPr sz="1400" spc="15" dirty="0">
                <a:solidFill>
                  <a:srgbClr val="231F20"/>
                </a:solidFill>
                <a:latin typeface="Times New Roman" panose="02020603050405020304" pitchFamily="18" charset="0"/>
                <a:cs typeface="Times New Roman" panose="02020603050405020304" pitchFamily="18" charset="0"/>
              </a:rPr>
              <a:t> </a:t>
            </a:r>
            <a:r>
              <a:rPr sz="1400" dirty="0" err="1">
                <a:solidFill>
                  <a:srgbClr val="231F20"/>
                </a:solidFill>
                <a:latin typeface="Times New Roman" panose="02020603050405020304" pitchFamily="18" charset="0"/>
                <a:cs typeface="Times New Roman" panose="02020603050405020304" pitchFamily="18" charset="0"/>
              </a:rPr>
              <a:t>emergencias</a:t>
            </a:r>
            <a:r>
              <a:rPr sz="1400" dirty="0">
                <a:solidFill>
                  <a:srgbClr val="231F20"/>
                </a:solidFill>
                <a:latin typeface="Times New Roman" panose="02020603050405020304" pitchFamily="18" charset="0"/>
                <a:cs typeface="Times New Roman" panose="02020603050405020304" pitchFamily="18" charset="0"/>
              </a:rPr>
              <a:t>.</a:t>
            </a:r>
            <a:endParaRPr lang="en-US" sz="1400" dirty="0">
              <a:solidFill>
                <a:srgbClr val="231F20"/>
              </a:solidFill>
              <a:latin typeface="Times New Roman" panose="02020603050405020304" pitchFamily="18" charset="0"/>
              <a:cs typeface="Times New Roman" panose="02020603050405020304" pitchFamily="18" charset="0"/>
            </a:endParaRPr>
          </a:p>
          <a:p>
            <a:pPr marL="274320" marR="402590" indent="-274320"/>
            <a:r>
              <a:rPr sz="1400" i="1" dirty="0">
                <a:solidFill>
                  <a:srgbClr val="231F20"/>
                </a:solidFill>
                <a:latin typeface="Times New Roman" panose="02020603050405020304" pitchFamily="18" charset="0"/>
                <a:cs typeface="Times New Roman" panose="02020603050405020304" pitchFamily="18" charset="0"/>
              </a:rPr>
              <a:t>I insist that you go</a:t>
            </a:r>
            <a:r>
              <a:rPr sz="1400" i="1" spc="40" dirty="0">
                <a:solidFill>
                  <a:srgbClr val="231F20"/>
                </a:solidFill>
                <a:latin typeface="Times New Roman" panose="02020603050405020304" pitchFamily="18" charset="0"/>
                <a:cs typeface="Times New Roman" panose="02020603050405020304" pitchFamily="18" charset="0"/>
              </a:rPr>
              <a:t> </a:t>
            </a:r>
            <a:r>
              <a:rPr sz="1400" i="1" dirty="0">
                <a:solidFill>
                  <a:srgbClr val="231F20"/>
                </a:solidFill>
                <a:latin typeface="Times New Roman" panose="02020603050405020304" pitchFamily="18" charset="0"/>
                <a:cs typeface="Times New Roman" panose="02020603050405020304" pitchFamily="18" charset="0"/>
              </a:rPr>
              <a:t>to</a:t>
            </a:r>
            <a:r>
              <a:rPr sz="1400" i="1" spc="10" dirty="0">
                <a:solidFill>
                  <a:srgbClr val="231F20"/>
                </a:solidFill>
                <a:latin typeface="Times New Roman" panose="02020603050405020304" pitchFamily="18" charset="0"/>
                <a:cs typeface="Times New Roman" panose="02020603050405020304" pitchFamily="18" charset="0"/>
              </a:rPr>
              <a:t> </a:t>
            </a:r>
            <a:r>
              <a:rPr sz="1400" i="1" dirty="0">
                <a:solidFill>
                  <a:srgbClr val="231F20"/>
                </a:solidFill>
                <a:latin typeface="Times New Roman" panose="02020603050405020304" pitchFamily="18" charset="0"/>
                <a:cs typeface="Times New Roman" panose="02020603050405020304" pitchFamily="18" charset="0"/>
              </a:rPr>
              <a:t>the </a:t>
            </a:r>
            <a:br>
              <a:rPr lang="en-US" sz="1400" i="1" dirty="0">
                <a:solidFill>
                  <a:srgbClr val="231F20"/>
                </a:solidFill>
                <a:latin typeface="Times New Roman" panose="02020603050405020304" pitchFamily="18" charset="0"/>
                <a:cs typeface="Times New Roman" panose="02020603050405020304" pitchFamily="18" charset="0"/>
              </a:rPr>
            </a:br>
            <a:r>
              <a:rPr sz="1400" i="1" dirty="0">
                <a:solidFill>
                  <a:srgbClr val="231F20"/>
                </a:solidFill>
                <a:latin typeface="Times New Roman" panose="02020603050405020304" pitchFamily="18" charset="0"/>
                <a:cs typeface="Times New Roman" panose="02020603050405020304" pitchFamily="18" charset="0"/>
              </a:rPr>
              <a:t>emergency</a:t>
            </a:r>
            <a:r>
              <a:rPr sz="1400" i="1" spc="15" dirty="0">
                <a:solidFill>
                  <a:srgbClr val="231F20"/>
                </a:solidFill>
                <a:latin typeface="Times New Roman" panose="02020603050405020304" pitchFamily="18" charset="0"/>
                <a:cs typeface="Times New Roman" panose="02020603050405020304" pitchFamily="18" charset="0"/>
              </a:rPr>
              <a:t> </a:t>
            </a:r>
            <a:r>
              <a:rPr sz="1400" i="1" dirty="0">
                <a:solidFill>
                  <a:srgbClr val="231F20"/>
                </a:solidFill>
                <a:latin typeface="Times New Roman" panose="02020603050405020304" pitchFamily="18" charset="0"/>
                <a:cs typeface="Times New Roman" panose="02020603050405020304" pitchFamily="18" charset="0"/>
              </a:rPr>
              <a:t>room.</a:t>
            </a:r>
            <a:endParaRPr sz="1400" dirty="0">
              <a:latin typeface="Times New Roman" panose="02020603050405020304" pitchFamily="18" charset="0"/>
              <a:cs typeface="Times New Roman" panose="02020603050405020304" pitchFamily="18" charset="0"/>
            </a:endParaRPr>
          </a:p>
        </p:txBody>
      </p:sp>
      <p:sp>
        <p:nvSpPr>
          <p:cNvPr id="18" name="object 19">
            <a:extLst>
              <a:ext uri="{FF2B5EF4-FFF2-40B4-BE49-F238E27FC236}">
                <a16:creationId xmlns:a16="http://schemas.microsoft.com/office/drawing/2014/main" id="{B82AB7A3-8099-4CE8-AEA4-54686A7E868A}"/>
              </a:ext>
            </a:extLst>
          </p:cNvPr>
          <p:cNvSpPr txBox="1"/>
          <p:nvPr/>
        </p:nvSpPr>
        <p:spPr>
          <a:xfrm>
            <a:off x="6980602" y="4483221"/>
            <a:ext cx="3620663" cy="1597873"/>
          </a:xfrm>
          <a:prstGeom prst="rect">
            <a:avLst/>
          </a:prstGeom>
        </p:spPr>
        <p:txBody>
          <a:bodyPr vert="horz" wrap="square" lIns="0" tIns="12700" rIns="0" bIns="0" rtlCol="0">
            <a:spAutoFit/>
          </a:bodyPr>
          <a:lstStyle/>
          <a:p>
            <a:pPr marL="274320" indent="-274320">
              <a:spcBef>
                <a:spcPts val="600"/>
              </a:spcBef>
            </a:pPr>
            <a:r>
              <a:rPr sz="1400" dirty="0">
                <a:solidFill>
                  <a:srgbClr val="231F20"/>
                </a:solidFill>
                <a:latin typeface="Times New Roman" panose="02020603050405020304" pitchFamily="18" charset="0"/>
                <a:cs typeface="Times New Roman" panose="02020603050405020304" pitchFamily="18" charset="0"/>
              </a:rPr>
              <a:t>El médico siempre me</a:t>
            </a:r>
            <a:r>
              <a:rPr sz="1400" spc="5" dirty="0">
                <a:solidFill>
                  <a:srgbClr val="231F20"/>
                </a:solidFill>
                <a:latin typeface="Times New Roman" panose="02020603050405020304" pitchFamily="18" charset="0"/>
                <a:cs typeface="Times New Roman" panose="02020603050405020304" pitchFamily="18" charset="0"/>
              </a:rPr>
              <a:t> </a:t>
            </a:r>
            <a:r>
              <a:rPr sz="1400" b="1" dirty="0" err="1">
                <a:solidFill>
                  <a:srgbClr val="231F20"/>
                </a:solidFill>
                <a:latin typeface="Times New Roman" panose="02020603050405020304" pitchFamily="18" charset="0"/>
                <a:cs typeface="Times New Roman" panose="02020603050405020304" pitchFamily="18" charset="0"/>
              </a:rPr>
              <a:t>recomienda</a:t>
            </a:r>
            <a:r>
              <a:rPr lang="en-US" sz="1400" b="1" dirty="0">
                <a:latin typeface="Times New Roman" panose="02020603050405020304" pitchFamily="18" charset="0"/>
                <a:cs typeface="Times New Roman" panose="02020603050405020304" pitchFamily="18" charset="0"/>
              </a:rPr>
              <a:t> </a:t>
            </a:r>
            <a:br>
              <a:rPr lang="en-US" sz="1400" b="1" dirty="0">
                <a:latin typeface="Times New Roman" panose="02020603050405020304" pitchFamily="18" charset="0"/>
                <a:cs typeface="Times New Roman" panose="02020603050405020304" pitchFamily="18" charset="0"/>
              </a:rPr>
            </a:br>
            <a:r>
              <a:rPr sz="1400" dirty="0">
                <a:solidFill>
                  <a:srgbClr val="231F20"/>
                </a:solidFill>
                <a:latin typeface="Times New Roman" panose="02020603050405020304" pitchFamily="18" charset="0"/>
                <a:cs typeface="Times New Roman" panose="02020603050405020304" pitchFamily="18" charset="0"/>
              </a:rPr>
              <a:t>que </a:t>
            </a:r>
            <a:r>
              <a:rPr sz="1400" b="1" dirty="0">
                <a:solidFill>
                  <a:srgbClr val="231F20"/>
                </a:solidFill>
                <a:latin typeface="Times New Roman" panose="02020603050405020304" pitchFamily="18" charset="0"/>
                <a:cs typeface="Times New Roman" panose="02020603050405020304" pitchFamily="18" charset="0"/>
              </a:rPr>
              <a:t>deje </a:t>
            </a:r>
            <a:r>
              <a:rPr sz="1400" dirty="0">
                <a:solidFill>
                  <a:srgbClr val="231F20"/>
                </a:solidFill>
                <a:latin typeface="Times New Roman" panose="02020603050405020304" pitchFamily="18" charset="0"/>
                <a:cs typeface="Times New Roman" panose="02020603050405020304" pitchFamily="18" charset="0"/>
              </a:rPr>
              <a:t>de</a:t>
            </a:r>
            <a:r>
              <a:rPr sz="1400" spc="60" dirty="0">
                <a:solidFill>
                  <a:srgbClr val="231F20"/>
                </a:solidFill>
                <a:latin typeface="Times New Roman" panose="02020603050405020304" pitchFamily="18" charset="0"/>
                <a:cs typeface="Times New Roman" panose="02020603050405020304" pitchFamily="18" charset="0"/>
              </a:rPr>
              <a:t> </a:t>
            </a:r>
            <a:r>
              <a:rPr sz="1400" spc="-15" dirty="0" err="1">
                <a:solidFill>
                  <a:srgbClr val="231F20"/>
                </a:solidFill>
                <a:latin typeface="Times New Roman" panose="02020603050405020304" pitchFamily="18" charset="0"/>
                <a:cs typeface="Times New Roman" panose="02020603050405020304" pitchFamily="18" charset="0"/>
              </a:rPr>
              <a:t>fumar</a:t>
            </a:r>
            <a:r>
              <a:rPr sz="1400" spc="-15" dirty="0">
                <a:solidFill>
                  <a:srgbClr val="231F20"/>
                </a:solidFill>
                <a:latin typeface="Times New Roman" panose="02020603050405020304" pitchFamily="18" charset="0"/>
                <a:cs typeface="Times New Roman" panose="02020603050405020304" pitchFamily="18" charset="0"/>
              </a:rPr>
              <a:t>.</a:t>
            </a:r>
            <a:endParaRPr lang="en-US" sz="1400" spc="-15" dirty="0">
              <a:solidFill>
                <a:srgbClr val="231F20"/>
              </a:solidFill>
              <a:latin typeface="Times New Roman" panose="02020603050405020304" pitchFamily="18" charset="0"/>
              <a:cs typeface="Times New Roman" panose="02020603050405020304" pitchFamily="18" charset="0"/>
            </a:endParaRPr>
          </a:p>
          <a:p>
            <a:pPr marL="274320" indent="-274320"/>
            <a:r>
              <a:rPr sz="1400" i="1" dirty="0">
                <a:solidFill>
                  <a:srgbClr val="231F20"/>
                </a:solidFill>
                <a:latin typeface="Times New Roman" panose="02020603050405020304" pitchFamily="18" charset="0"/>
                <a:cs typeface="Times New Roman" panose="02020603050405020304" pitchFamily="18" charset="0"/>
              </a:rPr>
              <a:t>The doctor always </a:t>
            </a:r>
            <a:r>
              <a:rPr sz="1400" i="1" spc="-5" dirty="0">
                <a:solidFill>
                  <a:srgbClr val="231F20"/>
                </a:solidFill>
                <a:latin typeface="Times New Roman" panose="02020603050405020304" pitchFamily="18" charset="0"/>
                <a:cs typeface="Times New Roman" panose="02020603050405020304" pitchFamily="18" charset="0"/>
              </a:rPr>
              <a:t>recommends </a:t>
            </a:r>
            <a:br>
              <a:rPr lang="en-US" sz="1400" i="1" spc="-5" dirty="0">
                <a:solidFill>
                  <a:srgbClr val="231F20"/>
                </a:solidFill>
                <a:latin typeface="Times New Roman" panose="02020603050405020304" pitchFamily="18" charset="0"/>
                <a:cs typeface="Times New Roman" panose="02020603050405020304" pitchFamily="18" charset="0"/>
              </a:rPr>
            </a:br>
            <a:r>
              <a:rPr sz="1400" i="1" dirty="0">
                <a:solidFill>
                  <a:srgbClr val="231F20"/>
                </a:solidFill>
                <a:latin typeface="Times New Roman" panose="02020603050405020304" pitchFamily="18" charset="0"/>
                <a:cs typeface="Times New Roman" panose="02020603050405020304" pitchFamily="18" charset="0"/>
              </a:rPr>
              <a:t>that I quit</a:t>
            </a:r>
            <a:r>
              <a:rPr sz="1400" i="1" spc="55" dirty="0">
                <a:solidFill>
                  <a:srgbClr val="231F20"/>
                </a:solidFill>
                <a:latin typeface="Times New Roman" panose="02020603050405020304" pitchFamily="18" charset="0"/>
                <a:cs typeface="Times New Roman" panose="02020603050405020304" pitchFamily="18" charset="0"/>
              </a:rPr>
              <a:t> </a:t>
            </a:r>
            <a:r>
              <a:rPr sz="1400" i="1" dirty="0">
                <a:solidFill>
                  <a:srgbClr val="231F20"/>
                </a:solidFill>
                <a:latin typeface="Times New Roman" panose="02020603050405020304" pitchFamily="18" charset="0"/>
                <a:cs typeface="Times New Roman" panose="02020603050405020304" pitchFamily="18" charset="0"/>
              </a:rPr>
              <a:t>smoking.</a:t>
            </a:r>
            <a:endParaRPr sz="1400" dirty="0">
              <a:latin typeface="Times New Roman" panose="02020603050405020304" pitchFamily="18" charset="0"/>
              <a:cs typeface="Times New Roman" panose="02020603050405020304" pitchFamily="18" charset="0"/>
            </a:endParaRPr>
          </a:p>
          <a:p>
            <a:pPr marL="274320" marR="487045" indent="-274320">
              <a:spcBef>
                <a:spcPts val="600"/>
              </a:spcBef>
            </a:pPr>
            <a:r>
              <a:rPr sz="1400" b="1" dirty="0">
                <a:solidFill>
                  <a:srgbClr val="231F20"/>
                </a:solidFill>
                <a:latin typeface="Times New Roman" panose="02020603050405020304" pitchFamily="18" charset="0"/>
                <a:cs typeface="Times New Roman" panose="02020603050405020304" pitchFamily="18" charset="0"/>
              </a:rPr>
              <a:t>Se oponen </a:t>
            </a:r>
            <a:r>
              <a:rPr sz="1400" dirty="0">
                <a:solidFill>
                  <a:srgbClr val="231F20"/>
                </a:solidFill>
                <a:latin typeface="Times New Roman" panose="02020603050405020304" pitchFamily="18" charset="0"/>
                <a:cs typeface="Times New Roman" panose="02020603050405020304" pitchFamily="18" charset="0"/>
              </a:rPr>
              <a:t>a que </a:t>
            </a:r>
            <a:r>
              <a:rPr sz="1400" b="1" dirty="0" err="1">
                <a:solidFill>
                  <a:srgbClr val="231F20"/>
                </a:solidFill>
                <a:latin typeface="Times New Roman" panose="02020603050405020304" pitchFamily="18" charset="0"/>
                <a:cs typeface="Times New Roman" panose="02020603050405020304" pitchFamily="18" charset="0"/>
              </a:rPr>
              <a:t>salgas</a:t>
            </a:r>
            <a:r>
              <a:rPr sz="1400" b="1" dirty="0">
                <a:solidFill>
                  <a:srgbClr val="231F20"/>
                </a:solidFill>
                <a:latin typeface="Times New Roman" panose="02020603050405020304" pitchFamily="18" charset="0"/>
                <a:cs typeface="Times New Roman" panose="02020603050405020304" pitchFamily="18" charset="0"/>
              </a:rPr>
              <a:t> </a:t>
            </a:r>
            <a:r>
              <a:rPr sz="1400" dirty="0" err="1">
                <a:solidFill>
                  <a:srgbClr val="231F20"/>
                </a:solidFill>
                <a:latin typeface="Times New Roman" panose="02020603050405020304" pitchFamily="18" charset="0"/>
                <a:cs typeface="Times New Roman" panose="02020603050405020304" pitchFamily="18" charset="0"/>
              </a:rPr>
              <a:t>si</a:t>
            </a:r>
            <a:r>
              <a:rPr lang="en-US" sz="1400" dirty="0">
                <a:solidFill>
                  <a:srgbClr val="231F20"/>
                </a:solidFill>
                <a:latin typeface="Times New Roman" panose="02020603050405020304" pitchFamily="18" charset="0"/>
                <a:cs typeface="Times New Roman" panose="02020603050405020304" pitchFamily="18" charset="0"/>
              </a:rPr>
              <a:t> </a:t>
            </a:r>
            <a:r>
              <a:rPr sz="1400" dirty="0" err="1">
                <a:solidFill>
                  <a:srgbClr val="231F20"/>
                </a:solidFill>
                <a:latin typeface="Times New Roman" panose="02020603050405020304" pitchFamily="18" charset="0"/>
                <a:cs typeface="Times New Roman" panose="02020603050405020304" pitchFamily="18" charset="0"/>
              </a:rPr>
              <a:t>estás</a:t>
            </a:r>
            <a:r>
              <a:rPr sz="1400" spc="15" dirty="0">
                <a:solidFill>
                  <a:srgbClr val="231F20"/>
                </a:solidFill>
                <a:latin typeface="Times New Roman" panose="02020603050405020304" pitchFamily="18" charset="0"/>
                <a:cs typeface="Times New Roman" panose="02020603050405020304" pitchFamily="18" charset="0"/>
              </a:rPr>
              <a:t> </a:t>
            </a:r>
            <a:r>
              <a:rPr sz="1400" dirty="0" err="1">
                <a:solidFill>
                  <a:srgbClr val="231F20"/>
                </a:solidFill>
                <a:latin typeface="Times New Roman" panose="02020603050405020304" pitchFamily="18" charset="0"/>
                <a:cs typeface="Times New Roman" panose="02020603050405020304" pitchFamily="18" charset="0"/>
              </a:rPr>
              <a:t>enfermo</a:t>
            </a:r>
            <a:r>
              <a:rPr sz="1400" dirty="0">
                <a:solidFill>
                  <a:srgbClr val="231F20"/>
                </a:solidFill>
                <a:latin typeface="Times New Roman" panose="02020603050405020304" pitchFamily="18" charset="0"/>
                <a:cs typeface="Times New Roman" panose="02020603050405020304" pitchFamily="18" charset="0"/>
              </a:rPr>
              <a:t>.</a:t>
            </a:r>
            <a:endParaRPr lang="en-US" sz="1400" dirty="0">
              <a:solidFill>
                <a:srgbClr val="231F20"/>
              </a:solidFill>
              <a:latin typeface="Times New Roman" panose="02020603050405020304" pitchFamily="18" charset="0"/>
              <a:cs typeface="Times New Roman" panose="02020603050405020304" pitchFamily="18" charset="0"/>
            </a:endParaRPr>
          </a:p>
          <a:p>
            <a:pPr marL="274320" marR="487045" indent="-274320"/>
            <a:r>
              <a:rPr sz="1400" i="1" dirty="0">
                <a:solidFill>
                  <a:srgbClr val="231F20"/>
                </a:solidFill>
                <a:latin typeface="Times New Roman" panose="02020603050405020304" pitchFamily="18" charset="0"/>
                <a:cs typeface="Times New Roman" panose="02020603050405020304" pitchFamily="18" charset="0"/>
              </a:rPr>
              <a:t>They object to your going out if  </a:t>
            </a:r>
            <a:br>
              <a:rPr lang="en-US" sz="1400" i="1" dirty="0">
                <a:solidFill>
                  <a:srgbClr val="231F20"/>
                </a:solidFill>
                <a:latin typeface="Times New Roman" panose="02020603050405020304" pitchFamily="18" charset="0"/>
                <a:cs typeface="Times New Roman" panose="02020603050405020304" pitchFamily="18" charset="0"/>
              </a:rPr>
            </a:br>
            <a:r>
              <a:rPr sz="1400" i="1" spc="-5" dirty="0">
                <a:solidFill>
                  <a:srgbClr val="231F20"/>
                </a:solidFill>
                <a:latin typeface="Times New Roman" panose="02020603050405020304" pitchFamily="18" charset="0"/>
                <a:cs typeface="Times New Roman" panose="02020603050405020304" pitchFamily="18" charset="0"/>
              </a:rPr>
              <a:t>you’re</a:t>
            </a:r>
            <a:r>
              <a:rPr sz="1400" i="1" spc="20" dirty="0">
                <a:solidFill>
                  <a:srgbClr val="231F20"/>
                </a:solidFill>
                <a:latin typeface="Times New Roman" panose="02020603050405020304" pitchFamily="18" charset="0"/>
                <a:cs typeface="Times New Roman" panose="02020603050405020304" pitchFamily="18" charset="0"/>
              </a:rPr>
              <a:t> </a:t>
            </a:r>
            <a:r>
              <a:rPr sz="1400" i="1" dirty="0">
                <a:solidFill>
                  <a:srgbClr val="231F20"/>
                </a:solidFill>
                <a:latin typeface="Times New Roman" panose="02020603050405020304" pitchFamily="18" charset="0"/>
                <a:cs typeface="Times New Roman" panose="02020603050405020304" pitchFamily="18" charset="0"/>
              </a:rPr>
              <a:t>sick.</a:t>
            </a:r>
            <a:endParaRPr sz="1400" dirty="0">
              <a:latin typeface="Times New Roman" panose="02020603050405020304" pitchFamily="18" charset="0"/>
              <a:cs typeface="Times New Roman" panose="02020603050405020304" pitchFamily="18" charset="0"/>
            </a:endParaRPr>
          </a:p>
        </p:txBody>
      </p:sp>
      <p:sp>
        <p:nvSpPr>
          <p:cNvPr id="19" name="Rectángulo: esquinas redondeadas 18">
            <a:extLst>
              <a:ext uri="{FF2B5EF4-FFF2-40B4-BE49-F238E27FC236}">
                <a16:creationId xmlns:a16="http://schemas.microsoft.com/office/drawing/2014/main" id="{9606230C-9FCB-4D17-B983-9EBF81DF20CA}"/>
              </a:ext>
            </a:extLst>
          </p:cNvPr>
          <p:cNvSpPr/>
          <p:nvPr/>
        </p:nvSpPr>
        <p:spPr>
          <a:xfrm>
            <a:off x="2212917" y="1603357"/>
            <a:ext cx="8086781" cy="2765684"/>
          </a:xfrm>
          <a:prstGeom prst="roundRect">
            <a:avLst>
              <a:gd name="adj" fmla="val 3812"/>
            </a:avLst>
          </a:prstGeom>
          <a:noFill/>
          <a:ln>
            <a:solidFill>
              <a:srgbClr val="0052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b="1" dirty="0">
              <a:solidFill>
                <a:srgbClr val="FFE7B6"/>
              </a:solidFill>
              <a:latin typeface="Arial" panose="020B0604020202020204" pitchFamily="34" charset="0"/>
              <a:cs typeface="Arial" panose="020B0604020202020204" pitchFamily="34" charset="0"/>
            </a:endParaRPr>
          </a:p>
        </p:txBody>
      </p:sp>
      <p:graphicFrame>
        <p:nvGraphicFramePr>
          <p:cNvPr id="6" name="Tabla 6">
            <a:extLst>
              <a:ext uri="{FF2B5EF4-FFF2-40B4-BE49-F238E27FC236}">
                <a16:creationId xmlns:a16="http://schemas.microsoft.com/office/drawing/2014/main" id="{2384F50D-E38E-4655-80B7-F1B11F2BA82C}"/>
              </a:ext>
            </a:extLst>
          </p:cNvPr>
          <p:cNvGraphicFramePr>
            <a:graphicFrameLocks noGrp="1"/>
          </p:cNvGraphicFramePr>
          <p:nvPr>
            <p:extLst>
              <p:ext uri="{D42A27DB-BD31-4B8C-83A1-F6EECF244321}">
                <p14:modId xmlns:p14="http://schemas.microsoft.com/office/powerpoint/2010/main" val="307507553"/>
              </p:ext>
            </p:extLst>
          </p:nvPr>
        </p:nvGraphicFramePr>
        <p:xfrm>
          <a:off x="2489198" y="2042280"/>
          <a:ext cx="8127999" cy="227838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824614864"/>
                    </a:ext>
                  </a:extLst>
                </a:gridCol>
                <a:gridCol w="2709333">
                  <a:extLst>
                    <a:ext uri="{9D8B030D-6E8A-4147-A177-3AD203B41FA5}">
                      <a16:colId xmlns:a16="http://schemas.microsoft.com/office/drawing/2014/main" val="2495961273"/>
                    </a:ext>
                  </a:extLst>
                </a:gridCol>
                <a:gridCol w="2709333">
                  <a:extLst>
                    <a:ext uri="{9D8B030D-6E8A-4147-A177-3AD203B41FA5}">
                      <a16:colId xmlns:a16="http://schemas.microsoft.com/office/drawing/2014/main" val="423826590"/>
                    </a:ext>
                  </a:extLst>
                </a:gridCol>
              </a:tblGrid>
              <a:tr h="370840">
                <a:tc>
                  <a:txBody>
                    <a:bodyPr/>
                    <a:lstStyle/>
                    <a:p>
                      <a:pPr marL="365760" marR="0" lvl="0" indent="-365760" algn="l" defTabSz="457200" rtl="0" eaLnBrk="1" fontAlgn="auto" latinLnBrk="0" hangingPunct="1">
                        <a:lnSpc>
                          <a:spcPct val="100000"/>
                        </a:lnSpc>
                        <a:spcBef>
                          <a:spcPts val="0"/>
                        </a:spcBef>
                        <a:spcAft>
                          <a:spcPts val="300"/>
                        </a:spcAft>
                        <a:buClrTx/>
                        <a:buSzTx/>
                        <a:buFontTx/>
                        <a:buNone/>
                        <a:tabLst/>
                        <a:defRPr/>
                      </a:pP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aconsejar</a:t>
                      </a: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a:t>
                      </a:r>
                      <a:r>
                        <a:rPr kumimoji="0" lang="en-US" sz="1400" b="0" i="1" u="none" strike="noStrike" kern="1200" cap="none" spc="-15"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advise</a:t>
                      </a:r>
                    </a:p>
                    <a:p>
                      <a:pPr marL="365760" marR="0" lvl="0" indent="-365760" algn="l" defTabSz="457200" rtl="0" eaLnBrk="1" fontAlgn="auto" latinLnBrk="0" hangingPunct="1">
                        <a:lnSpc>
                          <a:spcPct val="100000"/>
                        </a:lnSpc>
                        <a:spcBef>
                          <a:spcPts val="0"/>
                        </a:spcBef>
                        <a:spcAft>
                          <a:spcPts val="300"/>
                        </a:spcAft>
                        <a:buClrTx/>
                        <a:buSzTx/>
                        <a:buFontTx/>
                        <a:buNone/>
                        <a:tabLst/>
                        <a:defRPr/>
                      </a:pP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desear</a:t>
                      </a: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 desire; </a:t>
                      </a:r>
                      <a:b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b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a:t>
                      </a:r>
                      <a:r>
                        <a:rPr kumimoji="0" lang="en-US" sz="1400" b="0" i="1" u="none" strike="noStrike" kern="1200" cap="none" spc="1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wish</a:t>
                      </a:r>
                    </a:p>
                    <a:p>
                      <a:pPr marL="365760" marR="208915" lvl="0" indent="-365760" algn="l" defTabSz="457200" rtl="0" eaLnBrk="1" fontAlgn="auto" latinLnBrk="0" hangingPunct="1">
                        <a:lnSpc>
                          <a:spcPct val="100000"/>
                        </a:lnSpc>
                        <a:spcBef>
                          <a:spcPts val="0"/>
                        </a:spcBef>
                        <a:spcAft>
                          <a:spcPts val="300"/>
                        </a:spcAft>
                        <a:buClrTx/>
                        <a:buSzTx/>
                        <a:buFontTx/>
                        <a:buNone/>
                        <a:tabLst/>
                        <a:defRPr/>
                      </a:pP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es</a:t>
                      </a:r>
                      <a:r>
                        <a:rPr kumimoji="0" lang="en-US" sz="1400" b="1" i="0" u="none" strike="noStrike" kern="1200" cap="none" spc="-8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importante</a:t>
                      </a:r>
                      <a:b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br>
                      <a:r>
                        <a:rPr kumimoji="0" lang="en-US" sz="1400" b="0" i="1" u="none" strike="noStrike" kern="1200" cap="none" spc="-15"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it’s</a:t>
                      </a:r>
                      <a:r>
                        <a:rPr kumimoji="0" lang="en-US" sz="1400" b="0" i="1" u="none" strike="noStrike" kern="1200" cap="none" spc="-7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important</a:t>
                      </a:r>
                      <a:endParaRPr kumimoji="0" lang="en-US" sz="1400" b="0"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365760" marR="208915" lvl="0" indent="-365760" algn="l" defTabSz="457200" rtl="0" eaLnBrk="1" fontAlgn="auto" latinLnBrk="0" hangingPunct="1">
                        <a:lnSpc>
                          <a:spcPct val="100000"/>
                        </a:lnSpc>
                        <a:spcBef>
                          <a:spcPts val="0"/>
                        </a:spcBef>
                        <a:spcAft>
                          <a:spcPts val="300"/>
                        </a:spcAft>
                        <a:buClrTx/>
                        <a:buSzTx/>
                        <a:buFontTx/>
                        <a:buNone/>
                        <a:tabLst/>
                        <a:defRPr/>
                      </a:pP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es</a:t>
                      </a:r>
                      <a:r>
                        <a:rPr kumimoji="0" lang="en-US" sz="1400" b="1" i="0" u="none" strike="noStrike" kern="1200" cap="none" spc="-8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necesario</a:t>
                      </a:r>
                      <a:b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br>
                      <a:r>
                        <a:rPr kumimoji="0" lang="en-US" sz="1400" b="0" i="1" u="none" strike="noStrike" kern="1200" cap="none" spc="-15"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it’s</a:t>
                      </a:r>
                      <a:r>
                        <a:rPr kumimoji="0" lang="en-US" sz="1400" b="0" i="1" u="none" strike="noStrike" kern="1200" cap="none" spc="-7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necessary</a:t>
                      </a:r>
                      <a:endParaRPr kumimoji="0" lang="en-US" sz="1400" b="0"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365760" marR="297180" lvl="0" indent="-365760" algn="l" defTabSz="457200" rtl="0" eaLnBrk="1" fontAlgn="auto" latinLnBrk="0" hangingPunct="1">
                        <a:lnSpc>
                          <a:spcPct val="100000"/>
                        </a:lnSpc>
                        <a:spcBef>
                          <a:spcPts val="0"/>
                        </a:spcBef>
                        <a:spcAft>
                          <a:spcPts val="300"/>
                        </a:spcAft>
                        <a:buClrTx/>
                        <a:buSzTx/>
                        <a:buFontTx/>
                        <a:buNone/>
                        <a:tabLst/>
                        <a:defRPr/>
                      </a:pP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es </a:t>
                      </a: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urgente</a:t>
                      </a: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15"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it’s</a:t>
                      </a:r>
                      <a:r>
                        <a:rPr kumimoji="0" lang="en-US" sz="1400" b="0" i="1" u="none" strike="noStrike" kern="1200" cap="none" spc="-3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urgent</a:t>
                      </a:r>
                    </a:p>
                    <a:p>
                      <a:pPr marL="365760" marR="297180" lvl="0" indent="-365760" algn="l" defTabSz="457200" rtl="0" eaLnBrk="1" fontAlgn="auto" latinLnBrk="0" hangingPunct="1">
                        <a:lnSpc>
                          <a:spcPct val="100000"/>
                        </a:lnSpc>
                        <a:spcBef>
                          <a:spcPts val="0"/>
                        </a:spcBef>
                        <a:spcAft>
                          <a:spcPts val="300"/>
                        </a:spcAft>
                        <a:buClrTx/>
                        <a:buSzTx/>
                        <a:buFontTx/>
                        <a:buNone/>
                        <a:tabLst/>
                        <a:defRPr/>
                      </a:pPr>
                      <a:r>
                        <a:rPr kumimoji="0" lang="en-US" sz="1400" b="1" i="0" u="none" strike="noStrike" kern="1200" cap="none" spc="-5"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exigir</a:t>
                      </a:r>
                      <a:r>
                        <a:rPr kumimoji="0" lang="en-US" sz="1400" b="1" i="0" u="none" strike="noStrike" kern="1200" cap="none" spc="-5"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a:t>
                      </a:r>
                      <a:r>
                        <a:rPr kumimoji="0" lang="en-US" sz="1400" b="0" i="1" u="none" strike="noStrike" kern="1200" cap="none" spc="2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demand</a:t>
                      </a:r>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365760" marR="0" lvl="0" indent="-365760" algn="l" defTabSz="457200" rtl="0" eaLnBrk="1" fontAlgn="auto" latinLnBrk="0" hangingPunct="1">
                        <a:lnSpc>
                          <a:spcPct val="100000"/>
                        </a:lnSpc>
                        <a:spcBef>
                          <a:spcPts val="0"/>
                        </a:spcBef>
                        <a:spcAft>
                          <a:spcPts val="300"/>
                        </a:spcAft>
                        <a:buClrTx/>
                        <a:buSzTx/>
                        <a:buFontTx/>
                        <a:buNone/>
                        <a:tabLst/>
                        <a:defRPr/>
                      </a:pP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gustar</a:t>
                      </a: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a:t>
                      </a:r>
                      <a:r>
                        <a:rPr kumimoji="0" lang="en-US" sz="1400" b="0" i="1" u="none" strike="noStrike" kern="1200" cap="none" spc="2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like</a:t>
                      </a:r>
                    </a:p>
                    <a:p>
                      <a:pPr marL="365760" marR="0" lvl="0" indent="-365760" algn="l" defTabSz="457200" rtl="0" eaLnBrk="1" fontAlgn="auto" latinLnBrk="0" hangingPunct="1">
                        <a:lnSpc>
                          <a:spcPct val="100000"/>
                        </a:lnSpc>
                        <a:spcBef>
                          <a:spcPts val="0"/>
                        </a:spcBef>
                        <a:spcAft>
                          <a:spcPts val="300"/>
                        </a:spcAft>
                        <a:buClrTx/>
                        <a:buSzTx/>
                        <a:buFontTx/>
                        <a:buNone/>
                        <a:tabLst/>
                        <a:defRPr/>
                      </a:pP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hacer</a:t>
                      </a: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a:t>
                      </a:r>
                      <a:r>
                        <a:rPr kumimoji="0" lang="en-US" sz="1400" b="0" i="1" u="none" strike="noStrike" kern="1200" cap="none" spc="15"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make</a:t>
                      </a:r>
                    </a:p>
                    <a:p>
                      <a:pPr marL="365760" marR="0" lvl="0" indent="-365760" algn="l" defTabSz="457200" rtl="0" eaLnBrk="1" fontAlgn="auto" latinLnBrk="0" hangingPunct="1">
                        <a:lnSpc>
                          <a:spcPct val="100000"/>
                        </a:lnSpc>
                        <a:spcBef>
                          <a:spcPts val="0"/>
                        </a:spcBef>
                        <a:spcAft>
                          <a:spcPts val="300"/>
                        </a:spcAft>
                        <a:buClrTx/>
                        <a:buSzTx/>
                        <a:buFontTx/>
                        <a:buNone/>
                        <a:tabLst/>
                        <a:defRPr/>
                      </a:pP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importar</a:t>
                      </a: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 be important </a:t>
                      </a:r>
                    </a:p>
                    <a:p>
                      <a:pPr marL="365760" marR="0" lvl="0" indent="-365760" algn="l" defTabSz="457200" rtl="0" eaLnBrk="1" fontAlgn="auto" latinLnBrk="0" hangingPunct="1">
                        <a:lnSpc>
                          <a:spcPct val="100000"/>
                        </a:lnSpc>
                        <a:spcBef>
                          <a:spcPts val="0"/>
                        </a:spcBef>
                        <a:spcAft>
                          <a:spcPts val="300"/>
                        </a:spcAft>
                        <a:buClrTx/>
                        <a:buSzTx/>
                        <a:buFontTx/>
                        <a:buNone/>
                        <a:tabLst/>
                        <a:defRPr/>
                      </a:pP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insistir</a:t>
                      </a: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en</a:t>
                      </a: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 insist (on)</a:t>
                      </a:r>
                    </a:p>
                    <a:p>
                      <a:pPr marL="365760" marR="0" lvl="0" indent="-365760" algn="l" defTabSz="457200" rtl="0" eaLnBrk="1" fontAlgn="auto" latinLnBrk="0" hangingPunct="1">
                        <a:lnSpc>
                          <a:spcPct val="100000"/>
                        </a:lnSpc>
                        <a:spcBef>
                          <a:spcPts val="0"/>
                        </a:spcBef>
                        <a:spcAft>
                          <a:spcPts val="300"/>
                        </a:spcAft>
                        <a:buClrTx/>
                        <a:buSzTx/>
                        <a:buFontTx/>
                        <a:buNone/>
                        <a:tabLst/>
                        <a:defRPr/>
                      </a:pP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mandar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 order</a:t>
                      </a:r>
                    </a:p>
                    <a:p>
                      <a:pPr marL="365760" marR="0" lvl="0" indent="-365760" algn="l" defTabSz="457200" rtl="0" eaLnBrk="1" fontAlgn="auto" latinLnBrk="0" hangingPunct="1">
                        <a:lnSpc>
                          <a:spcPct val="100000"/>
                        </a:lnSpc>
                        <a:spcBef>
                          <a:spcPts val="0"/>
                        </a:spcBef>
                        <a:spcAft>
                          <a:spcPts val="300"/>
                        </a:spcAft>
                        <a:buClrTx/>
                        <a:buSzTx/>
                        <a:buFontTx/>
                        <a:buNone/>
                        <a:tabLst/>
                        <a:defRPr/>
                      </a:pP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necesitar</a:t>
                      </a: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 need </a:t>
                      </a:r>
                    </a:p>
                    <a:p>
                      <a:pPr marL="365760" marR="0" lvl="0" indent="-365760" algn="l" defTabSz="457200" rtl="0" eaLnBrk="1" fontAlgn="auto" latinLnBrk="0" hangingPunct="1">
                        <a:lnSpc>
                          <a:spcPct val="100000"/>
                        </a:lnSpc>
                        <a:spcBef>
                          <a:spcPts val="0"/>
                        </a:spcBef>
                        <a:spcAft>
                          <a:spcPts val="300"/>
                        </a:spcAft>
                        <a:buClrTx/>
                        <a:buSzTx/>
                        <a:buFontTx/>
                        <a:buNone/>
                        <a:tabLst/>
                        <a:defRPr/>
                      </a:pP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oponerse</a:t>
                      </a: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 oppose</a:t>
                      </a:r>
                    </a:p>
                    <a:p>
                      <a:pPr marL="365760" marR="0" lvl="0" indent="-365760" algn="l" defTabSz="457200" rtl="0" eaLnBrk="1" fontAlgn="auto" latinLnBrk="0" hangingPunct="1">
                        <a:lnSpc>
                          <a:spcPct val="100000"/>
                        </a:lnSpc>
                        <a:spcBef>
                          <a:spcPts val="0"/>
                        </a:spcBef>
                        <a:spcAft>
                          <a:spcPts val="300"/>
                        </a:spcAft>
                        <a:buClrTx/>
                        <a:buSzTx/>
                        <a:buFontTx/>
                        <a:buNone/>
                        <a:tabLst/>
                        <a:defRPr/>
                      </a:pP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pedir</a:t>
                      </a: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e:i</a:t>
                      </a: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 ask</a:t>
                      </a:r>
                      <a:r>
                        <a:rPr kumimoji="0" lang="en-US" sz="1400" b="0" i="1" u="none" strike="noStrike" kern="1200" cap="none" spc="25"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for;</a:t>
                      </a:r>
                      <a:b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b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a:t>
                      </a:r>
                      <a:r>
                        <a:rPr kumimoji="0" lang="en-US" sz="1400" b="0" i="1" u="none" strike="noStrike" kern="1200" cap="none" spc="15"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request</a:t>
                      </a:r>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365760" marR="283210" lvl="0" indent="-365760" algn="l" defTabSz="457200" rtl="0" eaLnBrk="1" fontAlgn="auto" latinLnBrk="0" hangingPunct="1">
                        <a:lnSpc>
                          <a:spcPct val="100000"/>
                        </a:lnSpc>
                        <a:spcBef>
                          <a:spcPts val="0"/>
                        </a:spcBef>
                        <a:spcAft>
                          <a:spcPts val="300"/>
                        </a:spcAft>
                        <a:buClrTx/>
                        <a:buSzTx/>
                        <a:buFontTx/>
                        <a:buNone/>
                        <a:tabLst/>
                        <a:defRPr/>
                      </a:pP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preferir</a:t>
                      </a: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e:ie</a:t>
                      </a: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 prefer</a:t>
                      </a:r>
                    </a:p>
                    <a:p>
                      <a:pPr marL="365760" marR="283210" lvl="0" indent="-365760" algn="l" defTabSz="457200" rtl="0" eaLnBrk="1" fontAlgn="auto" latinLnBrk="0" hangingPunct="1">
                        <a:lnSpc>
                          <a:spcPct val="100000"/>
                        </a:lnSpc>
                        <a:spcBef>
                          <a:spcPts val="0"/>
                        </a:spcBef>
                        <a:spcAft>
                          <a:spcPts val="300"/>
                        </a:spcAft>
                        <a:buClrTx/>
                        <a:buSzTx/>
                        <a:buFontTx/>
                        <a:buNone/>
                        <a:tabLst/>
                        <a:defRPr/>
                      </a:pP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prohibir</a:t>
                      </a: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 prohibit</a:t>
                      </a:r>
                    </a:p>
                    <a:p>
                      <a:pPr marL="365760" marR="283210" lvl="0" indent="-365760" algn="l" defTabSz="457200" rtl="0" eaLnBrk="1" fontAlgn="auto" latinLnBrk="0" hangingPunct="1">
                        <a:lnSpc>
                          <a:spcPct val="100000"/>
                        </a:lnSpc>
                        <a:spcBef>
                          <a:spcPts val="0"/>
                        </a:spcBef>
                        <a:spcAft>
                          <a:spcPts val="300"/>
                        </a:spcAft>
                        <a:buClrTx/>
                        <a:buSzTx/>
                        <a:buFontTx/>
                        <a:buNone/>
                        <a:tabLst/>
                        <a:defRPr/>
                      </a:pP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proponer</a:t>
                      </a: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a:t>
                      </a:r>
                      <a:r>
                        <a:rPr kumimoji="0" lang="en-US" sz="1400" b="0" i="1" u="none" strike="noStrike" kern="1200" cap="none" spc="-15"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propose</a:t>
                      </a:r>
                    </a:p>
                    <a:p>
                      <a:pPr marL="365760" marR="283210" lvl="0" indent="-365760" algn="l" defTabSz="457200" rtl="0" eaLnBrk="1" fontAlgn="auto" latinLnBrk="0" hangingPunct="1">
                        <a:lnSpc>
                          <a:spcPct val="100000"/>
                        </a:lnSpc>
                        <a:spcBef>
                          <a:spcPts val="0"/>
                        </a:spcBef>
                        <a:spcAft>
                          <a:spcPts val="300"/>
                        </a:spcAft>
                        <a:buClrTx/>
                        <a:buSzTx/>
                        <a:buFontTx/>
                        <a:buNone/>
                        <a:tabLst/>
                        <a:defRPr/>
                      </a:pP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querer</a:t>
                      </a: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e:ie</a:t>
                      </a: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 want; to wish</a:t>
                      </a: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365760" marR="441959" lvl="0" indent="-365760" algn="l" defTabSz="457200" rtl="0" eaLnBrk="1" fontAlgn="auto" latinLnBrk="0" hangingPunct="1">
                        <a:lnSpc>
                          <a:spcPct val="100000"/>
                        </a:lnSpc>
                        <a:spcBef>
                          <a:spcPts val="0"/>
                        </a:spcBef>
                        <a:spcAft>
                          <a:spcPts val="300"/>
                        </a:spcAft>
                        <a:buClrTx/>
                        <a:buSzTx/>
                        <a:buFontTx/>
                        <a:buNone/>
                        <a:tabLst/>
                        <a:defRPr/>
                      </a:pP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recomendar</a:t>
                      </a: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e:ie</a:t>
                      </a: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a:t>
                      </a:r>
                      <a:b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b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 recommend</a:t>
                      </a:r>
                    </a:p>
                    <a:p>
                      <a:pPr marL="365760" marR="441959" lvl="0" indent="-365760" algn="l" defTabSz="457200" rtl="0" eaLnBrk="1" fontAlgn="auto" latinLnBrk="0" hangingPunct="1">
                        <a:lnSpc>
                          <a:spcPct val="100000"/>
                        </a:lnSpc>
                        <a:spcBef>
                          <a:spcPts val="0"/>
                        </a:spcBef>
                        <a:spcAft>
                          <a:spcPts val="300"/>
                        </a:spcAft>
                        <a:buClrTx/>
                        <a:buSzTx/>
                        <a:buFontTx/>
                        <a:buNone/>
                        <a:tabLst/>
                        <a:defRPr/>
                      </a:pP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rogar</a:t>
                      </a: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o:ue</a:t>
                      </a: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a:t>
                      </a:r>
                      <a:r>
                        <a:rPr kumimoji="0" lang="en-US" sz="1400" b="0" i="1" u="none" strike="noStrike" kern="1200" cap="none" spc="-45"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beg</a:t>
                      </a:r>
                    </a:p>
                    <a:p>
                      <a:pPr marL="365760" marR="441959" lvl="0" indent="-365760" algn="l" defTabSz="457200" rtl="0" eaLnBrk="1" fontAlgn="auto" latinLnBrk="0" hangingPunct="1">
                        <a:lnSpc>
                          <a:spcPct val="100000"/>
                        </a:lnSpc>
                        <a:spcBef>
                          <a:spcPts val="0"/>
                        </a:spcBef>
                        <a:spcAft>
                          <a:spcPts val="300"/>
                        </a:spcAft>
                        <a:buClrTx/>
                        <a:buSzTx/>
                        <a:buFontTx/>
                        <a:buNone/>
                        <a:tabLst/>
                        <a:defRPr/>
                      </a:pP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sugerir</a:t>
                      </a: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1" i="0" u="none" strike="noStrike" kern="1200" cap="none" spc="0" normalizeH="0" baseline="0" noProof="0" dirty="0" err="1">
                          <a:ln>
                            <a:noFill/>
                          </a:ln>
                          <a:solidFill>
                            <a:srgbClr val="0066B3"/>
                          </a:solidFill>
                          <a:effectLst/>
                          <a:uLnTx/>
                          <a:uFillTx/>
                          <a:latin typeface="Arial" panose="020B0604020202020204" pitchFamily="34" charset="0"/>
                          <a:ea typeface="+mn-ea"/>
                          <a:cs typeface="Arial" panose="020B0604020202020204" pitchFamily="34" charset="0"/>
                        </a:rPr>
                        <a:t>e:ie</a:t>
                      </a:r>
                      <a:r>
                        <a:rPr kumimoji="0" lang="en-US" sz="1400" b="1" i="0"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to</a:t>
                      </a:r>
                      <a:r>
                        <a:rPr kumimoji="0" lang="en-US" sz="1400" b="0" i="1" u="none" strike="noStrike" kern="1200" cap="none" spc="-35"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 </a:t>
                      </a:r>
                      <a:r>
                        <a:rPr kumimoji="0" lang="en-US" sz="1400" b="0" i="1" u="none" strike="noStrike" kern="1200" cap="none" spc="0" normalizeH="0" baseline="0" noProof="0" dirty="0">
                          <a:ln>
                            <a:noFill/>
                          </a:ln>
                          <a:solidFill>
                            <a:srgbClr val="0066B3"/>
                          </a:solidFill>
                          <a:effectLst/>
                          <a:uLnTx/>
                          <a:uFillTx/>
                          <a:latin typeface="Arial" panose="020B0604020202020204" pitchFamily="34" charset="0"/>
                          <a:ea typeface="+mn-ea"/>
                          <a:cs typeface="Arial" panose="020B0604020202020204" pitchFamily="34" charset="0"/>
                        </a:rPr>
                        <a:t>suggest</a:t>
                      </a:r>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61709790"/>
                  </a:ext>
                </a:extLst>
              </a:tr>
            </a:tbl>
          </a:graphicData>
        </a:graphic>
      </p:graphicFrame>
    </p:spTree>
    <p:extLst>
      <p:ext uri="{BB962C8B-B14F-4D97-AF65-F5344CB8AC3E}">
        <p14:creationId xmlns:p14="http://schemas.microsoft.com/office/powerpoint/2010/main" val="2074243727"/>
      </p:ext>
    </p:extLst>
  </p:cSld>
  <p:clrMapOvr>
    <a:masterClrMapping/>
  </p:clrMapOvr>
</p:sld>
</file>

<file path=ppt/theme/theme1.xml><?xml version="1.0" encoding="utf-8"?>
<a:theme xmlns:a="http://schemas.openxmlformats.org/drawingml/2006/main" name="Main-MASTER">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3099</TotalTime>
  <Words>1882</Words>
  <Application>Microsoft Office PowerPoint</Application>
  <PresentationFormat>Widescreen</PresentationFormat>
  <Paragraphs>258</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Gill Sans MT</vt:lpstr>
      <vt:lpstr>Times</vt:lpstr>
      <vt:lpstr>Times New Roman</vt:lpstr>
      <vt:lpstr>Main-MASTER</vt:lpstr>
      <vt:lpstr>The subjunctive in noun clauses</vt:lpstr>
      <vt:lpstr>The subjunctive in noun clauses</vt:lpstr>
      <vt:lpstr>The subjunctive in noun clauses</vt:lpstr>
      <vt:lpstr>The subjunctive in noun clauses</vt:lpstr>
      <vt:lpstr>The subjunctive in noun clauses</vt:lpstr>
      <vt:lpstr>The subjunctive in noun clauses</vt:lpstr>
      <vt:lpstr>The subjunctive in noun clauses</vt:lpstr>
      <vt:lpstr>The subjunctive in noun clauses</vt:lpstr>
      <vt:lpstr>The subjunctive in noun clauses</vt:lpstr>
      <vt:lpstr>The subjunctive in noun clauses</vt:lpstr>
      <vt:lpstr>The subjunctive in noun clauses</vt:lpstr>
      <vt:lpstr>The subjunctive in noun clauses</vt:lpstr>
      <vt:lpstr>The subjunctive in noun clauses</vt:lpstr>
      <vt:lpstr>The subjunctive in noun clauses</vt:lpstr>
      <vt:lpstr>The subjunctive in noun clauses</vt:lpstr>
      <vt:lpstr>The subjunctive in noun clauses</vt:lpstr>
      <vt:lpstr>The preterite vs. the imperfect</vt:lpstr>
      <vt:lpstr>The preterite vs. the imperfect</vt:lpstr>
      <vt:lpstr>The preterite vs. the imperfect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Sebastian Diez</dc:creator>
  <cp:lastModifiedBy>BURAK, ANNETTE</cp:lastModifiedBy>
  <cp:revision>168</cp:revision>
  <dcterms:created xsi:type="dcterms:W3CDTF">2020-01-23T15:55:24Z</dcterms:created>
  <dcterms:modified xsi:type="dcterms:W3CDTF">2022-04-20T13:32:39Z</dcterms:modified>
</cp:coreProperties>
</file>