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16"/>
  </p:notesMasterIdLst>
  <p:handoutMasterIdLst>
    <p:handoutMasterId r:id="rId17"/>
  </p:handoutMasterIdLst>
  <p:sldIdLst>
    <p:sldId id="274" r:id="rId2"/>
    <p:sldId id="275" r:id="rId3"/>
    <p:sldId id="276" r:id="rId4"/>
    <p:sldId id="277" r:id="rId5"/>
    <p:sldId id="278" r:id="rId6"/>
    <p:sldId id="279" r:id="rId7"/>
    <p:sldId id="280" r:id="rId8"/>
    <p:sldId id="281" r:id="rId9"/>
    <p:sldId id="282" r:id="rId10"/>
    <p:sldId id="283" r:id="rId11"/>
    <p:sldId id="285" r:id="rId12"/>
    <p:sldId id="286" r:id="rId13"/>
    <p:sldId id="287" r:id="rId14"/>
    <p:sldId id="288"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jandra Rodríguez" initials="AR" lastIdx="2" clrIdx="0">
    <p:extLst>
      <p:ext uri="{19B8F6BF-5375-455C-9EA6-DF929625EA0E}">
        <p15:presenceInfo xmlns:p15="http://schemas.microsoft.com/office/powerpoint/2012/main" userId="321a8f04f5659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9C7"/>
    <a:srgbClr val="0060B4"/>
    <a:srgbClr val="F7941E"/>
    <a:srgbClr val="D4EDFC"/>
    <a:srgbClr val="F8F4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059" autoAdjust="0"/>
    <p:restoredTop sz="86410" autoAdjust="0"/>
  </p:normalViewPr>
  <p:slideViewPr>
    <p:cSldViewPr snapToGrid="0">
      <p:cViewPr varScale="1">
        <p:scale>
          <a:sx n="67" d="100"/>
          <a:sy n="67" d="100"/>
        </p:scale>
        <p:origin x="372" y="52"/>
      </p:cViewPr>
      <p:guideLst/>
    </p:cSldViewPr>
  </p:slideViewPr>
  <p:outlineViewPr>
    <p:cViewPr>
      <p:scale>
        <a:sx n="33" d="100"/>
        <a:sy n="33" d="100"/>
      </p:scale>
      <p:origin x="0" y="-2244"/>
    </p:cViewPr>
  </p:outlineViewPr>
  <p:notesTextViewPr>
    <p:cViewPr>
      <p:scale>
        <a:sx n="400" d="100"/>
        <a:sy n="400" d="100"/>
      </p:scale>
      <p:origin x="0" y="0"/>
    </p:cViewPr>
  </p:notesTextViewPr>
  <p:sorterViewPr>
    <p:cViewPr>
      <p:scale>
        <a:sx n="100" d="100"/>
        <a:sy n="100" d="100"/>
      </p:scale>
      <p:origin x="0" y="0"/>
    </p:cViewPr>
  </p:sorterViewPr>
  <p:notesViewPr>
    <p:cSldViewPr snapToGrid="0">
      <p:cViewPr varScale="1">
        <p:scale>
          <a:sx n="86" d="100"/>
          <a:sy n="86" d="100"/>
        </p:scale>
        <p:origin x="3080"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2B467F-CD28-44DA-9D0A-EB6F2DF4DD47}"/>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81E3734F-F2B8-4963-BF6B-422051BC824D}"/>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8D1A4F7-85C0-4C39-9DB0-3770A7945AEB}" type="datetimeFigureOut">
              <a:rPr lang="en-US" smtClean="0"/>
              <a:t>11/16/2021</a:t>
            </a:fld>
            <a:endParaRPr lang="en-US"/>
          </a:p>
        </p:txBody>
      </p:sp>
      <p:sp>
        <p:nvSpPr>
          <p:cNvPr id="4" name="Footer Placeholder 3">
            <a:extLst>
              <a:ext uri="{FF2B5EF4-FFF2-40B4-BE49-F238E27FC236}">
                <a16:creationId xmlns:a16="http://schemas.microsoft.com/office/drawing/2014/main" id="{91BDC767-27BC-431B-97F9-E19E4E8D660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C4AD48C-13DE-4C7B-885A-09140D0515C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F532EC2-33C0-40F1-8F2A-EFCE365F58ED}" type="slidenum">
              <a:rPr lang="en-US" smtClean="0"/>
              <a:t>‹#›</a:t>
            </a:fld>
            <a:endParaRPr lang="en-US"/>
          </a:p>
        </p:txBody>
      </p:sp>
    </p:spTree>
    <p:extLst>
      <p:ext uri="{BB962C8B-B14F-4D97-AF65-F5344CB8AC3E}">
        <p14:creationId xmlns:p14="http://schemas.microsoft.com/office/powerpoint/2010/main" val="495725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3D60C6E-EBEF-47ED-A33F-0861FCE885F7}" type="datetimeFigureOut">
              <a:rPr lang="en-US" smtClean="0"/>
              <a:t>11/16/2021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03C0CE4-C608-40AD-8998-4CF4DB8727FD}" type="slidenum">
              <a:rPr lang="en-US" smtClean="0"/>
              <a:t>‹#›</a:t>
            </a:fld>
            <a:endParaRPr lang="en-US"/>
          </a:p>
        </p:txBody>
      </p:sp>
      <p:sp>
        <p:nvSpPr>
          <p:cNvPr id="8" name="Header Placeholder 7">
            <a:extLst>
              <a:ext uri="{FF2B5EF4-FFF2-40B4-BE49-F238E27FC236}">
                <a16:creationId xmlns:a16="http://schemas.microsoft.com/office/drawing/2014/main" id="{F8E633D2-4032-487E-8C9E-DCA3263BDD7C}"/>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Tree>
    <p:extLst>
      <p:ext uri="{BB962C8B-B14F-4D97-AF65-F5344CB8AC3E}">
        <p14:creationId xmlns:p14="http://schemas.microsoft.com/office/powerpoint/2010/main" val="2569237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A">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67CA505E-D5A4-4B75-85A8-9ADC4B8E45C8}"/>
              </a:ext>
            </a:extLst>
          </p:cNvPr>
          <p:cNvSpPr/>
          <p:nvPr userDrawn="1"/>
        </p:nvSpPr>
        <p:spPr>
          <a:xfrm>
            <a:off x="2430796" y="1602184"/>
            <a:ext cx="1562165" cy="462360"/>
          </a:xfrm>
          <a:prstGeom prst="roundRect">
            <a:avLst>
              <a:gd name="adj" fmla="val 29028"/>
            </a:avLst>
          </a:prstGeom>
          <a:solidFill>
            <a:srgbClr val="006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effectLst/>
                <a:latin typeface="Arial" panose="020B0604020202020204" pitchFamily="34" charset="0"/>
                <a:cs typeface="Arial" panose="020B0604020202020204" pitchFamily="34" charset="0"/>
              </a:rPr>
              <a:t>ANTE TODO</a:t>
            </a:r>
          </a:p>
        </p:txBody>
      </p:sp>
      <p:sp>
        <p:nvSpPr>
          <p:cNvPr id="6" name="Text Placeholder 5">
            <a:extLst>
              <a:ext uri="{FF2B5EF4-FFF2-40B4-BE49-F238E27FC236}">
                <a16:creationId xmlns:a16="http://schemas.microsoft.com/office/drawing/2014/main" id="{DCEFEF07-2263-4B55-93BD-01C92B7689F1}"/>
              </a:ext>
            </a:extLst>
          </p:cNvPr>
          <p:cNvSpPr>
            <a:spLocks noGrp="1"/>
          </p:cNvSpPr>
          <p:nvPr>
            <p:ph type="body" sz="quarter" idx="12" hasCustomPrompt="1"/>
          </p:nvPr>
        </p:nvSpPr>
        <p:spPr>
          <a:xfrm>
            <a:off x="2438336" y="1602184"/>
            <a:ext cx="8229600" cy="3099816"/>
          </a:xfrm>
        </p:spPr>
        <p:txBody>
          <a:bodyPr wrap="square">
            <a:noAutofit/>
          </a:bodyPr>
          <a:lstStyle>
            <a:lvl1pPr algn="l">
              <a:defRPr/>
            </a:lvl1pPr>
          </a:lstStyle>
          <a:p>
            <a:pPr lvl="0"/>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endParaRPr lang="en-US" dirty="0"/>
          </a:p>
        </p:txBody>
      </p:sp>
      <p:sp>
        <p:nvSpPr>
          <p:cNvPr id="7" name="Date Placeholder 6"/>
          <p:cNvSpPr>
            <a:spLocks noGrp="1"/>
          </p:cNvSpPr>
          <p:nvPr>
            <p:ph type="dt" sz="half" idx="10"/>
          </p:nvPr>
        </p:nvSpPr>
        <p:spPr/>
        <p:txBody>
          <a:bodyPr/>
          <a:lstStyle>
            <a:lvl1pPr>
              <a:defRPr/>
            </a:lvl1pPr>
          </a:lstStyle>
          <a:p>
            <a:r>
              <a:rPr lang="es-CO" dirty="0"/>
              <a:t>2.1-1</a:t>
            </a:r>
            <a:endParaRPr lang="en-US" dirty="0"/>
          </a:p>
        </p:txBody>
      </p:sp>
      <p:sp>
        <p:nvSpPr>
          <p:cNvPr id="8" name="Footer Placeholder 7"/>
          <p:cNvSpPr>
            <a:spLocks noGrp="1"/>
          </p:cNvSpPr>
          <p:nvPr>
            <p:ph type="ftr" sz="quarter" idx="11"/>
          </p:nvPr>
        </p:nvSpPr>
        <p:spPr/>
        <p:txBody>
          <a:bodyPr/>
          <a:lstStyle>
            <a:lvl1pPr>
              <a:defRPr>
                <a:solidFill>
                  <a:schemeClr val="tx1"/>
                </a:solidFill>
              </a:defRPr>
            </a:lvl1pPr>
          </a:lstStyle>
          <a:p>
            <a:r>
              <a:rPr lang="en-US" dirty="0"/>
              <a:t>© by Vista Higher Learning, Inc. All rights reserved.</a:t>
            </a:r>
          </a:p>
        </p:txBody>
      </p:sp>
      <p:sp>
        <p:nvSpPr>
          <p:cNvPr id="3" name="TextBox 2">
            <a:extLst>
              <a:ext uri="{FF2B5EF4-FFF2-40B4-BE49-F238E27FC236}">
                <a16:creationId xmlns:a16="http://schemas.microsoft.com/office/drawing/2014/main" id="{9F588B40-3913-4B4C-B6CB-E233ED16FFAC}"/>
              </a:ext>
            </a:extLst>
          </p:cNvPr>
          <p:cNvSpPr txBox="1"/>
          <p:nvPr userDrawn="1"/>
        </p:nvSpPr>
        <p:spPr>
          <a:xfrm>
            <a:off x="2438335" y="0"/>
            <a:ext cx="3657600" cy="685800"/>
          </a:xfrm>
          <a:prstGeom prst="rect">
            <a:avLst/>
          </a:prstGeom>
          <a:solidFill>
            <a:srgbClr val="0060B4"/>
          </a:solidFill>
          <a:ln>
            <a:solidFill>
              <a:schemeClr val="tx1">
                <a:lumMod val="95000"/>
                <a:lumOff val="5000"/>
              </a:schemeClr>
            </a:solidFill>
          </a:ln>
        </p:spPr>
        <p:txBody>
          <a:bodyPr wrap="none" rtlCol="0">
            <a:spAutoFit/>
          </a:bodyPr>
          <a:lstStyle/>
          <a:p>
            <a:pPr marL="91440"/>
            <a:r>
              <a:rPr lang="en-US" sz="4000" b="1" dirty="0">
                <a:solidFill>
                  <a:schemeClr val="bg1"/>
                </a:solidFill>
                <a:latin typeface="Arial" panose="020B0604020202020204" pitchFamily="34" charset="0"/>
                <a:cs typeface="Arial" panose="020B0604020202020204" pitchFamily="34" charset="0"/>
              </a:rPr>
              <a:t>estructura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ster-B">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CEFEF07-2263-4B55-93BD-01C92B7689F1}"/>
              </a:ext>
            </a:extLst>
          </p:cNvPr>
          <p:cNvSpPr>
            <a:spLocks noGrp="1"/>
          </p:cNvSpPr>
          <p:nvPr>
            <p:ph type="body" sz="quarter" idx="12" hasCustomPrompt="1"/>
          </p:nvPr>
        </p:nvSpPr>
        <p:spPr>
          <a:xfrm>
            <a:off x="2439661" y="1602184"/>
            <a:ext cx="8229600" cy="3099816"/>
          </a:xfrm>
        </p:spPr>
        <p:txBody>
          <a:bodyPr wrap="square">
            <a:noAutofit/>
          </a:bodyPr>
          <a:lstStyle>
            <a:lvl1pPr marL="457200" indent="0" algn="l">
              <a:defRPr/>
            </a:lvl1pPr>
          </a:lstStyle>
          <a:p>
            <a:pPr lvl="0"/>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endParaRPr lang="en-US" dirty="0"/>
          </a:p>
        </p:txBody>
      </p:sp>
      <p:sp>
        <p:nvSpPr>
          <p:cNvPr id="7" name="Date Placeholder 6"/>
          <p:cNvSpPr>
            <a:spLocks noGrp="1"/>
          </p:cNvSpPr>
          <p:nvPr>
            <p:ph type="dt" sz="half" idx="10"/>
          </p:nvPr>
        </p:nvSpPr>
        <p:spPr/>
        <p:txBody>
          <a:bodyPr/>
          <a:lstStyle>
            <a:lvl1pPr>
              <a:defRPr/>
            </a:lvl1pPr>
          </a:lstStyle>
          <a:p>
            <a:r>
              <a:rPr lang="es-CO" dirty="0"/>
              <a:t>2.1-1</a:t>
            </a:r>
            <a:endParaRPr lang="en-US" dirty="0"/>
          </a:p>
        </p:txBody>
      </p:sp>
      <p:sp>
        <p:nvSpPr>
          <p:cNvPr id="8" name="Footer Placeholder 7"/>
          <p:cNvSpPr>
            <a:spLocks noGrp="1"/>
          </p:cNvSpPr>
          <p:nvPr>
            <p:ph type="ftr" sz="quarter" idx="11"/>
          </p:nvPr>
        </p:nvSpPr>
        <p:spPr/>
        <p:txBody>
          <a:bodyPr/>
          <a:lstStyle>
            <a:lvl1pPr>
              <a:defRPr>
                <a:solidFill>
                  <a:schemeClr val="tx1"/>
                </a:solidFill>
              </a:defRPr>
            </a:lvl1pPr>
          </a:lstStyle>
          <a:p>
            <a:r>
              <a:rPr lang="en-US" dirty="0"/>
              <a:t>© by Vista Higher Learning, Inc. All rights reserved.</a:t>
            </a:r>
          </a:p>
        </p:txBody>
      </p:sp>
      <p:sp>
        <p:nvSpPr>
          <p:cNvPr id="3" name="Isosceles Triangle 2">
            <a:extLst>
              <a:ext uri="{FF2B5EF4-FFF2-40B4-BE49-F238E27FC236}">
                <a16:creationId xmlns:a16="http://schemas.microsoft.com/office/drawing/2014/main" id="{BC729514-DE1D-4A10-AF9B-AD290FDB0DAA}"/>
              </a:ext>
            </a:extLst>
          </p:cNvPr>
          <p:cNvSpPr/>
          <p:nvPr userDrawn="1"/>
        </p:nvSpPr>
        <p:spPr>
          <a:xfrm rot="5400000">
            <a:off x="2531411" y="1822729"/>
            <a:ext cx="274320" cy="228600"/>
          </a:xfrm>
          <a:prstGeom prst="triangle">
            <a:avLst/>
          </a:prstGeom>
          <a:solidFill>
            <a:srgbClr val="F79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DEDB7F0-3112-42D1-9C70-7840D45346D7}"/>
              </a:ext>
            </a:extLst>
          </p:cNvPr>
          <p:cNvSpPr txBox="1"/>
          <p:nvPr userDrawn="1"/>
        </p:nvSpPr>
        <p:spPr>
          <a:xfrm>
            <a:off x="2438335" y="0"/>
            <a:ext cx="3657600" cy="685800"/>
          </a:xfrm>
          <a:prstGeom prst="rect">
            <a:avLst/>
          </a:prstGeom>
          <a:solidFill>
            <a:srgbClr val="0060B4"/>
          </a:solidFill>
          <a:ln>
            <a:solidFill>
              <a:schemeClr val="tx1">
                <a:lumMod val="95000"/>
                <a:lumOff val="5000"/>
              </a:schemeClr>
            </a:solidFill>
          </a:ln>
        </p:spPr>
        <p:txBody>
          <a:bodyPr wrap="none" rtlCol="0">
            <a:spAutoFit/>
          </a:bodyPr>
          <a:lstStyle/>
          <a:p>
            <a:pPr marL="91440"/>
            <a:r>
              <a:rPr lang="en-US" sz="4000" b="1" dirty="0">
                <a:solidFill>
                  <a:schemeClr val="bg1"/>
                </a:solidFill>
                <a:latin typeface="Arial" panose="020B0604020202020204" pitchFamily="34" charset="0"/>
                <a:cs typeface="Arial" panose="020B0604020202020204" pitchFamily="34" charset="0"/>
              </a:rPr>
              <a:t>estructura</a:t>
            </a:r>
          </a:p>
        </p:txBody>
      </p:sp>
    </p:spTree>
    <p:extLst>
      <p:ext uri="{BB962C8B-B14F-4D97-AF65-F5344CB8AC3E}">
        <p14:creationId xmlns:p14="http://schemas.microsoft.com/office/powerpoint/2010/main" val="1493722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ster-C">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vl1pPr>
          </a:lstStyle>
          <a:p>
            <a:r>
              <a:rPr lang="es-CO" dirty="0"/>
              <a:t>2.1-1</a:t>
            </a:r>
            <a:endParaRPr lang="en-US" dirty="0"/>
          </a:p>
        </p:txBody>
      </p:sp>
      <p:sp>
        <p:nvSpPr>
          <p:cNvPr id="8" name="Footer Placeholder 7"/>
          <p:cNvSpPr>
            <a:spLocks noGrp="1"/>
          </p:cNvSpPr>
          <p:nvPr>
            <p:ph type="ftr" sz="quarter" idx="11"/>
          </p:nvPr>
        </p:nvSpPr>
        <p:spPr/>
        <p:txBody>
          <a:bodyPr/>
          <a:lstStyle>
            <a:lvl1pPr>
              <a:defRPr>
                <a:solidFill>
                  <a:schemeClr val="tx1"/>
                </a:solidFill>
              </a:defRPr>
            </a:lvl1pPr>
          </a:lstStyle>
          <a:p>
            <a:r>
              <a:rPr lang="en-US" dirty="0"/>
              <a:t>© by Vista Higher Learning, Inc. All rights reserved.</a:t>
            </a:r>
          </a:p>
        </p:txBody>
      </p:sp>
      <p:sp>
        <p:nvSpPr>
          <p:cNvPr id="6" name="TextBox 5">
            <a:extLst>
              <a:ext uri="{FF2B5EF4-FFF2-40B4-BE49-F238E27FC236}">
                <a16:creationId xmlns:a16="http://schemas.microsoft.com/office/drawing/2014/main" id="{6309BD19-AFCF-40F0-A6D6-D4CF7623525D}"/>
              </a:ext>
            </a:extLst>
          </p:cNvPr>
          <p:cNvSpPr txBox="1"/>
          <p:nvPr userDrawn="1"/>
        </p:nvSpPr>
        <p:spPr>
          <a:xfrm>
            <a:off x="2438335" y="0"/>
            <a:ext cx="3657600" cy="685800"/>
          </a:xfrm>
          <a:prstGeom prst="rect">
            <a:avLst/>
          </a:prstGeom>
          <a:solidFill>
            <a:srgbClr val="0060B4"/>
          </a:solidFill>
          <a:ln>
            <a:solidFill>
              <a:schemeClr val="tx1">
                <a:lumMod val="95000"/>
                <a:lumOff val="5000"/>
              </a:schemeClr>
            </a:solidFill>
          </a:ln>
        </p:spPr>
        <p:txBody>
          <a:bodyPr wrap="none" rtlCol="0">
            <a:spAutoFit/>
          </a:bodyPr>
          <a:lstStyle/>
          <a:p>
            <a:pPr marL="91440"/>
            <a:r>
              <a:rPr lang="en-US" sz="4000" b="1" dirty="0">
                <a:solidFill>
                  <a:schemeClr val="bg1"/>
                </a:solidFill>
                <a:latin typeface="Arial" panose="020B0604020202020204" pitchFamily="34" charset="0"/>
                <a:cs typeface="Arial" panose="020B0604020202020204" pitchFamily="34" charset="0"/>
              </a:rPr>
              <a:t>estructura</a:t>
            </a:r>
          </a:p>
        </p:txBody>
      </p:sp>
    </p:spTree>
    <p:extLst>
      <p:ext uri="{BB962C8B-B14F-4D97-AF65-F5344CB8AC3E}">
        <p14:creationId xmlns:p14="http://schemas.microsoft.com/office/powerpoint/2010/main" val="225511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3F6935C-36EC-4373-925E-1C714CEFD675}"/>
              </a:ext>
            </a:extLst>
          </p:cNvPr>
          <p:cNvSpPr txBox="1"/>
          <p:nvPr userDrawn="1"/>
        </p:nvSpPr>
        <p:spPr>
          <a:xfrm>
            <a:off x="1524881" y="0"/>
            <a:ext cx="868680" cy="707886"/>
          </a:xfrm>
          <a:prstGeom prst="rect">
            <a:avLst/>
          </a:prstGeom>
          <a:solidFill>
            <a:schemeClr val="tx1"/>
          </a:solidFill>
          <a:ln>
            <a:noFill/>
          </a:ln>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2</a:t>
            </a:r>
          </a:p>
        </p:txBody>
      </p:sp>
      <p:sp>
        <p:nvSpPr>
          <p:cNvPr id="3" name="Text Placeholder 2"/>
          <p:cNvSpPr>
            <a:spLocks noGrp="1"/>
          </p:cNvSpPr>
          <p:nvPr>
            <p:ph type="body" idx="1"/>
          </p:nvPr>
        </p:nvSpPr>
        <p:spPr>
          <a:xfrm>
            <a:off x="2439064" y="1602719"/>
            <a:ext cx="8229600" cy="3101983"/>
          </a:xfrm>
          <a:prstGeom prst="rect">
            <a:avLst/>
          </a:prstGeom>
        </p:spPr>
        <p:txBody>
          <a:bodyPr vert="horz" lIns="91440" tIns="45720" rIns="91440" bIns="45720" rtlCol="0">
            <a:noAutofit/>
          </a:bodyPr>
          <a:lstStyle/>
          <a:p>
            <a:pPr lvl="0"/>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r>
              <a:rPr lang="en-US" dirty="0"/>
              <a:t> </a:t>
            </a:r>
            <a:r>
              <a:rPr lang="en-US" dirty="0" err="1"/>
              <a:t>ins_txt</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600" b="1">
                <a:solidFill>
                  <a:schemeClr val="tx1"/>
                </a:solidFill>
                <a:latin typeface="Arial" panose="020B0604020202020204" pitchFamily="34" charset="0"/>
                <a:cs typeface="Arial" panose="020B0604020202020204" pitchFamily="34" charset="0"/>
              </a:defRPr>
            </a:lvl1pPr>
          </a:lstStyle>
          <a:p>
            <a:r>
              <a:rPr lang="es-CO" dirty="0"/>
              <a:t>2.1-1</a:t>
            </a:r>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lang="en-US" sz="1000" b="0" i="0" u="none" strike="noStrike" baseline="0" smtClean="0"/>
            </a:lvl1pPr>
          </a:lstStyle>
          <a:p>
            <a:r>
              <a:rPr lang="en-US" dirty="0"/>
              <a:t>© by Vista Higher Learning, Inc. All rights reserved. </a:t>
            </a:r>
          </a:p>
        </p:txBody>
      </p:sp>
      <p:sp>
        <p:nvSpPr>
          <p:cNvPr id="8" name="Rectangle 7">
            <a:extLst>
              <a:ext uri="{FF2B5EF4-FFF2-40B4-BE49-F238E27FC236}">
                <a16:creationId xmlns:a16="http://schemas.microsoft.com/office/drawing/2014/main" id="{F61ADD6E-AAEC-4CF5-9E7F-495FD6488308}"/>
              </a:ext>
            </a:extLst>
          </p:cNvPr>
          <p:cNvSpPr/>
          <p:nvPr userDrawn="1"/>
        </p:nvSpPr>
        <p:spPr>
          <a:xfrm>
            <a:off x="1524881" y="685800"/>
            <a:ext cx="10671048"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4CD28239-7DCE-4033-97FD-73B19AEFC210}"/>
              </a:ext>
            </a:extLst>
          </p:cNvPr>
          <p:cNvSpPr/>
          <p:nvPr userDrawn="1"/>
        </p:nvSpPr>
        <p:spPr>
          <a:xfrm>
            <a:off x="1783872" y="963374"/>
            <a:ext cx="640080" cy="365760"/>
          </a:xfrm>
          <a:prstGeom prst="roundRect">
            <a:avLst/>
          </a:prstGeom>
          <a:noFill/>
          <a:ln w="28575">
            <a:solidFill>
              <a:srgbClr val="0060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2.1</a:t>
            </a:r>
          </a:p>
        </p:txBody>
      </p:sp>
      <p:sp>
        <p:nvSpPr>
          <p:cNvPr id="18" name="TextBox 17">
            <a:extLst>
              <a:ext uri="{FF2B5EF4-FFF2-40B4-BE49-F238E27FC236}">
                <a16:creationId xmlns:a16="http://schemas.microsoft.com/office/drawing/2014/main" id="{4B375F2B-26EA-4526-A753-2EBBD136C5C2}"/>
              </a:ext>
            </a:extLst>
          </p:cNvPr>
          <p:cNvSpPr txBox="1"/>
          <p:nvPr userDrawn="1"/>
        </p:nvSpPr>
        <p:spPr>
          <a:xfrm>
            <a:off x="2534925" y="884644"/>
            <a:ext cx="7567081" cy="523220"/>
          </a:xfrm>
          <a:prstGeom prst="rect">
            <a:avLst/>
          </a:prstGeom>
          <a:noFill/>
        </p:spPr>
        <p:txBody>
          <a:bodyPr wrap="square" rtlCol="0">
            <a:spAutoFit/>
          </a:bodyPr>
          <a:lstStyle/>
          <a:p>
            <a:r>
              <a:rPr lang="en-US" sz="2800" b="0" dirty="0">
                <a:latin typeface="Arial" panose="020B0604020202020204" pitchFamily="34" charset="0"/>
                <a:cs typeface="Arial" panose="020B0604020202020204" pitchFamily="34" charset="0"/>
              </a:rPr>
              <a:t>Present tense of -</a:t>
            </a:r>
            <a:r>
              <a:rPr lang="en-US" sz="2800" b="1" dirty="0" err="1">
                <a:latin typeface="Arial" panose="020B0604020202020204" pitchFamily="34" charset="0"/>
                <a:cs typeface="Arial" panose="020B0604020202020204" pitchFamily="34" charset="0"/>
              </a:rPr>
              <a:t>ar</a:t>
            </a:r>
            <a:r>
              <a:rPr lang="en-US" sz="2800" b="0" dirty="0">
                <a:latin typeface="Arial" panose="020B0604020202020204" pitchFamily="34" charset="0"/>
                <a:cs typeface="Arial" panose="020B0604020202020204" pitchFamily="34" charset="0"/>
              </a:rPr>
              <a:t> verbs</a:t>
            </a:r>
          </a:p>
        </p:txBody>
      </p:sp>
      <p:sp>
        <p:nvSpPr>
          <p:cNvPr id="6" name="TextBox 2">
            <a:extLst>
              <a:ext uri="{FF2B5EF4-FFF2-40B4-BE49-F238E27FC236}">
                <a16:creationId xmlns:a16="http://schemas.microsoft.com/office/drawing/2014/main" id="{512B9F36-943E-4878-9A6A-B23E6F23500D}"/>
              </a:ext>
            </a:extLst>
          </p:cNvPr>
          <p:cNvSpPr txBox="1"/>
          <p:nvPr userDrawn="1"/>
        </p:nvSpPr>
        <p:spPr>
          <a:xfrm>
            <a:off x="2438335" y="0"/>
            <a:ext cx="3657600" cy="685800"/>
          </a:xfrm>
          <a:prstGeom prst="rect">
            <a:avLst/>
          </a:prstGeom>
          <a:solidFill>
            <a:srgbClr val="0060B4"/>
          </a:solidFill>
          <a:ln>
            <a:solidFill>
              <a:schemeClr val="tx1">
                <a:lumMod val="95000"/>
                <a:lumOff val="5000"/>
              </a:schemeClr>
            </a:solidFill>
          </a:ln>
        </p:spPr>
        <p:txBody>
          <a:bodyPr wrap="none" rtlCol="0">
            <a:spAutoFit/>
          </a:bodyPr>
          <a:lstStyle/>
          <a:p>
            <a:pPr marL="91440"/>
            <a:r>
              <a:rPr lang="en-US" sz="4000" b="1" dirty="0">
                <a:solidFill>
                  <a:schemeClr val="bg1"/>
                </a:solidFill>
                <a:latin typeface="Arial" panose="020B0604020202020204" pitchFamily="34" charset="0"/>
                <a:cs typeface="Arial" panose="020B0604020202020204" pitchFamily="34" charset="0"/>
              </a:rPr>
              <a:t>estructura</a:t>
            </a: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hf sldNum="0" hdr="0"/>
  <p:txStyles>
    <p:titleStyle>
      <a:lvl1pPr algn="l" defTabSz="914400" rtl="0" eaLnBrk="1" latinLnBrk="0" hangingPunct="1">
        <a:lnSpc>
          <a:spcPct val="90000"/>
        </a:lnSpc>
        <a:spcBef>
          <a:spcPct val="0"/>
        </a:spcBef>
        <a:buNone/>
        <a:defRPr sz="4000" b="1" kern="1200" cap="none" spc="0" baseline="0">
          <a:solidFill>
            <a:schemeClr val="bg1"/>
          </a:solidFill>
          <a:latin typeface="Arial" panose="020B0604020202020204" pitchFamily="34" charset="0"/>
          <a:ea typeface="+mj-ea"/>
          <a:cs typeface="Arial" panose="020B0604020202020204" pitchFamily="34" charset="0"/>
        </a:defRPr>
      </a:lvl1pPr>
    </p:titleStyle>
    <p:bodyStyle>
      <a:lvl1pPr marL="0" indent="1737360" algn="l" defTabSz="914400" rtl="0" eaLnBrk="1" latinLnBrk="0" hangingPunct="1">
        <a:lnSpc>
          <a:spcPts val="4000"/>
        </a:lnSpc>
        <a:spcBef>
          <a:spcPts val="0"/>
        </a:spcBef>
        <a:buClr>
          <a:schemeClr val="accent2"/>
        </a:buClr>
        <a:buFont typeface="Arial" panose="020B0604020202020204" pitchFamily="34" charset="0"/>
        <a:buNone/>
        <a:defRPr sz="2800" kern="1200">
          <a:ln>
            <a:noFill/>
          </a:ln>
          <a:solidFill>
            <a:schemeClr val="tx1"/>
          </a:solidFill>
          <a:effectLst/>
          <a:latin typeface="Arial" panose="020B0604020202020204" pitchFamily="34" charset="0"/>
          <a:ea typeface="+mn-ea"/>
          <a:cs typeface="Arial" panose="020B0604020202020204" pitchFamily="34" charset="0"/>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ABD53B3-1992-4C18-ADB3-AF980201005F}"/>
              </a:ext>
            </a:extLst>
          </p:cNvPr>
          <p:cNvSpPr>
            <a:spLocks noGrp="1"/>
          </p:cNvSpPr>
          <p:nvPr>
            <p:ph type="body" sz="quarter" idx="12"/>
          </p:nvPr>
        </p:nvSpPr>
        <p:spPr>
          <a:xfrm>
            <a:off x="2438336" y="1602184"/>
            <a:ext cx="8136839" cy="3099816"/>
          </a:xfrm>
        </p:spPr>
        <p:txBody>
          <a:bodyPr/>
          <a:lstStyle/>
          <a:p>
            <a:pPr>
              <a:lnSpc>
                <a:spcPts val="3500"/>
              </a:lnSpc>
            </a:pPr>
            <a:r>
              <a:rPr lang="en-US" sz="2600" dirty="0"/>
              <a:t>In order to talk about activities, you need to use verbs. Verbs express actions or states of being. In English and Spanish, the infinitive is the base form of the verb. In English, the infinitive is preceded by the word </a:t>
            </a:r>
            <a:r>
              <a:rPr lang="en-US" sz="2600" i="1" dirty="0"/>
              <a:t>to</a:t>
            </a:r>
            <a:r>
              <a:rPr lang="en-US" sz="2600" dirty="0"/>
              <a:t>: </a:t>
            </a:r>
            <a:r>
              <a:rPr lang="en-US" sz="2600" i="1" dirty="0"/>
              <a:t>to study</a:t>
            </a:r>
            <a:r>
              <a:rPr lang="en-US" sz="2600" dirty="0"/>
              <a:t>, </a:t>
            </a:r>
            <a:r>
              <a:rPr lang="en-US" sz="2600" i="1" dirty="0"/>
              <a:t>to be</a:t>
            </a:r>
            <a:r>
              <a:rPr lang="en-US" sz="2600" dirty="0"/>
              <a:t>. The infinitive in Spanish is a one-word form and can be recognized by its endings: </a:t>
            </a:r>
            <a:r>
              <a:rPr lang="en-US" sz="2600" b="1" dirty="0"/>
              <a:t>-</a:t>
            </a:r>
            <a:r>
              <a:rPr lang="en-US" sz="2600" b="1" dirty="0" err="1"/>
              <a:t>ar</a:t>
            </a:r>
            <a:r>
              <a:rPr lang="en-US" sz="2600" dirty="0"/>
              <a:t>, </a:t>
            </a:r>
            <a:r>
              <a:rPr lang="en-US" sz="2600" b="1" dirty="0"/>
              <a:t>-</a:t>
            </a:r>
            <a:r>
              <a:rPr lang="en-US" sz="2600" b="1" dirty="0" err="1"/>
              <a:t>er</a:t>
            </a:r>
            <a:r>
              <a:rPr lang="en-US" sz="2600" dirty="0"/>
              <a:t>, or </a:t>
            </a:r>
            <a:r>
              <a:rPr lang="en-US" sz="2600" b="1" dirty="0"/>
              <a:t>-</a:t>
            </a:r>
            <a:r>
              <a:rPr lang="en-US" sz="2600" b="1" dirty="0" err="1"/>
              <a:t>ir</a:t>
            </a:r>
            <a:r>
              <a:rPr lang="en-US" sz="2600" dirty="0" err="1"/>
              <a:t>.</a:t>
            </a:r>
            <a:endParaRPr lang="es-CO" sz="2600" dirty="0"/>
          </a:p>
        </p:txBody>
      </p:sp>
      <p:sp>
        <p:nvSpPr>
          <p:cNvPr id="3" name="Marcador de fecha 2">
            <a:extLst>
              <a:ext uri="{FF2B5EF4-FFF2-40B4-BE49-F238E27FC236}">
                <a16:creationId xmlns:a16="http://schemas.microsoft.com/office/drawing/2014/main" id="{65DAAD4F-3D8D-46E7-9BD1-CE16A6D9395C}"/>
              </a:ext>
            </a:extLst>
          </p:cNvPr>
          <p:cNvSpPr>
            <a:spLocks noGrp="1"/>
          </p:cNvSpPr>
          <p:nvPr>
            <p:ph type="dt" sz="half" idx="10"/>
          </p:nvPr>
        </p:nvSpPr>
        <p:spPr/>
        <p:txBody>
          <a:bodyPr/>
          <a:lstStyle/>
          <a:p>
            <a:r>
              <a:rPr lang="es-CO"/>
              <a:t>2.1-1</a:t>
            </a:r>
            <a:endParaRPr lang="en-US" dirty="0"/>
          </a:p>
        </p:txBody>
      </p:sp>
      <p:sp>
        <p:nvSpPr>
          <p:cNvPr id="4" name="Marcador de pie de página 3">
            <a:extLst>
              <a:ext uri="{FF2B5EF4-FFF2-40B4-BE49-F238E27FC236}">
                <a16:creationId xmlns:a16="http://schemas.microsoft.com/office/drawing/2014/main" id="{D65EE966-B4F6-48B4-BD5D-C9E345D27B9B}"/>
              </a:ext>
            </a:extLst>
          </p:cNvPr>
          <p:cNvSpPr>
            <a:spLocks noGrp="1"/>
          </p:cNvSpPr>
          <p:nvPr>
            <p:ph type="ftr" sz="quarter" idx="11"/>
          </p:nvPr>
        </p:nvSpPr>
        <p:spPr/>
        <p:txBody>
          <a:bodyPr/>
          <a:lstStyle/>
          <a:p>
            <a:r>
              <a:rPr lang="en-US"/>
              <a:t>© by Vista Higher Learning, Inc. All rights reserved.</a:t>
            </a:r>
            <a:endParaRPr lang="en-US" dirty="0"/>
          </a:p>
        </p:txBody>
      </p:sp>
      <p:sp>
        <p:nvSpPr>
          <p:cNvPr id="6" name="Rectángulo: esquinas redondeadas 5">
            <a:extLst>
              <a:ext uri="{FF2B5EF4-FFF2-40B4-BE49-F238E27FC236}">
                <a16:creationId xmlns:a16="http://schemas.microsoft.com/office/drawing/2014/main" id="{84C1A99C-9E6D-4AC8-ACB2-F105E1584835}"/>
              </a:ext>
            </a:extLst>
          </p:cNvPr>
          <p:cNvSpPr/>
          <p:nvPr/>
        </p:nvSpPr>
        <p:spPr>
          <a:xfrm>
            <a:off x="3228421" y="4976320"/>
            <a:ext cx="1512000" cy="335309"/>
          </a:xfrm>
          <a:prstGeom prst="roundRect">
            <a:avLst>
              <a:gd name="adj" fmla="val 50000"/>
            </a:avLst>
          </a:prstGeom>
          <a:solidFill>
            <a:srgbClr val="FFF9C7"/>
          </a:solidFill>
          <a:ln>
            <a:solidFill>
              <a:srgbClr val="0060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i="1" dirty="0">
                <a:solidFill>
                  <a:srgbClr val="C00000"/>
                </a:solidFill>
                <a:latin typeface="Arial" panose="020B0604020202020204" pitchFamily="34" charset="0"/>
                <a:cs typeface="Arial" panose="020B0604020202020204" pitchFamily="34" charset="0"/>
              </a:rPr>
              <a:t>-ar </a:t>
            </a:r>
            <a:r>
              <a:rPr lang="es-CO" b="1" dirty="0" err="1">
                <a:solidFill>
                  <a:srgbClr val="C00000"/>
                </a:solidFill>
                <a:latin typeface="Arial" panose="020B0604020202020204" pitchFamily="34" charset="0"/>
                <a:cs typeface="Arial" panose="020B0604020202020204" pitchFamily="34" charset="0"/>
              </a:rPr>
              <a:t>verb</a:t>
            </a:r>
            <a:endParaRPr lang="es-CO" dirty="0">
              <a:solidFill>
                <a:srgbClr val="C00000"/>
              </a:solidFill>
              <a:latin typeface="Arial" panose="020B0604020202020204" pitchFamily="34" charset="0"/>
              <a:cs typeface="Arial" panose="020B0604020202020204" pitchFamily="34" charset="0"/>
            </a:endParaRPr>
          </a:p>
        </p:txBody>
      </p:sp>
      <p:graphicFrame>
        <p:nvGraphicFramePr>
          <p:cNvPr id="8" name="Tabla 10">
            <a:extLst>
              <a:ext uri="{FF2B5EF4-FFF2-40B4-BE49-F238E27FC236}">
                <a16:creationId xmlns:a16="http://schemas.microsoft.com/office/drawing/2014/main" id="{7F204B25-448F-451D-B950-8F342789D809}"/>
              </a:ext>
            </a:extLst>
          </p:cNvPr>
          <p:cNvGraphicFramePr>
            <a:graphicFrameLocks noGrp="1"/>
          </p:cNvGraphicFramePr>
          <p:nvPr>
            <p:extLst>
              <p:ext uri="{D42A27DB-BD31-4B8C-83A1-F6EECF244321}">
                <p14:modId xmlns:p14="http://schemas.microsoft.com/office/powerpoint/2010/main" val="778087615"/>
              </p:ext>
            </p:extLst>
          </p:nvPr>
        </p:nvGraphicFramePr>
        <p:xfrm>
          <a:off x="2679780" y="5318414"/>
          <a:ext cx="7776000" cy="533746"/>
        </p:xfrm>
        <a:graphic>
          <a:graphicData uri="http://schemas.openxmlformats.org/drawingml/2006/table">
            <a:tbl>
              <a:tblPr firstRow="1" bandRow="1">
                <a:tableStyleId>{2D5ABB26-0587-4C30-8999-92F81FD0307C}</a:tableStyleId>
              </a:tblPr>
              <a:tblGrid>
                <a:gridCol w="1296000">
                  <a:extLst>
                    <a:ext uri="{9D8B030D-6E8A-4147-A177-3AD203B41FA5}">
                      <a16:colId xmlns:a16="http://schemas.microsoft.com/office/drawing/2014/main" val="3542052583"/>
                    </a:ext>
                  </a:extLst>
                </a:gridCol>
                <a:gridCol w="1296000">
                  <a:extLst>
                    <a:ext uri="{9D8B030D-6E8A-4147-A177-3AD203B41FA5}">
                      <a16:colId xmlns:a16="http://schemas.microsoft.com/office/drawing/2014/main" val="928148724"/>
                    </a:ext>
                  </a:extLst>
                </a:gridCol>
                <a:gridCol w="1296000">
                  <a:extLst>
                    <a:ext uri="{9D8B030D-6E8A-4147-A177-3AD203B41FA5}">
                      <a16:colId xmlns:a16="http://schemas.microsoft.com/office/drawing/2014/main" val="3897264464"/>
                    </a:ext>
                  </a:extLst>
                </a:gridCol>
                <a:gridCol w="1296000">
                  <a:extLst>
                    <a:ext uri="{9D8B030D-6E8A-4147-A177-3AD203B41FA5}">
                      <a16:colId xmlns:a16="http://schemas.microsoft.com/office/drawing/2014/main" val="996317814"/>
                    </a:ext>
                  </a:extLst>
                </a:gridCol>
                <a:gridCol w="1296000">
                  <a:extLst>
                    <a:ext uri="{9D8B030D-6E8A-4147-A177-3AD203B41FA5}">
                      <a16:colId xmlns:a16="http://schemas.microsoft.com/office/drawing/2014/main" val="509103783"/>
                    </a:ext>
                  </a:extLst>
                </a:gridCol>
                <a:gridCol w="1296000">
                  <a:extLst>
                    <a:ext uri="{9D8B030D-6E8A-4147-A177-3AD203B41FA5}">
                      <a16:colId xmlns:a16="http://schemas.microsoft.com/office/drawing/2014/main" val="2944832909"/>
                    </a:ext>
                  </a:extLst>
                </a:gridCol>
              </a:tblGrid>
              <a:tr h="533746">
                <a:tc>
                  <a:txBody>
                    <a:bodyPr/>
                    <a:lstStyle/>
                    <a:p>
                      <a:pPr algn="r"/>
                      <a:r>
                        <a:rPr lang="es-CO" sz="1800" b="1" i="0" u="none" strike="noStrike" kern="1200" baseline="0" dirty="0">
                          <a:solidFill>
                            <a:schemeClr val="tx1"/>
                          </a:solidFill>
                          <a:latin typeface="Arial" panose="020B0604020202020204" pitchFamily="34" charset="0"/>
                          <a:ea typeface="+mn-ea"/>
                          <a:cs typeface="Arial" panose="020B0604020202020204" pitchFamily="34" charset="0"/>
                        </a:rPr>
                        <a:t>estudiar </a:t>
                      </a:r>
                      <a:endParaRPr lang="es-CO" sz="1800" b="1" dirty="0">
                        <a:solidFill>
                          <a:schemeClr val="tx1">
                            <a:lumMod val="95000"/>
                            <a:lumOff val="5000"/>
                          </a:schemeClr>
                        </a:solidFill>
                        <a:latin typeface="Arial" panose="020B0604020202020204" pitchFamily="34" charset="0"/>
                        <a:cs typeface="Arial" panose="020B0604020202020204" pitchFamily="34" charset="0"/>
                      </a:endParaRPr>
                    </a:p>
                  </a:txBody>
                  <a:tcPr marL="72000" marR="72000" marT="72000" marB="72000" anchor="ctr">
                    <a:lnR w="12700" cap="flat" cmpd="sng" algn="ctr">
                      <a:solidFill>
                        <a:srgbClr val="0060B4"/>
                      </a:solidFill>
                      <a:prstDash val="solid"/>
                      <a:round/>
                      <a:headEnd type="none" w="med" len="med"/>
                      <a:tailEnd type="none" w="med" len="med"/>
                    </a:lnR>
                    <a:noFill/>
                  </a:tcPr>
                </a:tc>
                <a:tc>
                  <a:txBody>
                    <a:bodyPr/>
                    <a:lstStyle/>
                    <a:p>
                      <a:r>
                        <a:rPr lang="es-CO" sz="1800" b="0" i="1" u="none" strike="noStrike" kern="1200" baseline="0" dirty="0" err="1">
                          <a:solidFill>
                            <a:schemeClr val="tx1"/>
                          </a:solidFill>
                          <a:latin typeface="Times New Roman" panose="02020603050405020304" pitchFamily="18" charset="0"/>
                          <a:ea typeface="+mn-ea"/>
                          <a:cs typeface="Times New Roman" panose="02020603050405020304" pitchFamily="18" charset="0"/>
                        </a:rPr>
                        <a:t>to</a:t>
                      </a:r>
                      <a:r>
                        <a:rPr lang="es-CO"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s-CO" sz="1800" b="0" i="1" u="none" strike="noStrike" kern="1200" baseline="0" dirty="0" err="1">
                          <a:solidFill>
                            <a:schemeClr val="tx1"/>
                          </a:solidFill>
                          <a:latin typeface="Times New Roman" panose="02020603050405020304" pitchFamily="18" charset="0"/>
                          <a:ea typeface="+mn-ea"/>
                          <a:cs typeface="Times New Roman" panose="02020603050405020304" pitchFamily="18" charset="0"/>
                        </a:rPr>
                        <a:t>study</a:t>
                      </a:r>
                      <a:endParaRPr lang="es-CO" sz="1800" b="1" i="1" dirty="0">
                        <a:latin typeface="Times New Roman" panose="02020603050405020304" pitchFamily="18" charset="0"/>
                        <a:cs typeface="Times New Roman" panose="02020603050405020304" pitchFamily="18" charset="0"/>
                      </a:endParaRPr>
                    </a:p>
                  </a:txBody>
                  <a:tcPr marL="72000" marR="72000" marT="72000" marB="72000" anchor="ctr">
                    <a:lnL w="12700" cap="flat" cmpd="sng" algn="ctr">
                      <a:solidFill>
                        <a:srgbClr val="0060B4"/>
                      </a:solid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r"/>
                      <a:r>
                        <a:rPr lang="es-CO" sz="1800" b="1" i="1" dirty="0">
                          <a:latin typeface="Arial" panose="020B0604020202020204" pitchFamily="34" charset="0"/>
                          <a:cs typeface="Arial" panose="020B0604020202020204" pitchFamily="34" charset="0"/>
                        </a:rPr>
                        <a:t>comer</a:t>
                      </a:r>
                    </a:p>
                  </a:txBody>
                  <a:tcPr marL="72000" marR="72000" marT="72000" marB="72000" anchor="ctr">
                    <a:lnL w="12700" cap="flat" cmpd="sng" algn="ctr">
                      <a:noFill/>
                      <a:prstDash val="solid"/>
                      <a:round/>
                      <a:headEnd type="none" w="med" len="med"/>
                      <a:tailEnd type="none" w="med" len="med"/>
                    </a:lnL>
                    <a:lnR w="12700" cap="flat" cmpd="sng" algn="ctr">
                      <a:solidFill>
                        <a:srgbClr val="0060B4"/>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r>
                        <a:rPr lang="es-CO" sz="1800" b="0" i="1" dirty="0" err="1">
                          <a:latin typeface="Times New Roman" panose="02020603050405020304" pitchFamily="18" charset="0"/>
                          <a:cs typeface="Times New Roman" panose="02020603050405020304" pitchFamily="18" charset="0"/>
                        </a:rPr>
                        <a:t>to</a:t>
                      </a:r>
                      <a:r>
                        <a:rPr lang="es-CO" sz="1800" b="0" i="1" dirty="0">
                          <a:latin typeface="Times New Roman" panose="02020603050405020304" pitchFamily="18" charset="0"/>
                          <a:cs typeface="Times New Roman" panose="02020603050405020304" pitchFamily="18" charset="0"/>
                        </a:rPr>
                        <a:t> </a:t>
                      </a:r>
                      <a:r>
                        <a:rPr lang="es-CO" sz="1800" b="0" i="1" dirty="0" err="1">
                          <a:latin typeface="Times New Roman" panose="02020603050405020304" pitchFamily="18" charset="0"/>
                          <a:cs typeface="Times New Roman" panose="02020603050405020304" pitchFamily="18" charset="0"/>
                        </a:rPr>
                        <a:t>eat</a:t>
                      </a:r>
                      <a:endParaRPr lang="es-CO" sz="1800" b="0" i="1" dirty="0">
                        <a:latin typeface="Times New Roman" panose="02020603050405020304" pitchFamily="18" charset="0"/>
                        <a:cs typeface="Times New Roman" panose="02020603050405020304" pitchFamily="18" charset="0"/>
                      </a:endParaRPr>
                    </a:p>
                  </a:txBody>
                  <a:tcPr marL="72000" marR="72000" marT="72000" marB="72000" anchor="ctr">
                    <a:lnL w="12700" cap="flat" cmpd="sng" algn="ctr">
                      <a:solidFill>
                        <a:srgbClr val="0060B4"/>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r"/>
                      <a:r>
                        <a:rPr lang="es-CO" sz="1800" b="1" i="0" u="none" strike="noStrike" kern="1200" baseline="0" dirty="0">
                          <a:solidFill>
                            <a:schemeClr val="tx1"/>
                          </a:solidFill>
                          <a:latin typeface="Arial" panose="020B0604020202020204" pitchFamily="34" charset="0"/>
                          <a:ea typeface="+mn-ea"/>
                          <a:cs typeface="Arial" panose="020B0604020202020204" pitchFamily="34" charset="0"/>
                        </a:rPr>
                        <a:t>escribir</a:t>
                      </a:r>
                      <a:endParaRPr lang="es-CO" sz="1800" b="1" i="1" dirty="0">
                        <a:latin typeface="Arial" panose="020B0604020202020204" pitchFamily="34" charset="0"/>
                        <a:cs typeface="Arial" panose="020B0604020202020204" pitchFamily="34" charset="0"/>
                      </a:endParaRPr>
                    </a:p>
                  </a:txBody>
                  <a:tcPr marL="72000" marR="72000" marT="72000" marB="72000" anchor="ctr">
                    <a:lnL w="12700" cap="flat" cmpd="sng" algn="ctr">
                      <a:noFill/>
                      <a:prstDash val="solid"/>
                      <a:round/>
                      <a:headEnd type="none" w="med" len="med"/>
                      <a:tailEnd type="none" w="med" len="med"/>
                    </a:lnL>
                    <a:lnR w="12700" cap="flat" cmpd="sng" algn="ctr">
                      <a:solidFill>
                        <a:srgbClr val="0060B4"/>
                      </a:solidFill>
                      <a:prstDash val="solid"/>
                      <a:round/>
                      <a:headEnd type="none" w="med" len="med"/>
                      <a:tailEnd type="none" w="med" len="med"/>
                    </a:lnR>
                    <a:noFill/>
                  </a:tcPr>
                </a:tc>
                <a:tc>
                  <a:txBody>
                    <a:bodyPr/>
                    <a:lstStyle/>
                    <a:p>
                      <a:r>
                        <a:rPr lang="es-CO" sz="1800" b="0" i="1" u="none" strike="noStrike" kern="1200" baseline="0" dirty="0" err="1">
                          <a:solidFill>
                            <a:schemeClr val="tx1"/>
                          </a:solidFill>
                          <a:latin typeface="Times New Roman" panose="02020603050405020304" pitchFamily="18" charset="0"/>
                          <a:ea typeface="+mn-ea"/>
                          <a:cs typeface="Times New Roman" panose="02020603050405020304" pitchFamily="18" charset="0"/>
                        </a:rPr>
                        <a:t>to</a:t>
                      </a:r>
                      <a:r>
                        <a:rPr lang="es-CO"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s-CO" sz="1800" b="0" i="1" u="none" strike="noStrike" kern="1200" baseline="0" dirty="0" err="1">
                          <a:solidFill>
                            <a:schemeClr val="tx1"/>
                          </a:solidFill>
                          <a:latin typeface="Times New Roman" panose="02020603050405020304" pitchFamily="18" charset="0"/>
                          <a:ea typeface="+mn-ea"/>
                          <a:cs typeface="Times New Roman" panose="02020603050405020304" pitchFamily="18" charset="0"/>
                        </a:rPr>
                        <a:t>write</a:t>
                      </a:r>
                      <a:endParaRPr lang="es-CO" sz="1800" b="1" i="1" dirty="0">
                        <a:latin typeface="Times New Roman" panose="02020603050405020304" pitchFamily="18" charset="0"/>
                        <a:cs typeface="Times New Roman" panose="02020603050405020304" pitchFamily="18" charset="0"/>
                      </a:endParaRPr>
                    </a:p>
                  </a:txBody>
                  <a:tcPr marL="72000" marR="72000" marT="72000" marB="72000" anchor="ctr">
                    <a:lnL w="12700" cap="flat" cmpd="sng" algn="ctr">
                      <a:solidFill>
                        <a:srgbClr val="0060B4"/>
                      </a:solidFill>
                      <a:prstDash val="solid"/>
                      <a:round/>
                      <a:headEnd type="none" w="med" len="med"/>
                      <a:tailEnd type="none" w="med" len="med"/>
                    </a:lnL>
                    <a:noFill/>
                  </a:tcPr>
                </a:tc>
                <a:extLst>
                  <a:ext uri="{0D108BD9-81ED-4DB2-BD59-A6C34878D82A}">
                    <a16:rowId xmlns:a16="http://schemas.microsoft.com/office/drawing/2014/main" val="3278026119"/>
                  </a:ext>
                </a:extLst>
              </a:tr>
            </a:tbl>
          </a:graphicData>
        </a:graphic>
      </p:graphicFrame>
      <p:sp>
        <p:nvSpPr>
          <p:cNvPr id="9" name="Rectángulo: esquinas redondeadas 8">
            <a:extLst>
              <a:ext uri="{FF2B5EF4-FFF2-40B4-BE49-F238E27FC236}">
                <a16:creationId xmlns:a16="http://schemas.microsoft.com/office/drawing/2014/main" id="{98E11C6A-0076-45C2-9A30-FB07E46FC392}"/>
              </a:ext>
            </a:extLst>
          </p:cNvPr>
          <p:cNvSpPr/>
          <p:nvPr/>
        </p:nvSpPr>
        <p:spPr>
          <a:xfrm>
            <a:off x="5811780" y="4983105"/>
            <a:ext cx="1512000" cy="335309"/>
          </a:xfrm>
          <a:prstGeom prst="roundRect">
            <a:avLst>
              <a:gd name="adj" fmla="val 50000"/>
            </a:avLst>
          </a:prstGeom>
          <a:solidFill>
            <a:srgbClr val="FFF9C7"/>
          </a:solidFill>
          <a:ln>
            <a:solidFill>
              <a:srgbClr val="0060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i="1" dirty="0">
                <a:solidFill>
                  <a:srgbClr val="C00000"/>
                </a:solidFill>
                <a:latin typeface="Arial" panose="020B0604020202020204" pitchFamily="34" charset="0"/>
                <a:cs typeface="Arial" panose="020B0604020202020204" pitchFamily="34" charset="0"/>
              </a:rPr>
              <a:t>-</a:t>
            </a:r>
            <a:r>
              <a:rPr lang="es-CO" b="1" i="1" dirty="0" err="1">
                <a:solidFill>
                  <a:srgbClr val="C00000"/>
                </a:solidFill>
                <a:latin typeface="Arial" panose="020B0604020202020204" pitchFamily="34" charset="0"/>
                <a:cs typeface="Arial" panose="020B0604020202020204" pitchFamily="34" charset="0"/>
              </a:rPr>
              <a:t>er</a:t>
            </a:r>
            <a:r>
              <a:rPr lang="es-CO" b="1" i="1" dirty="0">
                <a:solidFill>
                  <a:srgbClr val="C00000"/>
                </a:solidFill>
                <a:latin typeface="Arial" panose="020B0604020202020204" pitchFamily="34" charset="0"/>
                <a:cs typeface="Arial" panose="020B0604020202020204" pitchFamily="34" charset="0"/>
              </a:rPr>
              <a:t> </a:t>
            </a:r>
            <a:r>
              <a:rPr lang="es-CO" b="1" dirty="0" err="1">
                <a:solidFill>
                  <a:srgbClr val="C00000"/>
                </a:solidFill>
                <a:latin typeface="Arial" panose="020B0604020202020204" pitchFamily="34" charset="0"/>
                <a:cs typeface="Arial" panose="020B0604020202020204" pitchFamily="34" charset="0"/>
              </a:rPr>
              <a:t>verb</a:t>
            </a:r>
            <a:endParaRPr lang="es-CO" dirty="0">
              <a:solidFill>
                <a:srgbClr val="C00000"/>
              </a:solidFill>
              <a:latin typeface="Arial" panose="020B0604020202020204" pitchFamily="34" charset="0"/>
              <a:cs typeface="Arial" panose="020B0604020202020204" pitchFamily="34" charset="0"/>
            </a:endParaRPr>
          </a:p>
        </p:txBody>
      </p:sp>
      <p:sp>
        <p:nvSpPr>
          <p:cNvPr id="10" name="Rectángulo: esquinas redondeadas 9">
            <a:extLst>
              <a:ext uri="{FF2B5EF4-FFF2-40B4-BE49-F238E27FC236}">
                <a16:creationId xmlns:a16="http://schemas.microsoft.com/office/drawing/2014/main" id="{F2AC13A1-B170-4533-A06B-659978893F73}"/>
              </a:ext>
            </a:extLst>
          </p:cNvPr>
          <p:cNvSpPr/>
          <p:nvPr/>
        </p:nvSpPr>
        <p:spPr>
          <a:xfrm>
            <a:off x="8410379" y="4983105"/>
            <a:ext cx="1512000" cy="335309"/>
          </a:xfrm>
          <a:prstGeom prst="roundRect">
            <a:avLst>
              <a:gd name="adj" fmla="val 50000"/>
            </a:avLst>
          </a:prstGeom>
          <a:solidFill>
            <a:srgbClr val="FFF9C7"/>
          </a:solidFill>
          <a:ln>
            <a:solidFill>
              <a:srgbClr val="0060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i="1" dirty="0">
                <a:solidFill>
                  <a:srgbClr val="C00000"/>
                </a:solidFill>
                <a:latin typeface="Arial" panose="020B0604020202020204" pitchFamily="34" charset="0"/>
                <a:cs typeface="Arial" panose="020B0604020202020204" pitchFamily="34" charset="0"/>
              </a:rPr>
              <a:t>-ir </a:t>
            </a:r>
            <a:r>
              <a:rPr lang="es-CO" b="1" dirty="0" err="1">
                <a:solidFill>
                  <a:srgbClr val="C00000"/>
                </a:solidFill>
                <a:latin typeface="Arial" panose="020B0604020202020204" pitchFamily="34" charset="0"/>
                <a:cs typeface="Arial" panose="020B0604020202020204" pitchFamily="34" charset="0"/>
              </a:rPr>
              <a:t>verb</a:t>
            </a:r>
            <a:endParaRPr lang="es-CO" dirty="0">
              <a:solidFill>
                <a:srgbClr val="C00000"/>
              </a:solidFill>
              <a:latin typeface="Arial" panose="020B0604020202020204" pitchFamily="34" charset="0"/>
              <a:cs typeface="Arial" panose="020B0604020202020204" pitchFamily="34" charset="0"/>
            </a:endParaRPr>
          </a:p>
        </p:txBody>
      </p:sp>
      <p:sp>
        <p:nvSpPr>
          <p:cNvPr id="5" name="Título 4">
            <a:extLst>
              <a:ext uri="{FF2B5EF4-FFF2-40B4-BE49-F238E27FC236}">
                <a16:creationId xmlns:a16="http://schemas.microsoft.com/office/drawing/2014/main" id="{B1268089-6CDB-4277-B7AE-9CF0233318EE}"/>
              </a:ext>
            </a:extLst>
          </p:cNvPr>
          <p:cNvSpPr>
            <a:spLocks noGrp="1"/>
          </p:cNvSpPr>
          <p:nvPr>
            <p:ph type="title" idx="4294967295"/>
          </p:nvPr>
        </p:nvSpPr>
        <p:spPr>
          <a:xfrm>
            <a:off x="838200" y="-1325563"/>
            <a:ext cx="10515600" cy="1325563"/>
          </a:xfrm>
          <a:prstGeom prst="rect">
            <a:avLst/>
          </a:prstGeom>
        </p:spPr>
        <p:txBody>
          <a:bodyPr anchor="b"/>
          <a:lstStyle/>
          <a:p>
            <a:r>
              <a:rPr lang="es-CO" b="0" dirty="0" err="1"/>
              <a:t>Present</a:t>
            </a:r>
            <a:r>
              <a:rPr lang="es-CO" b="0" dirty="0"/>
              <a:t> tense </a:t>
            </a:r>
            <a:r>
              <a:rPr lang="es-CO" b="0" dirty="0" err="1"/>
              <a:t>of</a:t>
            </a:r>
            <a:r>
              <a:rPr lang="es-CO" b="0" dirty="0"/>
              <a:t> </a:t>
            </a:r>
            <a:r>
              <a:rPr lang="es-CO" dirty="0"/>
              <a:t>-ar </a:t>
            </a:r>
            <a:r>
              <a:rPr lang="es-CO" b="0" dirty="0" err="1"/>
              <a:t>verbs</a:t>
            </a:r>
            <a:endParaRPr lang="es-CO" b="0" dirty="0"/>
          </a:p>
        </p:txBody>
      </p:sp>
    </p:spTree>
    <p:extLst>
      <p:ext uri="{BB962C8B-B14F-4D97-AF65-F5344CB8AC3E}">
        <p14:creationId xmlns:p14="http://schemas.microsoft.com/office/powerpoint/2010/main" val="2315435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F6925F1-6EAB-46C9-ADFD-9E10FD315C9D}"/>
              </a:ext>
            </a:extLst>
          </p:cNvPr>
          <p:cNvSpPr>
            <a:spLocks noGrp="1"/>
          </p:cNvSpPr>
          <p:nvPr>
            <p:ph type="dt" sz="half" idx="10"/>
          </p:nvPr>
        </p:nvSpPr>
        <p:spPr/>
        <p:txBody>
          <a:bodyPr/>
          <a:lstStyle/>
          <a:p>
            <a:r>
              <a:rPr lang="es-CO" dirty="0"/>
              <a:t>2.1-10</a:t>
            </a:r>
            <a:endParaRPr lang="en-US" dirty="0"/>
          </a:p>
        </p:txBody>
      </p:sp>
      <p:sp>
        <p:nvSpPr>
          <p:cNvPr id="3" name="Marcador de pie de página 2">
            <a:extLst>
              <a:ext uri="{FF2B5EF4-FFF2-40B4-BE49-F238E27FC236}">
                <a16:creationId xmlns:a16="http://schemas.microsoft.com/office/drawing/2014/main" id="{942F0C50-ABC5-4996-A4DF-89896D8DCDFF}"/>
              </a:ext>
            </a:extLst>
          </p:cNvPr>
          <p:cNvSpPr>
            <a:spLocks noGrp="1"/>
          </p:cNvSpPr>
          <p:nvPr>
            <p:ph type="ftr" sz="quarter" idx="11"/>
          </p:nvPr>
        </p:nvSpPr>
        <p:spPr/>
        <p:txBody>
          <a:bodyPr/>
          <a:lstStyle/>
          <a:p>
            <a:r>
              <a:rPr lang="en-US"/>
              <a:t>© by Vista Higher Learning, Inc. All rights reserved.</a:t>
            </a:r>
            <a:endParaRPr lang="en-US" dirty="0"/>
          </a:p>
        </p:txBody>
      </p:sp>
      <p:sp>
        <p:nvSpPr>
          <p:cNvPr id="4" name="Marcador de texto 1">
            <a:extLst>
              <a:ext uri="{FF2B5EF4-FFF2-40B4-BE49-F238E27FC236}">
                <a16:creationId xmlns:a16="http://schemas.microsoft.com/office/drawing/2014/main" id="{504DA2B9-6A97-4712-956C-FB42B49A437F}"/>
              </a:ext>
            </a:extLst>
          </p:cNvPr>
          <p:cNvSpPr txBox="1">
            <a:spLocks/>
          </p:cNvSpPr>
          <p:nvPr/>
        </p:nvSpPr>
        <p:spPr>
          <a:xfrm>
            <a:off x="2430796" y="1547468"/>
            <a:ext cx="3665204" cy="603737"/>
          </a:xfrm>
          <a:prstGeom prst="rect">
            <a:avLst/>
          </a:prstGeom>
        </p:spPr>
        <p:txBody>
          <a:bodyPr/>
          <a:lstStyle>
            <a:lvl1pPr marL="0" indent="1737360" algn="l" defTabSz="914400" rtl="0" eaLnBrk="1" latinLnBrk="0" hangingPunct="1">
              <a:lnSpc>
                <a:spcPts val="4000"/>
              </a:lnSpc>
              <a:spcBef>
                <a:spcPts val="0"/>
              </a:spcBef>
              <a:buClr>
                <a:schemeClr val="accent2"/>
              </a:buClr>
              <a:buFont typeface="Arial" panose="020B0604020202020204" pitchFamily="34" charset="0"/>
              <a:buNone/>
              <a:defRPr sz="2800" kern="1200">
                <a:ln>
                  <a:noFill/>
                </a:ln>
                <a:solidFill>
                  <a:schemeClr val="tx1"/>
                </a:solidFill>
                <a:effectLst/>
                <a:latin typeface="Arial" panose="020B0604020202020204" pitchFamily="34" charset="0"/>
                <a:ea typeface="+mn-ea"/>
                <a:cs typeface="Arial" panose="020B0604020202020204" pitchFamily="34" charset="0"/>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indent="0"/>
            <a:r>
              <a:rPr lang="es-CO" b="1" dirty="0" err="1"/>
              <a:t>The</a:t>
            </a:r>
            <a:r>
              <a:rPr lang="es-CO" b="1" dirty="0"/>
              <a:t> </a:t>
            </a:r>
            <a:r>
              <a:rPr lang="es-CO" b="1" dirty="0" err="1"/>
              <a:t>verb</a:t>
            </a:r>
            <a:r>
              <a:rPr lang="es-CO" b="1" dirty="0"/>
              <a:t> gustar </a:t>
            </a:r>
          </a:p>
        </p:txBody>
      </p:sp>
      <p:sp>
        <p:nvSpPr>
          <p:cNvPr id="5" name="Text Placeholder 5">
            <a:extLst>
              <a:ext uri="{FF2B5EF4-FFF2-40B4-BE49-F238E27FC236}">
                <a16:creationId xmlns:a16="http://schemas.microsoft.com/office/drawing/2014/main" id="{EA21D876-DE21-402C-8B77-CA20B929298F}"/>
              </a:ext>
            </a:extLst>
          </p:cNvPr>
          <p:cNvSpPr txBox="1">
            <a:spLocks/>
          </p:cNvSpPr>
          <p:nvPr/>
        </p:nvSpPr>
        <p:spPr>
          <a:xfrm>
            <a:off x="2439660" y="2052756"/>
            <a:ext cx="7512059" cy="2278982"/>
          </a:xfrm>
          <a:prstGeom prst="rect">
            <a:avLst/>
          </a:prstGeom>
        </p:spPr>
        <p:txBody>
          <a:bodyPr wrap="square">
            <a:noAutofit/>
          </a:bodyPr>
          <a:lstStyle>
            <a:lvl1pPr marL="457200" indent="0" algn="l" defTabSz="914400" rtl="0" eaLnBrk="1" latinLnBrk="0" hangingPunct="1">
              <a:lnSpc>
                <a:spcPts val="4000"/>
              </a:lnSpc>
              <a:spcBef>
                <a:spcPts val="0"/>
              </a:spcBef>
              <a:buClr>
                <a:schemeClr val="accent2"/>
              </a:buClr>
              <a:buFont typeface="Arial" panose="020B0604020202020204" pitchFamily="34" charset="0"/>
              <a:buNone/>
              <a:defRPr sz="2800" kern="1200">
                <a:ln>
                  <a:noFill/>
                </a:ln>
                <a:solidFill>
                  <a:schemeClr val="tx1"/>
                </a:solidFill>
                <a:effectLst/>
                <a:latin typeface="Arial" panose="020B0604020202020204" pitchFamily="34" charset="0"/>
                <a:ea typeface="+mn-ea"/>
                <a:cs typeface="Arial" panose="020B0604020202020204" pitchFamily="34" charset="0"/>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a:lnSpc>
                <a:spcPts val="3000"/>
              </a:lnSpc>
            </a:pPr>
            <a:r>
              <a:rPr lang="en-US" sz="2400" b="1" dirty="0" err="1"/>
              <a:t>Gustar</a:t>
            </a:r>
            <a:r>
              <a:rPr lang="en-US" sz="2400" b="1" dirty="0"/>
              <a:t> </a:t>
            </a:r>
            <a:r>
              <a:rPr lang="en-US" sz="2400" dirty="0"/>
              <a:t>is different from other </a:t>
            </a:r>
            <a:r>
              <a:rPr lang="en-US" sz="2400" b="1" dirty="0"/>
              <a:t>-</a:t>
            </a:r>
            <a:r>
              <a:rPr lang="en-US" sz="2400" b="1" dirty="0" err="1"/>
              <a:t>ar</a:t>
            </a:r>
            <a:r>
              <a:rPr lang="en-US" sz="2400" b="1" dirty="0"/>
              <a:t> </a:t>
            </a:r>
            <a:r>
              <a:rPr lang="en-US" sz="2400" dirty="0"/>
              <a:t>verbs. To express your likes and dislikes, use the expression </a:t>
            </a:r>
            <a:r>
              <a:rPr lang="en-US" sz="2400" b="1" dirty="0"/>
              <a:t>(no) me </a:t>
            </a:r>
            <a:r>
              <a:rPr lang="en-US" sz="2400" b="1" dirty="0" err="1"/>
              <a:t>gusta</a:t>
            </a:r>
            <a:r>
              <a:rPr lang="en-US" sz="2400" b="1" dirty="0"/>
              <a:t> </a:t>
            </a:r>
            <a:r>
              <a:rPr lang="en-US" sz="2400" dirty="0"/>
              <a:t>+ </a:t>
            </a:r>
            <a:r>
              <a:rPr lang="en-US" sz="2400" b="1" dirty="0"/>
              <a:t>el/la </a:t>
            </a:r>
            <a:r>
              <a:rPr lang="en-US" sz="2400" dirty="0"/>
              <a:t>+ [</a:t>
            </a:r>
            <a:r>
              <a:rPr lang="en-US" sz="2400" i="1" dirty="0"/>
              <a:t>singular noun</a:t>
            </a:r>
            <a:r>
              <a:rPr lang="en-US" sz="2400" dirty="0"/>
              <a:t>] or </a:t>
            </a:r>
            <a:r>
              <a:rPr lang="en-US" sz="2400" b="1" dirty="0"/>
              <a:t>(no) me </a:t>
            </a:r>
            <a:r>
              <a:rPr lang="en-US" sz="2400" b="1" dirty="0" err="1"/>
              <a:t>gustan</a:t>
            </a:r>
            <a:r>
              <a:rPr lang="en-US" sz="2400" b="1" dirty="0"/>
              <a:t> </a:t>
            </a:r>
            <a:r>
              <a:rPr lang="en-US" sz="2400" dirty="0"/>
              <a:t>+ </a:t>
            </a:r>
            <a:r>
              <a:rPr lang="en-US" sz="2400" b="1" dirty="0"/>
              <a:t>los/las </a:t>
            </a:r>
            <a:r>
              <a:rPr lang="en-US" sz="2400" dirty="0"/>
              <a:t>+ [</a:t>
            </a:r>
            <a:r>
              <a:rPr lang="en-US" sz="2400" i="1" dirty="0"/>
              <a:t>plural noun</a:t>
            </a:r>
            <a:r>
              <a:rPr lang="en-US" sz="2400" dirty="0"/>
              <a:t>]. </a:t>
            </a:r>
          </a:p>
          <a:p>
            <a:pPr>
              <a:lnSpc>
                <a:spcPts val="3000"/>
              </a:lnSpc>
            </a:pPr>
            <a:r>
              <a:rPr lang="en-US" sz="2400" dirty="0"/>
              <a:t>Note: You may use the phrase </a:t>
            </a:r>
            <a:r>
              <a:rPr lang="en-US" sz="2400" b="1" dirty="0"/>
              <a:t>a </a:t>
            </a:r>
            <a:r>
              <a:rPr lang="en-US" sz="2400" b="1" dirty="0" err="1"/>
              <a:t>mí</a:t>
            </a:r>
            <a:r>
              <a:rPr lang="en-US" sz="2400" b="1" dirty="0"/>
              <a:t> </a:t>
            </a:r>
            <a:r>
              <a:rPr lang="en-US" sz="2400" dirty="0"/>
              <a:t>for emphasis, but never the subject pronoun </a:t>
            </a:r>
            <a:r>
              <a:rPr lang="en-US" sz="2400" b="1" dirty="0" err="1"/>
              <a:t>yo</a:t>
            </a:r>
            <a:r>
              <a:rPr lang="en-US" sz="2400" dirty="0"/>
              <a:t>.</a:t>
            </a:r>
          </a:p>
        </p:txBody>
      </p:sp>
      <p:sp>
        <p:nvSpPr>
          <p:cNvPr id="6" name="Isosceles Triangle 2">
            <a:extLst>
              <a:ext uri="{FF2B5EF4-FFF2-40B4-BE49-F238E27FC236}">
                <a16:creationId xmlns:a16="http://schemas.microsoft.com/office/drawing/2014/main" id="{B2F2C69E-64E4-42D6-BB3A-EB522BA82F01}"/>
              </a:ext>
            </a:extLst>
          </p:cNvPr>
          <p:cNvSpPr/>
          <p:nvPr/>
        </p:nvSpPr>
        <p:spPr>
          <a:xfrm rot="5400000">
            <a:off x="2531411" y="2191413"/>
            <a:ext cx="274320" cy="228600"/>
          </a:xfrm>
          <a:prstGeom prst="triangle">
            <a:avLst/>
          </a:prstGeom>
          <a:solidFill>
            <a:srgbClr val="F79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a 6">
            <a:extLst>
              <a:ext uri="{FF2B5EF4-FFF2-40B4-BE49-F238E27FC236}">
                <a16:creationId xmlns:a16="http://schemas.microsoft.com/office/drawing/2014/main" id="{7D8BCF10-FB49-47AF-B55D-508C7DF75704}"/>
              </a:ext>
            </a:extLst>
          </p:cNvPr>
          <p:cNvGraphicFramePr>
            <a:graphicFrameLocks noGrp="1"/>
          </p:cNvGraphicFramePr>
          <p:nvPr>
            <p:extLst>
              <p:ext uri="{D42A27DB-BD31-4B8C-83A1-F6EECF244321}">
                <p14:modId xmlns:p14="http://schemas.microsoft.com/office/powerpoint/2010/main" val="154453388"/>
              </p:ext>
            </p:extLst>
          </p:nvPr>
        </p:nvGraphicFramePr>
        <p:xfrm>
          <a:off x="2927349" y="4587877"/>
          <a:ext cx="8152131" cy="1463040"/>
        </p:xfrm>
        <a:graphic>
          <a:graphicData uri="http://schemas.openxmlformats.org/drawingml/2006/table">
            <a:tbl>
              <a:tblPr firstRow="1" bandRow="1">
                <a:tableStyleId>{5C22544A-7EE6-4342-B048-85BDC9FD1C3A}</a:tableStyleId>
              </a:tblPr>
              <a:tblGrid>
                <a:gridCol w="3380653">
                  <a:extLst>
                    <a:ext uri="{9D8B030D-6E8A-4147-A177-3AD203B41FA5}">
                      <a16:colId xmlns:a16="http://schemas.microsoft.com/office/drawing/2014/main" val="1422211351"/>
                    </a:ext>
                  </a:extLst>
                </a:gridCol>
                <a:gridCol w="4771478">
                  <a:extLst>
                    <a:ext uri="{9D8B030D-6E8A-4147-A177-3AD203B41FA5}">
                      <a16:colId xmlns:a16="http://schemas.microsoft.com/office/drawing/2014/main" val="303582204"/>
                    </a:ext>
                  </a:extLst>
                </a:gridCol>
              </a:tblGrid>
              <a:tr h="488950">
                <a:tc>
                  <a:txBody>
                    <a:bodyPr/>
                    <a:lstStyle/>
                    <a:p>
                      <a:r>
                        <a:rPr lang="es-CO" sz="1800" b="1" i="0" u="none" strike="noStrike" kern="1200" baseline="0" dirty="0">
                          <a:solidFill>
                            <a:schemeClr val="tx1"/>
                          </a:solidFill>
                          <a:latin typeface="Arial" panose="020B0604020202020204" pitchFamily="34" charset="0"/>
                          <a:ea typeface="+mn-ea"/>
                          <a:cs typeface="Arial" panose="020B0604020202020204" pitchFamily="34" charset="0"/>
                        </a:rPr>
                        <a:t>Me gusta la música </a:t>
                      </a:r>
                      <a:r>
                        <a:rPr lang="es-CO" sz="1800" b="0" i="0" u="none" strike="noStrike" kern="1200" baseline="0" dirty="0">
                          <a:solidFill>
                            <a:schemeClr val="tx1"/>
                          </a:solidFill>
                          <a:latin typeface="Arial" panose="020B0604020202020204" pitchFamily="34" charset="0"/>
                          <a:ea typeface="+mn-ea"/>
                          <a:cs typeface="Arial" panose="020B0604020202020204" pitchFamily="34" charset="0"/>
                        </a:rPr>
                        <a:t>clásica. </a:t>
                      </a:r>
                    </a:p>
                    <a:p>
                      <a:r>
                        <a:rPr lang="es-CO"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I </a:t>
                      </a:r>
                      <a:r>
                        <a:rPr lang="es-CO" sz="1800" b="0" i="1" u="none" strike="noStrike" kern="1200" baseline="0" dirty="0" err="1">
                          <a:solidFill>
                            <a:schemeClr val="tx1"/>
                          </a:solidFill>
                          <a:latin typeface="Times New Roman" panose="02020603050405020304" pitchFamily="18" charset="0"/>
                          <a:ea typeface="+mn-ea"/>
                          <a:cs typeface="Times New Roman" panose="02020603050405020304" pitchFamily="18" charset="0"/>
                        </a:rPr>
                        <a:t>like</a:t>
                      </a:r>
                      <a:r>
                        <a:rPr lang="es-CO"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s-CO" sz="1800" b="0" i="1" u="none" strike="noStrike" kern="1200" baseline="0" dirty="0" err="1">
                          <a:solidFill>
                            <a:schemeClr val="tx1"/>
                          </a:solidFill>
                          <a:latin typeface="Times New Roman" panose="02020603050405020304" pitchFamily="18" charset="0"/>
                          <a:ea typeface="+mn-ea"/>
                          <a:cs typeface="Times New Roman" panose="02020603050405020304" pitchFamily="18" charset="0"/>
                        </a:rPr>
                        <a:t>classical</a:t>
                      </a:r>
                      <a:r>
                        <a:rPr lang="es-CO"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music. </a:t>
                      </a:r>
                    </a:p>
                    <a:p>
                      <a:endParaRPr lang="es-CO" sz="18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s-CO" sz="1800" b="1" i="0" u="none" strike="noStrike" kern="1200" baseline="0" dirty="0">
                          <a:solidFill>
                            <a:schemeClr val="tx1"/>
                          </a:solidFill>
                          <a:latin typeface="Arial" panose="020B0604020202020204" pitchFamily="34" charset="0"/>
                          <a:ea typeface="+mn-ea"/>
                          <a:cs typeface="Arial" panose="020B0604020202020204" pitchFamily="34" charset="0"/>
                        </a:rPr>
                        <a:t>A mí me gustan las artes. </a:t>
                      </a:r>
                    </a:p>
                    <a:p>
                      <a:r>
                        <a:rPr lang="es-CO"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I </a:t>
                      </a:r>
                      <a:r>
                        <a:rPr lang="es-CO" sz="1800" b="0" i="1" u="none" strike="noStrike" kern="1200" baseline="0" dirty="0" err="1">
                          <a:solidFill>
                            <a:schemeClr val="tx1"/>
                          </a:solidFill>
                          <a:latin typeface="Times New Roman" panose="02020603050405020304" pitchFamily="18" charset="0"/>
                          <a:ea typeface="+mn-ea"/>
                          <a:cs typeface="Times New Roman" panose="02020603050405020304" pitchFamily="18" charset="0"/>
                        </a:rPr>
                        <a:t>like</a:t>
                      </a:r>
                      <a:r>
                        <a:rPr lang="es-CO"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s-CO" sz="1800" b="0" i="1" u="none" strike="noStrike" kern="1200" baseline="0" dirty="0" err="1">
                          <a:solidFill>
                            <a:schemeClr val="tx1"/>
                          </a:solidFill>
                          <a:latin typeface="Times New Roman" panose="02020603050405020304" pitchFamily="18" charset="0"/>
                          <a:ea typeface="+mn-ea"/>
                          <a:cs typeface="Times New Roman" panose="02020603050405020304" pitchFamily="18" charset="0"/>
                        </a:rPr>
                        <a:t>the</a:t>
                      </a:r>
                      <a:r>
                        <a:rPr lang="es-CO"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arts.</a:t>
                      </a:r>
                      <a:endParaRPr lang="en-US" sz="1800" b="0" i="1" kern="1200" dirty="0">
                        <a:solidFill>
                          <a:schemeClr val="tx1"/>
                        </a:solidFill>
                        <a:latin typeface="Times New Roman" panose="02020603050405020304" pitchFamily="18" charset="0"/>
                        <a:ea typeface="+mn-ea"/>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s-CO" sz="1800" b="1" i="0" u="none" strike="noStrike" kern="1200" baseline="0" dirty="0">
                          <a:solidFill>
                            <a:schemeClr val="tx1"/>
                          </a:solidFill>
                          <a:latin typeface="Arial" panose="020B0604020202020204" pitchFamily="34" charset="0"/>
                          <a:ea typeface="+mn-ea"/>
                          <a:cs typeface="Arial" panose="020B0604020202020204" pitchFamily="34" charset="0"/>
                        </a:rPr>
                        <a:t>Me gustan las clases </a:t>
                      </a:r>
                      <a:r>
                        <a:rPr lang="es-CO" sz="1800" b="0" i="0" u="none" strike="noStrike" kern="1200" baseline="0" dirty="0">
                          <a:solidFill>
                            <a:schemeClr val="tx1"/>
                          </a:solidFill>
                          <a:latin typeface="Arial" panose="020B0604020202020204" pitchFamily="34" charset="0"/>
                          <a:ea typeface="+mn-ea"/>
                          <a:cs typeface="Arial" panose="020B0604020202020204" pitchFamily="34" charset="0"/>
                        </a:rPr>
                        <a:t>de español y biología. </a:t>
                      </a:r>
                    </a:p>
                    <a:p>
                      <a:r>
                        <a:rPr lang="es-CO"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I </a:t>
                      </a:r>
                      <a:r>
                        <a:rPr lang="es-CO" sz="1800" b="0" i="1" u="none" strike="noStrike" kern="1200" baseline="0" dirty="0" err="1">
                          <a:solidFill>
                            <a:schemeClr val="tx1"/>
                          </a:solidFill>
                          <a:latin typeface="Times New Roman" panose="02020603050405020304" pitchFamily="18" charset="0"/>
                          <a:ea typeface="+mn-ea"/>
                          <a:cs typeface="Times New Roman" panose="02020603050405020304" pitchFamily="18" charset="0"/>
                        </a:rPr>
                        <a:t>like</a:t>
                      </a:r>
                      <a:r>
                        <a:rPr lang="es-CO"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s-CO" sz="1800" b="0" i="1" u="none" strike="noStrike" kern="1200" baseline="0" dirty="0" err="1">
                          <a:solidFill>
                            <a:schemeClr val="tx1"/>
                          </a:solidFill>
                          <a:latin typeface="Times New Roman" panose="02020603050405020304" pitchFamily="18" charset="0"/>
                          <a:ea typeface="+mn-ea"/>
                          <a:cs typeface="Times New Roman" panose="02020603050405020304" pitchFamily="18" charset="0"/>
                        </a:rPr>
                        <a:t>Spanish</a:t>
                      </a:r>
                      <a:r>
                        <a:rPr lang="es-CO"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and </a:t>
                      </a:r>
                      <a:r>
                        <a:rPr lang="es-CO" sz="1800" b="0" i="1" u="none" strike="noStrike" kern="1200" baseline="0" dirty="0" err="1">
                          <a:solidFill>
                            <a:schemeClr val="tx1"/>
                          </a:solidFill>
                          <a:latin typeface="Times New Roman" panose="02020603050405020304" pitchFamily="18" charset="0"/>
                          <a:ea typeface="+mn-ea"/>
                          <a:cs typeface="Times New Roman" panose="02020603050405020304" pitchFamily="18" charset="0"/>
                        </a:rPr>
                        <a:t>biology</a:t>
                      </a:r>
                      <a:r>
                        <a:rPr lang="es-CO"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s-CO" sz="1800" b="0" i="1" u="none" strike="noStrike" kern="1200" baseline="0" dirty="0" err="1">
                          <a:solidFill>
                            <a:schemeClr val="tx1"/>
                          </a:solidFill>
                          <a:latin typeface="Times New Roman" panose="02020603050405020304" pitchFamily="18" charset="0"/>
                          <a:ea typeface="+mn-ea"/>
                          <a:cs typeface="Times New Roman" panose="02020603050405020304" pitchFamily="18" charset="0"/>
                        </a:rPr>
                        <a:t>classes</a:t>
                      </a:r>
                      <a:r>
                        <a:rPr lang="es-CO"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endParaRPr lang="es-CO" sz="1800" b="0" i="1"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r>
                        <a:rPr lang="es-CO" sz="1800" b="1" i="0" u="none" strike="noStrike" kern="1200" baseline="0" dirty="0">
                          <a:solidFill>
                            <a:schemeClr val="tx1"/>
                          </a:solidFill>
                          <a:latin typeface="Arial" panose="020B0604020202020204" pitchFamily="34" charset="0"/>
                          <a:ea typeface="+mn-ea"/>
                          <a:cs typeface="Arial" panose="020B0604020202020204" pitchFamily="34" charset="0"/>
                        </a:rPr>
                        <a:t>A mí no me gusta llegar tarde.</a:t>
                      </a:r>
                    </a:p>
                    <a:p>
                      <a:r>
                        <a:rPr lang="es-CO"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I </a:t>
                      </a:r>
                      <a:r>
                        <a:rPr lang="es-CO" sz="1800" b="0" i="1" u="none" strike="noStrike" kern="1200" baseline="0" dirty="0" err="1">
                          <a:solidFill>
                            <a:schemeClr val="tx1"/>
                          </a:solidFill>
                          <a:latin typeface="Times New Roman" panose="02020603050405020304" pitchFamily="18" charset="0"/>
                          <a:ea typeface="+mn-ea"/>
                          <a:cs typeface="Times New Roman" panose="02020603050405020304" pitchFamily="18" charset="0"/>
                        </a:rPr>
                        <a:t>don’t</a:t>
                      </a:r>
                      <a:r>
                        <a:rPr lang="es-CO"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s-CO" sz="1800" b="0" i="1" u="none" strike="noStrike" kern="1200" baseline="0" dirty="0" err="1">
                          <a:solidFill>
                            <a:schemeClr val="tx1"/>
                          </a:solidFill>
                          <a:latin typeface="Times New Roman" panose="02020603050405020304" pitchFamily="18" charset="0"/>
                          <a:ea typeface="+mn-ea"/>
                          <a:cs typeface="Times New Roman" panose="02020603050405020304" pitchFamily="18" charset="0"/>
                        </a:rPr>
                        <a:t>like</a:t>
                      </a:r>
                      <a:r>
                        <a:rPr lang="es-CO"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s-CO" sz="1800" b="0" i="1" u="none" strike="noStrike" kern="1200" baseline="0" dirty="0" err="1">
                          <a:solidFill>
                            <a:schemeClr val="tx1"/>
                          </a:solidFill>
                          <a:latin typeface="Times New Roman" panose="02020603050405020304" pitchFamily="18" charset="0"/>
                          <a:ea typeface="+mn-ea"/>
                          <a:cs typeface="Times New Roman" panose="02020603050405020304" pitchFamily="18" charset="0"/>
                        </a:rPr>
                        <a:t>to</a:t>
                      </a:r>
                      <a:r>
                        <a:rPr lang="es-CO"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be late.</a:t>
                      </a:r>
                      <a:endParaRPr lang="en-US" sz="1800" b="0" i="1" kern="1200" dirty="0">
                        <a:solidFill>
                          <a:schemeClr val="tx1"/>
                        </a:solidFill>
                        <a:latin typeface="Times New Roman" panose="02020603050405020304" pitchFamily="18" charset="0"/>
                        <a:ea typeface="+mn-ea"/>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2218573"/>
                  </a:ext>
                </a:extLst>
              </a:tr>
            </a:tbl>
          </a:graphicData>
        </a:graphic>
      </p:graphicFrame>
      <p:sp>
        <p:nvSpPr>
          <p:cNvPr id="8" name="Título 7">
            <a:extLst>
              <a:ext uri="{FF2B5EF4-FFF2-40B4-BE49-F238E27FC236}">
                <a16:creationId xmlns:a16="http://schemas.microsoft.com/office/drawing/2014/main" id="{ED4D0ED5-B68A-4DB9-BC6E-8E31439E117B}"/>
              </a:ext>
            </a:extLst>
          </p:cNvPr>
          <p:cNvSpPr>
            <a:spLocks noGrp="1"/>
          </p:cNvSpPr>
          <p:nvPr>
            <p:ph type="title" idx="4294967295"/>
          </p:nvPr>
        </p:nvSpPr>
        <p:spPr>
          <a:xfrm>
            <a:off x="838200" y="-1325563"/>
            <a:ext cx="10515600" cy="1325563"/>
          </a:xfrm>
          <a:prstGeom prst="rect">
            <a:avLst/>
          </a:prstGeom>
        </p:spPr>
        <p:txBody>
          <a:bodyPr anchor="b"/>
          <a:lstStyle/>
          <a:p>
            <a:r>
              <a:rPr lang="es-CO" b="0" dirty="0" err="1"/>
              <a:t>Present</a:t>
            </a:r>
            <a:r>
              <a:rPr lang="es-CO" b="0" dirty="0"/>
              <a:t> tense </a:t>
            </a:r>
            <a:r>
              <a:rPr lang="es-CO" b="0" dirty="0" err="1"/>
              <a:t>of</a:t>
            </a:r>
            <a:r>
              <a:rPr lang="es-CO" b="0" dirty="0"/>
              <a:t> </a:t>
            </a:r>
            <a:r>
              <a:rPr lang="es-CO" dirty="0"/>
              <a:t>-ar </a:t>
            </a:r>
            <a:r>
              <a:rPr lang="es-CO" b="0" dirty="0" err="1"/>
              <a:t>verbs</a:t>
            </a:r>
            <a:endParaRPr lang="es-CO" dirty="0"/>
          </a:p>
        </p:txBody>
      </p:sp>
    </p:spTree>
    <p:extLst>
      <p:ext uri="{BB962C8B-B14F-4D97-AF65-F5344CB8AC3E}">
        <p14:creationId xmlns:p14="http://schemas.microsoft.com/office/powerpoint/2010/main" val="3590305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ED575F1-7098-49E6-90E4-EA1B345189C5}"/>
              </a:ext>
            </a:extLst>
          </p:cNvPr>
          <p:cNvSpPr>
            <a:spLocks noGrp="1"/>
          </p:cNvSpPr>
          <p:nvPr>
            <p:ph type="body" sz="quarter" idx="12"/>
          </p:nvPr>
        </p:nvSpPr>
        <p:spPr>
          <a:xfrm>
            <a:off x="2439661" y="1602184"/>
            <a:ext cx="8229600" cy="2024936"/>
          </a:xfrm>
        </p:spPr>
        <p:txBody>
          <a:bodyPr/>
          <a:lstStyle/>
          <a:p>
            <a:r>
              <a:rPr lang="en-US" dirty="0"/>
              <a:t>To talk about what you like and don’t like to do, use </a:t>
            </a:r>
            <a:r>
              <a:rPr lang="en-US" b="1" dirty="0"/>
              <a:t>(no) me </a:t>
            </a:r>
            <a:r>
              <a:rPr lang="en-US" b="1" dirty="0" err="1"/>
              <a:t>gusta</a:t>
            </a:r>
            <a:r>
              <a:rPr lang="en-US" b="1" dirty="0"/>
              <a:t> </a:t>
            </a:r>
            <a:r>
              <a:rPr lang="en-US" dirty="0"/>
              <a:t>+ [</a:t>
            </a:r>
            <a:r>
              <a:rPr lang="en-US" i="1" dirty="0"/>
              <a:t>infinitive(s)</a:t>
            </a:r>
            <a:r>
              <a:rPr lang="en-US" dirty="0"/>
              <a:t>]. Note that the singular </a:t>
            </a:r>
            <a:r>
              <a:rPr lang="en-US" b="1" dirty="0" err="1"/>
              <a:t>gusta</a:t>
            </a:r>
            <a:r>
              <a:rPr lang="en-US" b="1" dirty="0"/>
              <a:t> </a:t>
            </a:r>
            <a:r>
              <a:rPr lang="en-US" dirty="0"/>
              <a:t>is always used, even with more than one infinitive.</a:t>
            </a:r>
            <a:endParaRPr lang="es-CO" dirty="0"/>
          </a:p>
        </p:txBody>
      </p:sp>
      <p:sp>
        <p:nvSpPr>
          <p:cNvPr id="3" name="Marcador de fecha 2">
            <a:extLst>
              <a:ext uri="{FF2B5EF4-FFF2-40B4-BE49-F238E27FC236}">
                <a16:creationId xmlns:a16="http://schemas.microsoft.com/office/drawing/2014/main" id="{26CD7DA0-7666-4875-AD29-E0552E9AEB00}"/>
              </a:ext>
            </a:extLst>
          </p:cNvPr>
          <p:cNvSpPr>
            <a:spLocks noGrp="1"/>
          </p:cNvSpPr>
          <p:nvPr>
            <p:ph type="dt" sz="half" idx="10"/>
          </p:nvPr>
        </p:nvSpPr>
        <p:spPr/>
        <p:txBody>
          <a:bodyPr/>
          <a:lstStyle/>
          <a:p>
            <a:r>
              <a:rPr lang="es-CO" dirty="0"/>
              <a:t>2.1-11</a:t>
            </a:r>
            <a:endParaRPr lang="en-US" dirty="0"/>
          </a:p>
        </p:txBody>
      </p:sp>
      <p:sp>
        <p:nvSpPr>
          <p:cNvPr id="4" name="Marcador de pie de página 3">
            <a:extLst>
              <a:ext uri="{FF2B5EF4-FFF2-40B4-BE49-F238E27FC236}">
                <a16:creationId xmlns:a16="http://schemas.microsoft.com/office/drawing/2014/main" id="{861C6E6C-EE2A-437E-B6BE-C9E5E53C6FFB}"/>
              </a:ext>
            </a:extLst>
          </p:cNvPr>
          <p:cNvSpPr>
            <a:spLocks noGrp="1"/>
          </p:cNvSpPr>
          <p:nvPr>
            <p:ph type="ftr" sz="quarter" idx="11"/>
          </p:nvPr>
        </p:nvSpPr>
        <p:spPr/>
        <p:txBody>
          <a:bodyPr/>
          <a:lstStyle/>
          <a:p>
            <a:r>
              <a:rPr lang="en-US"/>
              <a:t>© by Vista Higher Learning, Inc. All rights reserved.</a:t>
            </a:r>
            <a:endParaRPr lang="en-US" dirty="0"/>
          </a:p>
        </p:txBody>
      </p:sp>
      <p:graphicFrame>
        <p:nvGraphicFramePr>
          <p:cNvPr id="5" name="Tabla 4">
            <a:extLst>
              <a:ext uri="{FF2B5EF4-FFF2-40B4-BE49-F238E27FC236}">
                <a16:creationId xmlns:a16="http://schemas.microsoft.com/office/drawing/2014/main" id="{4929257C-53A5-488F-BAF1-B28598306EF6}"/>
              </a:ext>
            </a:extLst>
          </p:cNvPr>
          <p:cNvGraphicFramePr>
            <a:graphicFrameLocks noGrp="1"/>
          </p:cNvGraphicFramePr>
          <p:nvPr>
            <p:extLst>
              <p:ext uri="{D42A27DB-BD31-4B8C-83A1-F6EECF244321}">
                <p14:modId xmlns:p14="http://schemas.microsoft.com/office/powerpoint/2010/main" val="1449078519"/>
              </p:ext>
            </p:extLst>
          </p:nvPr>
        </p:nvGraphicFramePr>
        <p:xfrm>
          <a:off x="2927349" y="4074088"/>
          <a:ext cx="7647825" cy="640080"/>
        </p:xfrm>
        <a:graphic>
          <a:graphicData uri="http://schemas.openxmlformats.org/drawingml/2006/table">
            <a:tbl>
              <a:tblPr firstRow="1" bandRow="1">
                <a:tableStyleId>{5C22544A-7EE6-4342-B048-85BDC9FD1C3A}</a:tableStyleId>
              </a:tblPr>
              <a:tblGrid>
                <a:gridCol w="4237726">
                  <a:extLst>
                    <a:ext uri="{9D8B030D-6E8A-4147-A177-3AD203B41FA5}">
                      <a16:colId xmlns:a16="http://schemas.microsoft.com/office/drawing/2014/main" val="1422211351"/>
                    </a:ext>
                  </a:extLst>
                </a:gridCol>
                <a:gridCol w="3410099">
                  <a:extLst>
                    <a:ext uri="{9D8B030D-6E8A-4147-A177-3AD203B41FA5}">
                      <a16:colId xmlns:a16="http://schemas.microsoft.com/office/drawing/2014/main" val="303582204"/>
                    </a:ext>
                  </a:extLst>
                </a:gridCol>
              </a:tblGrid>
              <a:tr h="488950">
                <a:tc>
                  <a:txBody>
                    <a:bodyPr/>
                    <a:lstStyle/>
                    <a:p>
                      <a:r>
                        <a:rPr lang="es-CO" sz="1800" b="1" i="0" u="none" strike="noStrike" kern="1200" baseline="0" dirty="0">
                          <a:solidFill>
                            <a:schemeClr val="tx1"/>
                          </a:solidFill>
                          <a:latin typeface="Arial" panose="020B0604020202020204" pitchFamily="34" charset="0"/>
                          <a:ea typeface="+mn-ea"/>
                          <a:cs typeface="Arial" panose="020B0604020202020204" pitchFamily="34" charset="0"/>
                        </a:rPr>
                        <a:t>No me gusta viajar </a:t>
                      </a:r>
                      <a:r>
                        <a:rPr lang="es-CO" sz="1800" b="0" i="0" u="none" strike="noStrike" kern="1200" baseline="0" dirty="0">
                          <a:solidFill>
                            <a:schemeClr val="tx1"/>
                          </a:solidFill>
                          <a:latin typeface="Arial" panose="020B0604020202020204" pitchFamily="34" charset="0"/>
                          <a:ea typeface="+mn-ea"/>
                          <a:cs typeface="Arial" panose="020B0604020202020204" pitchFamily="34" charset="0"/>
                        </a:rPr>
                        <a:t>en autobús.</a:t>
                      </a:r>
                    </a:p>
                    <a:p>
                      <a:r>
                        <a:rPr lang="en-US" sz="1800" b="0" i="1" kern="1200" dirty="0">
                          <a:solidFill>
                            <a:schemeClr val="tx1"/>
                          </a:solidFill>
                          <a:latin typeface="Times New Roman" panose="02020603050405020304" pitchFamily="18" charset="0"/>
                          <a:ea typeface="+mn-ea"/>
                          <a:cs typeface="Times New Roman" panose="02020603050405020304" pitchFamily="18" charset="0"/>
                        </a:rPr>
                        <a:t>I don’t like to travel by bus.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s-CO" sz="1800" b="1" i="0" u="none" strike="noStrike" kern="1200" baseline="0" dirty="0">
                          <a:solidFill>
                            <a:schemeClr val="tx1"/>
                          </a:solidFill>
                          <a:latin typeface="Arial" panose="020B0604020202020204" pitchFamily="34" charset="0"/>
                          <a:ea typeface="+mn-ea"/>
                          <a:cs typeface="Arial" panose="020B0604020202020204" pitchFamily="34" charset="0"/>
                        </a:rPr>
                        <a:t>Me gusta cantar </a:t>
                      </a:r>
                      <a:r>
                        <a:rPr lang="es-CO" sz="1800" b="0" i="0" u="none" strike="noStrike" kern="1200" baseline="0" dirty="0">
                          <a:solidFill>
                            <a:schemeClr val="tx1"/>
                          </a:solidFill>
                          <a:latin typeface="Arial" panose="020B0604020202020204" pitchFamily="34" charset="0"/>
                          <a:ea typeface="+mn-ea"/>
                          <a:cs typeface="Arial" panose="020B0604020202020204" pitchFamily="34" charset="0"/>
                        </a:rPr>
                        <a:t>y </a:t>
                      </a:r>
                      <a:r>
                        <a:rPr lang="es-CO" sz="1800" b="1" i="0" u="none" strike="noStrike" kern="1200" baseline="0" dirty="0">
                          <a:solidFill>
                            <a:schemeClr val="tx1"/>
                          </a:solidFill>
                          <a:latin typeface="Arial" panose="020B0604020202020204" pitchFamily="34" charset="0"/>
                          <a:ea typeface="+mn-ea"/>
                          <a:cs typeface="Arial" panose="020B0604020202020204" pitchFamily="34" charset="0"/>
                        </a:rPr>
                        <a:t>bailar. </a:t>
                      </a:r>
                    </a:p>
                    <a:p>
                      <a:r>
                        <a:rPr lang="en-US" sz="1800" b="0" i="1" kern="1200" dirty="0">
                          <a:solidFill>
                            <a:schemeClr val="tx1"/>
                          </a:solidFill>
                          <a:latin typeface="Times New Roman" panose="02020603050405020304" pitchFamily="18" charset="0"/>
                          <a:ea typeface="+mn-ea"/>
                          <a:cs typeface="Times New Roman" panose="02020603050405020304" pitchFamily="18" charset="0"/>
                        </a:rPr>
                        <a:t>I like to sing and dance.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2218573"/>
                  </a:ext>
                </a:extLst>
              </a:tr>
            </a:tbl>
          </a:graphicData>
        </a:graphic>
      </p:graphicFrame>
      <p:sp>
        <p:nvSpPr>
          <p:cNvPr id="6" name="Título 5">
            <a:extLst>
              <a:ext uri="{FF2B5EF4-FFF2-40B4-BE49-F238E27FC236}">
                <a16:creationId xmlns:a16="http://schemas.microsoft.com/office/drawing/2014/main" id="{420E6586-8AFC-4BF6-B352-4C7CD33678E2}"/>
              </a:ext>
            </a:extLst>
          </p:cNvPr>
          <p:cNvSpPr>
            <a:spLocks noGrp="1"/>
          </p:cNvSpPr>
          <p:nvPr>
            <p:ph type="title" idx="4294967295"/>
          </p:nvPr>
        </p:nvSpPr>
        <p:spPr>
          <a:xfrm>
            <a:off x="838200" y="-1325563"/>
            <a:ext cx="10515600" cy="1325563"/>
          </a:xfrm>
          <a:prstGeom prst="rect">
            <a:avLst/>
          </a:prstGeom>
        </p:spPr>
        <p:txBody>
          <a:bodyPr anchor="b"/>
          <a:lstStyle/>
          <a:p>
            <a:r>
              <a:rPr lang="es-CO" b="0" dirty="0" err="1"/>
              <a:t>Present</a:t>
            </a:r>
            <a:r>
              <a:rPr lang="es-CO" b="0" dirty="0"/>
              <a:t> tense </a:t>
            </a:r>
            <a:r>
              <a:rPr lang="es-CO" b="0" dirty="0" err="1"/>
              <a:t>of</a:t>
            </a:r>
            <a:r>
              <a:rPr lang="es-CO" b="0" dirty="0"/>
              <a:t> </a:t>
            </a:r>
            <a:r>
              <a:rPr lang="es-CO" dirty="0"/>
              <a:t>-ar </a:t>
            </a:r>
            <a:r>
              <a:rPr lang="es-CO" b="0" dirty="0" err="1"/>
              <a:t>verbs</a:t>
            </a:r>
            <a:endParaRPr lang="es-CO" dirty="0"/>
          </a:p>
        </p:txBody>
      </p:sp>
    </p:spTree>
    <p:extLst>
      <p:ext uri="{BB962C8B-B14F-4D97-AF65-F5344CB8AC3E}">
        <p14:creationId xmlns:p14="http://schemas.microsoft.com/office/powerpoint/2010/main" val="3960883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ED575F1-7098-49E6-90E4-EA1B345189C5}"/>
              </a:ext>
            </a:extLst>
          </p:cNvPr>
          <p:cNvSpPr>
            <a:spLocks noGrp="1"/>
          </p:cNvSpPr>
          <p:nvPr>
            <p:ph type="body" sz="quarter" idx="12"/>
          </p:nvPr>
        </p:nvSpPr>
        <p:spPr>
          <a:xfrm>
            <a:off x="2439662" y="1602184"/>
            <a:ext cx="8135514" cy="2024936"/>
          </a:xfrm>
        </p:spPr>
        <p:txBody>
          <a:bodyPr/>
          <a:lstStyle/>
          <a:p>
            <a:r>
              <a:rPr lang="en-US" dirty="0"/>
              <a:t>To ask a classmate about likes and dislikes, use the pronoun </a:t>
            </a:r>
            <a:r>
              <a:rPr lang="en-US" b="1" dirty="0" err="1"/>
              <a:t>te</a:t>
            </a:r>
            <a:r>
              <a:rPr lang="en-US" b="1" dirty="0"/>
              <a:t> </a:t>
            </a:r>
            <a:r>
              <a:rPr lang="en-US" dirty="0"/>
              <a:t>instead of </a:t>
            </a:r>
            <a:r>
              <a:rPr lang="en-US" b="1" dirty="0"/>
              <a:t>me</a:t>
            </a:r>
            <a:r>
              <a:rPr lang="en-US" dirty="0"/>
              <a:t>. Note: You may use </a:t>
            </a:r>
            <a:r>
              <a:rPr lang="en-US" b="1" dirty="0"/>
              <a:t>a </a:t>
            </a:r>
            <a:r>
              <a:rPr lang="en-US" b="1" dirty="0" err="1"/>
              <a:t>ti</a:t>
            </a:r>
            <a:r>
              <a:rPr lang="en-US" b="1" dirty="0"/>
              <a:t> </a:t>
            </a:r>
            <a:r>
              <a:rPr lang="en-US" dirty="0"/>
              <a:t>for emphasis, but never the subject pronoun </a:t>
            </a:r>
            <a:r>
              <a:rPr lang="en-US" b="1" dirty="0" err="1"/>
              <a:t>tú</a:t>
            </a:r>
            <a:r>
              <a:rPr lang="en-US" dirty="0"/>
              <a:t>. </a:t>
            </a:r>
            <a:endParaRPr lang="es-CO" dirty="0"/>
          </a:p>
        </p:txBody>
      </p:sp>
      <p:sp>
        <p:nvSpPr>
          <p:cNvPr id="3" name="Marcador de fecha 2">
            <a:extLst>
              <a:ext uri="{FF2B5EF4-FFF2-40B4-BE49-F238E27FC236}">
                <a16:creationId xmlns:a16="http://schemas.microsoft.com/office/drawing/2014/main" id="{26CD7DA0-7666-4875-AD29-E0552E9AEB00}"/>
              </a:ext>
            </a:extLst>
          </p:cNvPr>
          <p:cNvSpPr>
            <a:spLocks noGrp="1"/>
          </p:cNvSpPr>
          <p:nvPr>
            <p:ph type="dt" sz="half" idx="10"/>
          </p:nvPr>
        </p:nvSpPr>
        <p:spPr/>
        <p:txBody>
          <a:bodyPr/>
          <a:lstStyle/>
          <a:p>
            <a:r>
              <a:rPr lang="es-CO" dirty="0"/>
              <a:t>2.1-12</a:t>
            </a:r>
            <a:endParaRPr lang="en-US" dirty="0"/>
          </a:p>
        </p:txBody>
      </p:sp>
      <p:sp>
        <p:nvSpPr>
          <p:cNvPr id="4" name="Marcador de pie de página 3">
            <a:extLst>
              <a:ext uri="{FF2B5EF4-FFF2-40B4-BE49-F238E27FC236}">
                <a16:creationId xmlns:a16="http://schemas.microsoft.com/office/drawing/2014/main" id="{861C6E6C-EE2A-437E-B6BE-C9E5E53C6FFB}"/>
              </a:ext>
            </a:extLst>
          </p:cNvPr>
          <p:cNvSpPr>
            <a:spLocks noGrp="1"/>
          </p:cNvSpPr>
          <p:nvPr>
            <p:ph type="ftr" sz="quarter" idx="11"/>
          </p:nvPr>
        </p:nvSpPr>
        <p:spPr/>
        <p:txBody>
          <a:bodyPr/>
          <a:lstStyle/>
          <a:p>
            <a:r>
              <a:rPr lang="en-US"/>
              <a:t>© by Vista Higher Learning, Inc. All rights reserved.</a:t>
            </a:r>
            <a:endParaRPr lang="en-US" dirty="0"/>
          </a:p>
        </p:txBody>
      </p:sp>
      <p:graphicFrame>
        <p:nvGraphicFramePr>
          <p:cNvPr id="5" name="Tabla 4">
            <a:extLst>
              <a:ext uri="{FF2B5EF4-FFF2-40B4-BE49-F238E27FC236}">
                <a16:creationId xmlns:a16="http://schemas.microsoft.com/office/drawing/2014/main" id="{4929257C-53A5-488F-BAF1-B28598306EF6}"/>
              </a:ext>
            </a:extLst>
          </p:cNvPr>
          <p:cNvGraphicFramePr>
            <a:graphicFrameLocks noGrp="1"/>
          </p:cNvGraphicFramePr>
          <p:nvPr>
            <p:extLst>
              <p:ext uri="{D42A27DB-BD31-4B8C-83A1-F6EECF244321}">
                <p14:modId xmlns:p14="http://schemas.microsoft.com/office/powerpoint/2010/main" val="3349323535"/>
              </p:ext>
            </p:extLst>
          </p:nvPr>
        </p:nvGraphicFramePr>
        <p:xfrm>
          <a:off x="2820669" y="4196915"/>
          <a:ext cx="7999739" cy="640080"/>
        </p:xfrm>
        <a:graphic>
          <a:graphicData uri="http://schemas.openxmlformats.org/drawingml/2006/table">
            <a:tbl>
              <a:tblPr firstRow="1" bandRow="1">
                <a:tableStyleId>{5C22544A-7EE6-4342-B048-85BDC9FD1C3A}</a:tableStyleId>
              </a:tblPr>
              <a:tblGrid>
                <a:gridCol w="3163994">
                  <a:extLst>
                    <a:ext uri="{9D8B030D-6E8A-4147-A177-3AD203B41FA5}">
                      <a16:colId xmlns:a16="http://schemas.microsoft.com/office/drawing/2014/main" val="1422211351"/>
                    </a:ext>
                  </a:extLst>
                </a:gridCol>
                <a:gridCol w="4835745">
                  <a:extLst>
                    <a:ext uri="{9D8B030D-6E8A-4147-A177-3AD203B41FA5}">
                      <a16:colId xmlns:a16="http://schemas.microsoft.com/office/drawing/2014/main" val="303582204"/>
                    </a:ext>
                  </a:extLst>
                </a:gridCol>
              </a:tblGrid>
              <a:tr h="488950">
                <a:tc>
                  <a:txBody>
                    <a:bodyPr/>
                    <a:lstStyle/>
                    <a:p>
                      <a:r>
                        <a:rPr lang="es-CO" sz="1800" b="1" i="0" u="none" strike="noStrike" kern="1200" baseline="0" dirty="0">
                          <a:solidFill>
                            <a:schemeClr val="tx1"/>
                          </a:solidFill>
                          <a:latin typeface="Arial" panose="020B0604020202020204" pitchFamily="34" charset="0"/>
                          <a:ea typeface="+mn-ea"/>
                          <a:cs typeface="Arial" panose="020B0604020202020204" pitchFamily="34" charset="0"/>
                        </a:rPr>
                        <a:t>—¿Te gusta la geografía? </a:t>
                      </a:r>
                    </a:p>
                    <a:p>
                      <a:r>
                        <a:rPr lang="es-CO"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Do </a:t>
                      </a:r>
                      <a:r>
                        <a:rPr lang="es-CO" sz="1800" b="0" i="1" u="none" strike="noStrike" kern="1200" baseline="0" dirty="0" err="1">
                          <a:solidFill>
                            <a:schemeClr val="tx1"/>
                          </a:solidFill>
                          <a:latin typeface="Times New Roman" panose="02020603050405020304" pitchFamily="18" charset="0"/>
                          <a:ea typeface="+mn-ea"/>
                          <a:cs typeface="Times New Roman" panose="02020603050405020304" pitchFamily="18" charset="0"/>
                        </a:rPr>
                        <a:t>you</a:t>
                      </a:r>
                      <a:r>
                        <a:rPr lang="es-CO"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s-CO" sz="1800" b="0" i="1" u="none" strike="noStrike" kern="1200" baseline="0" dirty="0" err="1">
                          <a:solidFill>
                            <a:schemeClr val="tx1"/>
                          </a:solidFill>
                          <a:latin typeface="Times New Roman" panose="02020603050405020304" pitchFamily="18" charset="0"/>
                          <a:ea typeface="+mn-ea"/>
                          <a:cs typeface="Times New Roman" panose="02020603050405020304" pitchFamily="18" charset="0"/>
                        </a:rPr>
                        <a:t>like</a:t>
                      </a:r>
                      <a:r>
                        <a:rPr lang="es-CO"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s-CO" sz="1800" b="0" i="1" u="none" strike="noStrike" kern="1200" baseline="0" dirty="0" err="1">
                          <a:solidFill>
                            <a:schemeClr val="tx1"/>
                          </a:solidFill>
                          <a:latin typeface="Times New Roman" panose="02020603050405020304" pitchFamily="18" charset="0"/>
                          <a:ea typeface="+mn-ea"/>
                          <a:cs typeface="Times New Roman" panose="02020603050405020304" pitchFamily="18" charset="0"/>
                        </a:rPr>
                        <a:t>geography</a:t>
                      </a:r>
                      <a:r>
                        <a:rPr lang="es-CO"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endParaRPr lang="en-US" sz="1800" b="0" i="1" kern="1200" dirty="0">
                        <a:solidFill>
                          <a:schemeClr val="tx1"/>
                        </a:solidFill>
                        <a:latin typeface="Times New Roman" panose="02020603050405020304" pitchFamily="18" charset="0"/>
                        <a:ea typeface="+mn-ea"/>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800" b="1" i="0" u="none" strike="noStrike" kern="1200" baseline="0" dirty="0" err="1">
                          <a:solidFill>
                            <a:schemeClr val="tx1"/>
                          </a:solidFill>
                          <a:latin typeface="Arial" panose="020B0604020202020204" pitchFamily="34" charset="0"/>
                          <a:ea typeface="+mn-ea"/>
                          <a:cs typeface="Arial" panose="020B0604020202020204" pitchFamily="34" charset="0"/>
                        </a:rPr>
                        <a:t>Sí</a:t>
                      </a:r>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 me </a:t>
                      </a:r>
                      <a:r>
                        <a:rPr lang="en-US" sz="1800" b="1" i="0" u="none" strike="noStrike" kern="1200" baseline="0" dirty="0" err="1">
                          <a:solidFill>
                            <a:schemeClr val="tx1"/>
                          </a:solidFill>
                          <a:latin typeface="Arial" panose="020B0604020202020204" pitchFamily="34" charset="0"/>
                          <a:ea typeface="+mn-ea"/>
                          <a:cs typeface="Arial" panose="020B0604020202020204" pitchFamily="34" charset="0"/>
                        </a:rPr>
                        <a:t>gusta</a:t>
                      </a:r>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 Y a </a:t>
                      </a:r>
                      <a:r>
                        <a:rPr lang="en-US" sz="1800" b="1" i="0" u="none" strike="noStrike" kern="1200" baseline="0" dirty="0" err="1">
                          <a:solidFill>
                            <a:schemeClr val="tx1"/>
                          </a:solidFill>
                          <a:latin typeface="Arial" panose="020B0604020202020204" pitchFamily="34" charset="0"/>
                          <a:ea typeface="+mn-ea"/>
                          <a:cs typeface="Arial" panose="020B0604020202020204" pitchFamily="34" charset="0"/>
                        </a:rPr>
                        <a:t>ti</a:t>
                      </a:r>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800" b="1" i="0" u="none" strike="noStrike" kern="1200" baseline="0" dirty="0" err="1">
                          <a:solidFill>
                            <a:schemeClr val="tx1"/>
                          </a:solidFill>
                          <a:latin typeface="Arial" panose="020B0604020202020204" pitchFamily="34" charset="0"/>
                          <a:ea typeface="+mn-ea"/>
                          <a:cs typeface="Arial" panose="020B0604020202020204" pitchFamily="34" charset="0"/>
                        </a:rPr>
                        <a:t>te</a:t>
                      </a:r>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800" b="1" i="0" u="none" strike="noStrike" kern="1200" baseline="0" dirty="0" err="1">
                          <a:solidFill>
                            <a:schemeClr val="tx1"/>
                          </a:solidFill>
                          <a:latin typeface="Arial" panose="020B0604020202020204" pitchFamily="34" charset="0"/>
                          <a:ea typeface="+mn-ea"/>
                          <a:cs typeface="Arial" panose="020B0604020202020204" pitchFamily="34" charset="0"/>
                        </a:rPr>
                        <a:t>gusta</a:t>
                      </a:r>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 el </a:t>
                      </a:r>
                      <a:r>
                        <a:rPr lang="en-US" sz="1800" b="1" i="0" u="none" strike="noStrike" kern="1200" baseline="0" dirty="0" err="1">
                          <a:solidFill>
                            <a:schemeClr val="tx1"/>
                          </a:solidFill>
                          <a:latin typeface="Arial" panose="020B0604020202020204" pitchFamily="34" charset="0"/>
                          <a:ea typeface="+mn-ea"/>
                          <a:cs typeface="Arial" panose="020B0604020202020204" pitchFamily="34" charset="0"/>
                        </a:rPr>
                        <a:t>inglés</a:t>
                      </a:r>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  </a:t>
                      </a:r>
                    </a:p>
                    <a:p>
                      <a:r>
                        <a:rPr lang="en-US"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Yes, I like it. And you, do you like English? </a:t>
                      </a:r>
                      <a:endParaRPr lang="en-US" sz="1800" b="0" i="1" kern="1200" dirty="0">
                        <a:solidFill>
                          <a:schemeClr val="tx1"/>
                        </a:solidFill>
                        <a:latin typeface="Times New Roman" panose="02020603050405020304" pitchFamily="18" charset="0"/>
                        <a:ea typeface="+mn-ea"/>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2218573"/>
                  </a:ext>
                </a:extLst>
              </a:tr>
            </a:tbl>
          </a:graphicData>
        </a:graphic>
      </p:graphicFrame>
      <p:sp>
        <p:nvSpPr>
          <p:cNvPr id="6" name="Título 5">
            <a:extLst>
              <a:ext uri="{FF2B5EF4-FFF2-40B4-BE49-F238E27FC236}">
                <a16:creationId xmlns:a16="http://schemas.microsoft.com/office/drawing/2014/main" id="{EAF164AA-B6B8-4870-8E79-5018996BBBD9}"/>
              </a:ext>
            </a:extLst>
          </p:cNvPr>
          <p:cNvSpPr>
            <a:spLocks noGrp="1"/>
          </p:cNvSpPr>
          <p:nvPr>
            <p:ph type="title" idx="4294967295"/>
          </p:nvPr>
        </p:nvSpPr>
        <p:spPr>
          <a:xfrm>
            <a:off x="838200" y="-1325563"/>
            <a:ext cx="10515600" cy="1325563"/>
          </a:xfrm>
          <a:prstGeom prst="rect">
            <a:avLst/>
          </a:prstGeom>
        </p:spPr>
        <p:txBody>
          <a:bodyPr anchor="b"/>
          <a:lstStyle/>
          <a:p>
            <a:r>
              <a:rPr lang="es-CO" b="0" dirty="0" err="1"/>
              <a:t>Present</a:t>
            </a:r>
            <a:r>
              <a:rPr lang="es-CO" b="0" dirty="0"/>
              <a:t> tense </a:t>
            </a:r>
            <a:r>
              <a:rPr lang="es-CO" b="0" dirty="0" err="1"/>
              <a:t>of</a:t>
            </a:r>
            <a:r>
              <a:rPr lang="es-CO" b="0" dirty="0"/>
              <a:t> </a:t>
            </a:r>
            <a:r>
              <a:rPr lang="es-CO" dirty="0"/>
              <a:t>-ar </a:t>
            </a:r>
            <a:r>
              <a:rPr lang="es-CO" b="0" dirty="0" err="1"/>
              <a:t>verbs</a:t>
            </a:r>
            <a:endParaRPr lang="es-CO" dirty="0"/>
          </a:p>
        </p:txBody>
      </p:sp>
    </p:spTree>
    <p:extLst>
      <p:ext uri="{BB962C8B-B14F-4D97-AF65-F5344CB8AC3E}">
        <p14:creationId xmlns:p14="http://schemas.microsoft.com/office/powerpoint/2010/main" val="2685172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ED575F1-7098-49E6-90E4-EA1B345189C5}"/>
              </a:ext>
            </a:extLst>
          </p:cNvPr>
          <p:cNvSpPr>
            <a:spLocks noGrp="1"/>
          </p:cNvSpPr>
          <p:nvPr>
            <p:ph type="body" sz="quarter" idx="12"/>
          </p:nvPr>
        </p:nvSpPr>
        <p:spPr>
          <a:xfrm>
            <a:off x="2439663" y="1711368"/>
            <a:ext cx="7542538" cy="786172"/>
          </a:xfrm>
        </p:spPr>
        <p:txBody>
          <a:bodyPr/>
          <a:lstStyle/>
          <a:p>
            <a:pPr>
              <a:lnSpc>
                <a:spcPts val="3000"/>
              </a:lnSpc>
            </a:pPr>
            <a:r>
              <a:rPr lang="en-US" sz="2400" dirty="0"/>
              <a:t>You can use this same structure to talk about other people by using the pronouns </a:t>
            </a:r>
            <a:r>
              <a:rPr lang="en-US" sz="2400" b="1" dirty="0" err="1"/>
              <a:t>nos</a:t>
            </a:r>
            <a:r>
              <a:rPr lang="en-US" sz="2400" b="1" dirty="0"/>
              <a:t>, le, </a:t>
            </a:r>
            <a:r>
              <a:rPr lang="en-US" sz="2400" dirty="0"/>
              <a:t>and </a:t>
            </a:r>
            <a:r>
              <a:rPr lang="en-US" sz="2400" b="1" dirty="0"/>
              <a:t>les.</a:t>
            </a:r>
            <a:endParaRPr lang="es-CO" sz="2400" dirty="0"/>
          </a:p>
        </p:txBody>
      </p:sp>
      <p:sp>
        <p:nvSpPr>
          <p:cNvPr id="3" name="Marcador de fecha 2">
            <a:extLst>
              <a:ext uri="{FF2B5EF4-FFF2-40B4-BE49-F238E27FC236}">
                <a16:creationId xmlns:a16="http://schemas.microsoft.com/office/drawing/2014/main" id="{26CD7DA0-7666-4875-AD29-E0552E9AEB00}"/>
              </a:ext>
            </a:extLst>
          </p:cNvPr>
          <p:cNvSpPr>
            <a:spLocks noGrp="1"/>
          </p:cNvSpPr>
          <p:nvPr>
            <p:ph type="dt" sz="half" idx="10"/>
          </p:nvPr>
        </p:nvSpPr>
        <p:spPr/>
        <p:txBody>
          <a:bodyPr/>
          <a:lstStyle/>
          <a:p>
            <a:r>
              <a:rPr lang="es-CO" dirty="0"/>
              <a:t>2.1-13</a:t>
            </a:r>
            <a:endParaRPr lang="en-US" dirty="0"/>
          </a:p>
        </p:txBody>
      </p:sp>
      <p:sp>
        <p:nvSpPr>
          <p:cNvPr id="4" name="Marcador de pie de página 3">
            <a:extLst>
              <a:ext uri="{FF2B5EF4-FFF2-40B4-BE49-F238E27FC236}">
                <a16:creationId xmlns:a16="http://schemas.microsoft.com/office/drawing/2014/main" id="{861C6E6C-EE2A-437E-B6BE-C9E5E53C6FFB}"/>
              </a:ext>
            </a:extLst>
          </p:cNvPr>
          <p:cNvSpPr>
            <a:spLocks noGrp="1"/>
          </p:cNvSpPr>
          <p:nvPr>
            <p:ph type="ftr" sz="quarter" idx="11"/>
          </p:nvPr>
        </p:nvSpPr>
        <p:spPr/>
        <p:txBody>
          <a:bodyPr/>
          <a:lstStyle/>
          <a:p>
            <a:r>
              <a:rPr lang="en-US"/>
              <a:t>© by Vista Higher Learning, Inc. All rights reserved.</a:t>
            </a:r>
            <a:endParaRPr lang="en-US" dirty="0"/>
          </a:p>
        </p:txBody>
      </p:sp>
      <p:graphicFrame>
        <p:nvGraphicFramePr>
          <p:cNvPr id="5" name="Tabla 4">
            <a:extLst>
              <a:ext uri="{FF2B5EF4-FFF2-40B4-BE49-F238E27FC236}">
                <a16:creationId xmlns:a16="http://schemas.microsoft.com/office/drawing/2014/main" id="{4929257C-53A5-488F-BAF1-B28598306EF6}"/>
              </a:ext>
            </a:extLst>
          </p:cNvPr>
          <p:cNvGraphicFramePr>
            <a:graphicFrameLocks noGrp="1"/>
          </p:cNvGraphicFramePr>
          <p:nvPr>
            <p:extLst>
              <p:ext uri="{D42A27DB-BD31-4B8C-83A1-F6EECF244321}">
                <p14:modId xmlns:p14="http://schemas.microsoft.com/office/powerpoint/2010/main" val="1292776554"/>
              </p:ext>
            </p:extLst>
          </p:nvPr>
        </p:nvGraphicFramePr>
        <p:xfrm>
          <a:off x="2902557" y="2989172"/>
          <a:ext cx="7999739" cy="2286000"/>
        </p:xfrm>
        <a:graphic>
          <a:graphicData uri="http://schemas.openxmlformats.org/drawingml/2006/table">
            <a:tbl>
              <a:tblPr firstRow="1" bandRow="1">
                <a:tableStyleId>{5C22544A-7EE6-4342-B048-85BDC9FD1C3A}</a:tableStyleId>
              </a:tblPr>
              <a:tblGrid>
                <a:gridCol w="3930651">
                  <a:extLst>
                    <a:ext uri="{9D8B030D-6E8A-4147-A177-3AD203B41FA5}">
                      <a16:colId xmlns:a16="http://schemas.microsoft.com/office/drawing/2014/main" val="1422211351"/>
                    </a:ext>
                  </a:extLst>
                </a:gridCol>
                <a:gridCol w="4069088">
                  <a:extLst>
                    <a:ext uri="{9D8B030D-6E8A-4147-A177-3AD203B41FA5}">
                      <a16:colId xmlns:a16="http://schemas.microsoft.com/office/drawing/2014/main" val="303582204"/>
                    </a:ext>
                  </a:extLst>
                </a:gridCol>
              </a:tblGrid>
              <a:tr h="488950">
                <a:tc>
                  <a:txBody>
                    <a:bodyPr/>
                    <a:lstStyle/>
                    <a:p>
                      <a:r>
                        <a:rPr lang="es-CO" sz="1800" b="1" i="0" u="none" strike="noStrike" kern="1200" baseline="0" dirty="0">
                          <a:solidFill>
                            <a:schemeClr val="tx1"/>
                          </a:solidFill>
                          <a:latin typeface="Arial" panose="020B0604020202020204" pitchFamily="34" charset="0"/>
                          <a:ea typeface="+mn-ea"/>
                          <a:cs typeface="Arial" panose="020B0604020202020204" pitchFamily="34" charset="0"/>
                        </a:rPr>
                        <a:t>Nos gusta dibujar. (nosotros)</a:t>
                      </a:r>
                    </a:p>
                    <a:p>
                      <a:r>
                        <a:rPr lang="es-CO" sz="1800" b="0" i="1" u="none" strike="noStrike" kern="1200" baseline="0" dirty="0" err="1">
                          <a:solidFill>
                            <a:schemeClr val="tx1"/>
                          </a:solidFill>
                          <a:latin typeface="Times New Roman" panose="02020603050405020304" pitchFamily="18" charset="0"/>
                          <a:ea typeface="+mn-ea"/>
                          <a:cs typeface="Times New Roman" panose="02020603050405020304" pitchFamily="18" charset="0"/>
                        </a:rPr>
                        <a:t>We</a:t>
                      </a:r>
                      <a:r>
                        <a:rPr lang="es-CO"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s-CO" sz="1800" b="0" i="1" u="none" strike="noStrike" kern="1200" baseline="0" dirty="0" err="1">
                          <a:solidFill>
                            <a:schemeClr val="tx1"/>
                          </a:solidFill>
                          <a:latin typeface="Times New Roman" panose="02020603050405020304" pitchFamily="18" charset="0"/>
                          <a:ea typeface="+mn-ea"/>
                          <a:cs typeface="Times New Roman" panose="02020603050405020304" pitchFamily="18" charset="0"/>
                        </a:rPr>
                        <a:t>like</a:t>
                      </a:r>
                      <a:r>
                        <a:rPr lang="es-CO"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s-CO" sz="1800" b="0" i="1" u="none" strike="noStrike" kern="1200" baseline="0" dirty="0" err="1">
                          <a:solidFill>
                            <a:schemeClr val="tx1"/>
                          </a:solidFill>
                          <a:latin typeface="Times New Roman" panose="02020603050405020304" pitchFamily="18" charset="0"/>
                          <a:ea typeface="+mn-ea"/>
                          <a:cs typeface="Times New Roman" panose="02020603050405020304" pitchFamily="18" charset="0"/>
                        </a:rPr>
                        <a:t>to</a:t>
                      </a:r>
                      <a:r>
                        <a:rPr lang="es-CO"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s-CO" sz="1800" b="0" i="1" u="none" strike="noStrike" kern="1200" baseline="0" dirty="0" err="1">
                          <a:solidFill>
                            <a:schemeClr val="tx1"/>
                          </a:solidFill>
                          <a:latin typeface="Times New Roman" panose="02020603050405020304" pitchFamily="18" charset="0"/>
                          <a:ea typeface="+mn-ea"/>
                          <a:cs typeface="Times New Roman" panose="02020603050405020304" pitchFamily="18" charset="0"/>
                        </a:rPr>
                        <a:t>draw</a:t>
                      </a:r>
                      <a:r>
                        <a:rPr lang="es-CO"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p>
                    <a:p>
                      <a:endParaRPr lang="es-CO" sz="1800" b="0" i="1"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endParaRPr lang="es-CO" sz="1800" b="1" i="0" u="none" strike="noStrike" kern="1200" baseline="0" dirty="0">
                        <a:solidFill>
                          <a:schemeClr val="tx1"/>
                        </a:solidFill>
                        <a:latin typeface="Arial" panose="020B0604020202020204" pitchFamily="34" charset="0"/>
                        <a:ea typeface="+mn-ea"/>
                        <a:cs typeface="Arial" panose="020B0604020202020204" pitchFamily="34" charset="0"/>
                      </a:endParaRPr>
                    </a:p>
                    <a:p>
                      <a:r>
                        <a:rPr lang="es-CO" sz="1800" b="1" i="0" u="none" strike="noStrike" kern="1200" baseline="0" dirty="0">
                          <a:solidFill>
                            <a:schemeClr val="tx1"/>
                          </a:solidFill>
                          <a:latin typeface="Arial" panose="020B0604020202020204" pitchFamily="34" charset="0"/>
                          <a:ea typeface="+mn-ea"/>
                          <a:cs typeface="Arial" panose="020B0604020202020204" pitchFamily="34" charset="0"/>
                        </a:rPr>
                        <a:t>No le gusta trabajar. </a:t>
                      </a:r>
                    </a:p>
                    <a:p>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   </a:t>
                      </a:r>
                      <a:r>
                        <a:rPr lang="es-CO" sz="1800" b="1" i="0" u="none" strike="noStrike" kern="1200" baseline="0" dirty="0">
                          <a:solidFill>
                            <a:schemeClr val="tx1"/>
                          </a:solidFill>
                          <a:latin typeface="Arial" panose="020B0604020202020204" pitchFamily="34" charset="0"/>
                          <a:ea typeface="+mn-ea"/>
                          <a:cs typeface="Arial" panose="020B0604020202020204" pitchFamily="34" charset="0"/>
                        </a:rPr>
                        <a:t>(usted, él, ella) </a:t>
                      </a:r>
                    </a:p>
                    <a:p>
                      <a:r>
                        <a:rPr lang="es-CO" sz="1800" b="0" i="1" u="none" strike="noStrike" kern="1200" baseline="0" dirty="0" err="1">
                          <a:solidFill>
                            <a:schemeClr val="tx1"/>
                          </a:solidFill>
                          <a:latin typeface="Times New Roman" panose="02020603050405020304" pitchFamily="18" charset="0"/>
                          <a:ea typeface="+mn-ea"/>
                          <a:cs typeface="Times New Roman" panose="02020603050405020304" pitchFamily="18" charset="0"/>
                        </a:rPr>
                        <a:t>You</a:t>
                      </a:r>
                      <a:r>
                        <a:rPr lang="es-CO"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s-CO" sz="1800" b="0" i="1" u="none" strike="noStrike" kern="1200" baseline="0" dirty="0" err="1">
                          <a:solidFill>
                            <a:schemeClr val="tx1"/>
                          </a:solidFill>
                          <a:latin typeface="Times New Roman" panose="02020603050405020304" pitchFamily="18" charset="0"/>
                          <a:ea typeface="+mn-ea"/>
                          <a:cs typeface="Times New Roman" panose="02020603050405020304" pitchFamily="18" charset="0"/>
                        </a:rPr>
                        <a:t>don’t</a:t>
                      </a:r>
                      <a:r>
                        <a:rPr lang="es-CO"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s-CO" sz="1800" b="0" i="1" u="none" strike="noStrike" kern="1200" baseline="0" dirty="0" err="1">
                          <a:solidFill>
                            <a:schemeClr val="tx1"/>
                          </a:solidFill>
                          <a:latin typeface="Times New Roman" panose="02020603050405020304" pitchFamily="18" charset="0"/>
                          <a:ea typeface="+mn-ea"/>
                          <a:cs typeface="Times New Roman" panose="02020603050405020304" pitchFamily="18" charset="0"/>
                        </a:rPr>
                        <a:t>like</a:t>
                      </a:r>
                      <a:r>
                        <a:rPr lang="es-CO"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s-CO" sz="1800" b="0" i="1" u="none" strike="noStrike" kern="1200" baseline="0" dirty="0" err="1">
                          <a:solidFill>
                            <a:schemeClr val="tx1"/>
                          </a:solidFill>
                          <a:latin typeface="Times New Roman" panose="02020603050405020304" pitchFamily="18" charset="0"/>
                          <a:ea typeface="+mn-ea"/>
                          <a:cs typeface="Times New Roman" panose="02020603050405020304" pitchFamily="18" charset="0"/>
                        </a:rPr>
                        <a:t>to</a:t>
                      </a:r>
                      <a:r>
                        <a:rPr lang="es-CO"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s-CO" sz="1800" b="0" i="1" u="none" strike="noStrike" kern="1200" baseline="0" dirty="0" err="1">
                          <a:solidFill>
                            <a:schemeClr val="tx1"/>
                          </a:solidFill>
                          <a:latin typeface="Times New Roman" panose="02020603050405020304" pitchFamily="18" charset="0"/>
                          <a:ea typeface="+mn-ea"/>
                          <a:cs typeface="Times New Roman" panose="02020603050405020304" pitchFamily="18" charset="0"/>
                        </a:rPr>
                        <a:t>work</a:t>
                      </a:r>
                      <a:r>
                        <a:rPr lang="es-CO"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He/</a:t>
                      </a:r>
                      <a:r>
                        <a:rPr lang="es-CO" sz="1800" b="0" i="1" u="none" strike="noStrike" kern="1200" baseline="0" dirty="0" err="1">
                          <a:solidFill>
                            <a:schemeClr val="tx1"/>
                          </a:solidFill>
                          <a:latin typeface="Times New Roman" panose="02020603050405020304" pitchFamily="18" charset="0"/>
                          <a:ea typeface="+mn-ea"/>
                          <a:cs typeface="Times New Roman" panose="02020603050405020304" pitchFamily="18" charset="0"/>
                        </a:rPr>
                        <a:t>She</a:t>
                      </a:r>
                      <a:r>
                        <a:rPr lang="es-CO"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s-CO" sz="1800" b="0" i="1" u="none" strike="noStrike" kern="1200" baseline="0" dirty="0" err="1">
                          <a:solidFill>
                            <a:schemeClr val="tx1"/>
                          </a:solidFill>
                          <a:latin typeface="Times New Roman" panose="02020603050405020304" pitchFamily="18" charset="0"/>
                          <a:ea typeface="+mn-ea"/>
                          <a:cs typeface="Times New Roman" panose="02020603050405020304" pitchFamily="18" charset="0"/>
                        </a:rPr>
                        <a:t>doesn’t</a:t>
                      </a:r>
                      <a:r>
                        <a:rPr lang="es-CO"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s-CO" sz="1800" b="0" i="1" u="none" strike="noStrike" kern="1200" baseline="0" dirty="0" err="1">
                          <a:solidFill>
                            <a:schemeClr val="tx1"/>
                          </a:solidFill>
                          <a:latin typeface="Times New Roman" panose="02020603050405020304" pitchFamily="18" charset="0"/>
                          <a:ea typeface="+mn-ea"/>
                          <a:cs typeface="Times New Roman" panose="02020603050405020304" pitchFamily="18" charset="0"/>
                        </a:rPr>
                        <a:t>like</a:t>
                      </a:r>
                      <a:r>
                        <a:rPr lang="es-CO"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s-CO" sz="1800" b="0" i="1" u="none" strike="noStrike" kern="1200" baseline="0" dirty="0" err="1">
                          <a:solidFill>
                            <a:schemeClr val="tx1"/>
                          </a:solidFill>
                          <a:latin typeface="Times New Roman" panose="02020603050405020304" pitchFamily="18" charset="0"/>
                          <a:ea typeface="+mn-ea"/>
                          <a:cs typeface="Times New Roman" panose="02020603050405020304" pitchFamily="18" charset="0"/>
                        </a:rPr>
                        <a:t>to</a:t>
                      </a:r>
                      <a:r>
                        <a:rPr lang="es-CO"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s-CO" sz="1800" b="0" i="1" u="none" strike="noStrike" kern="1200" baseline="0" dirty="0" err="1">
                          <a:solidFill>
                            <a:schemeClr val="tx1"/>
                          </a:solidFill>
                          <a:latin typeface="Times New Roman" panose="02020603050405020304" pitchFamily="18" charset="0"/>
                          <a:ea typeface="+mn-ea"/>
                          <a:cs typeface="Times New Roman" panose="02020603050405020304" pitchFamily="18" charset="0"/>
                        </a:rPr>
                        <a:t>work</a:t>
                      </a:r>
                      <a:r>
                        <a:rPr lang="es-CO"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endParaRPr lang="en-US" sz="1800" b="0" i="1" kern="1200" dirty="0">
                        <a:solidFill>
                          <a:schemeClr val="tx1"/>
                        </a:solidFill>
                        <a:latin typeface="Times New Roman" panose="02020603050405020304" pitchFamily="18" charset="0"/>
                        <a:ea typeface="+mn-ea"/>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Nos </a:t>
                      </a:r>
                      <a:r>
                        <a:rPr lang="en-US" sz="1800" b="1" i="0" u="none" strike="noStrike" kern="1200" baseline="0" dirty="0" err="1">
                          <a:solidFill>
                            <a:schemeClr val="tx1"/>
                          </a:solidFill>
                          <a:latin typeface="Arial" panose="020B0604020202020204" pitchFamily="34" charset="0"/>
                          <a:ea typeface="+mn-ea"/>
                          <a:cs typeface="Arial" panose="020B0604020202020204" pitchFamily="34" charset="0"/>
                        </a:rPr>
                        <a:t>gustan</a:t>
                      </a:r>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 las </a:t>
                      </a:r>
                      <a:r>
                        <a:rPr lang="en-US" sz="1800" b="1" i="0" u="none" strike="noStrike" kern="1200" baseline="0" dirty="0" err="1">
                          <a:solidFill>
                            <a:schemeClr val="tx1"/>
                          </a:solidFill>
                          <a:latin typeface="Arial" panose="020B0604020202020204" pitchFamily="34" charset="0"/>
                          <a:ea typeface="+mn-ea"/>
                          <a:cs typeface="Arial" panose="020B0604020202020204" pitchFamily="34" charset="0"/>
                        </a:rPr>
                        <a:t>clases</a:t>
                      </a:r>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 de </a:t>
                      </a:r>
                      <a:r>
                        <a:rPr lang="en-US" sz="1800" b="1" i="0" u="none" strike="noStrike" kern="1200" baseline="0" dirty="0" err="1">
                          <a:solidFill>
                            <a:schemeClr val="tx1"/>
                          </a:solidFill>
                          <a:latin typeface="Arial" panose="020B0604020202020204" pitchFamily="34" charset="0"/>
                          <a:ea typeface="+mn-ea"/>
                          <a:cs typeface="Arial" panose="020B0604020202020204" pitchFamily="34" charset="0"/>
                        </a:rPr>
                        <a:t>español</a:t>
                      </a:r>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 </a:t>
                      </a:r>
                    </a:p>
                    <a:p>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    e </a:t>
                      </a:r>
                      <a:r>
                        <a:rPr lang="en-US" sz="1800" b="1" i="0" u="none" strike="noStrike" kern="1200" baseline="0" dirty="0" err="1">
                          <a:solidFill>
                            <a:schemeClr val="tx1"/>
                          </a:solidFill>
                          <a:latin typeface="Arial" panose="020B0604020202020204" pitchFamily="34" charset="0"/>
                          <a:ea typeface="+mn-ea"/>
                          <a:cs typeface="Arial" panose="020B0604020202020204" pitchFamily="34" charset="0"/>
                        </a:rPr>
                        <a:t>inglés</a:t>
                      </a:r>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800" b="1" i="0" u="none" strike="noStrike" kern="1200" baseline="0" dirty="0" err="1">
                          <a:solidFill>
                            <a:schemeClr val="tx1"/>
                          </a:solidFill>
                          <a:latin typeface="Arial" panose="020B0604020202020204" pitchFamily="34" charset="0"/>
                          <a:ea typeface="+mn-ea"/>
                          <a:cs typeface="Arial" panose="020B0604020202020204" pitchFamily="34" charset="0"/>
                        </a:rPr>
                        <a:t>nosotros</a:t>
                      </a:r>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a:t>
                      </a:r>
                    </a:p>
                    <a:p>
                      <a:r>
                        <a:rPr lang="en-US"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We like Spanish class and English class.</a:t>
                      </a:r>
                    </a:p>
                    <a:p>
                      <a:endParaRPr lang="en-US" sz="1800" b="1"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Les </a:t>
                      </a:r>
                      <a:r>
                        <a:rPr lang="en-US" sz="1800" b="1" i="0" u="none" strike="noStrike" kern="1200" baseline="0" dirty="0" err="1">
                          <a:solidFill>
                            <a:schemeClr val="tx1"/>
                          </a:solidFill>
                          <a:latin typeface="Arial" panose="020B0604020202020204" pitchFamily="34" charset="0"/>
                          <a:ea typeface="+mn-ea"/>
                          <a:cs typeface="Arial" panose="020B0604020202020204" pitchFamily="34" charset="0"/>
                        </a:rPr>
                        <a:t>gusta</a:t>
                      </a:r>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 el </a:t>
                      </a:r>
                      <a:r>
                        <a:rPr lang="en-US" sz="1800" b="1" i="0" u="none" strike="noStrike" kern="1200" baseline="0" dirty="0" err="1">
                          <a:solidFill>
                            <a:schemeClr val="tx1"/>
                          </a:solidFill>
                          <a:latin typeface="Arial" panose="020B0604020202020204" pitchFamily="34" charset="0"/>
                          <a:ea typeface="+mn-ea"/>
                          <a:cs typeface="Arial" panose="020B0604020202020204" pitchFamily="34" charset="0"/>
                        </a:rPr>
                        <a:t>arte</a:t>
                      </a:r>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 </a:t>
                      </a:r>
                    </a:p>
                    <a:p>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800" b="1" i="0" u="none" strike="noStrike" kern="1200" baseline="0" dirty="0" err="1">
                          <a:solidFill>
                            <a:schemeClr val="tx1"/>
                          </a:solidFill>
                          <a:latin typeface="Arial" panose="020B0604020202020204" pitchFamily="34" charset="0"/>
                          <a:ea typeface="+mn-ea"/>
                          <a:cs typeface="Arial" panose="020B0604020202020204" pitchFamily="34" charset="0"/>
                        </a:rPr>
                        <a:t>ustedes</a:t>
                      </a:r>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800" b="1" i="0" u="none" strike="noStrike" kern="1200" baseline="0" dirty="0" err="1">
                          <a:solidFill>
                            <a:schemeClr val="tx1"/>
                          </a:solidFill>
                          <a:latin typeface="Arial" panose="020B0604020202020204" pitchFamily="34" charset="0"/>
                          <a:ea typeface="+mn-ea"/>
                          <a:cs typeface="Arial" panose="020B0604020202020204" pitchFamily="34" charset="0"/>
                        </a:rPr>
                        <a:t>ellos</a:t>
                      </a:r>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800" b="1" i="0" u="none" strike="noStrike" kern="1200" baseline="0" dirty="0" err="1">
                          <a:solidFill>
                            <a:schemeClr val="tx1"/>
                          </a:solidFill>
                          <a:latin typeface="Arial" panose="020B0604020202020204" pitchFamily="34" charset="0"/>
                          <a:ea typeface="+mn-ea"/>
                          <a:cs typeface="Arial" panose="020B0604020202020204" pitchFamily="34" charset="0"/>
                        </a:rPr>
                        <a:t>ellas</a:t>
                      </a:r>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a:t>
                      </a:r>
                    </a:p>
                    <a:p>
                      <a:r>
                        <a:rPr lang="en-US"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You like art.  </a:t>
                      </a:r>
                    </a:p>
                    <a:p>
                      <a:r>
                        <a:rPr lang="en-US"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¿They like art.</a:t>
                      </a:r>
                      <a:endParaRPr lang="en-US" sz="1800" b="0" i="1" kern="1200" dirty="0">
                        <a:solidFill>
                          <a:schemeClr val="tx1"/>
                        </a:solidFill>
                        <a:latin typeface="Times New Roman" panose="02020603050405020304" pitchFamily="18" charset="0"/>
                        <a:ea typeface="+mn-ea"/>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2218573"/>
                  </a:ext>
                </a:extLst>
              </a:tr>
            </a:tbl>
          </a:graphicData>
        </a:graphic>
      </p:graphicFrame>
      <p:sp>
        <p:nvSpPr>
          <p:cNvPr id="6" name="Título 5">
            <a:extLst>
              <a:ext uri="{FF2B5EF4-FFF2-40B4-BE49-F238E27FC236}">
                <a16:creationId xmlns:a16="http://schemas.microsoft.com/office/drawing/2014/main" id="{75D06F79-915F-46EB-AA16-1027B6FFCEB0}"/>
              </a:ext>
            </a:extLst>
          </p:cNvPr>
          <p:cNvSpPr>
            <a:spLocks noGrp="1"/>
          </p:cNvSpPr>
          <p:nvPr>
            <p:ph type="title" idx="4294967295"/>
          </p:nvPr>
        </p:nvSpPr>
        <p:spPr>
          <a:xfrm>
            <a:off x="838200" y="-1325563"/>
            <a:ext cx="10515600" cy="1325563"/>
          </a:xfrm>
          <a:prstGeom prst="rect">
            <a:avLst/>
          </a:prstGeom>
        </p:spPr>
        <p:txBody>
          <a:bodyPr anchor="b"/>
          <a:lstStyle/>
          <a:p>
            <a:r>
              <a:rPr lang="es-CO" b="0" dirty="0" err="1"/>
              <a:t>Present</a:t>
            </a:r>
            <a:r>
              <a:rPr lang="es-CO" b="0" dirty="0"/>
              <a:t> tense </a:t>
            </a:r>
            <a:r>
              <a:rPr lang="es-CO" b="0" dirty="0" err="1"/>
              <a:t>of</a:t>
            </a:r>
            <a:r>
              <a:rPr lang="es-CO" b="0" dirty="0"/>
              <a:t> </a:t>
            </a:r>
            <a:r>
              <a:rPr lang="es-CO" dirty="0"/>
              <a:t>-ar </a:t>
            </a:r>
            <a:r>
              <a:rPr lang="es-CO" b="0" dirty="0" err="1"/>
              <a:t>verbs</a:t>
            </a:r>
            <a:endParaRPr lang="es-CO" dirty="0"/>
          </a:p>
        </p:txBody>
      </p:sp>
    </p:spTree>
    <p:extLst>
      <p:ext uri="{BB962C8B-B14F-4D97-AF65-F5344CB8AC3E}">
        <p14:creationId xmlns:p14="http://schemas.microsoft.com/office/powerpoint/2010/main" val="1450125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66CD45C-36B3-405E-B20A-629B453762DA}"/>
              </a:ext>
            </a:extLst>
          </p:cNvPr>
          <p:cNvSpPr>
            <a:spLocks noGrp="1"/>
          </p:cNvSpPr>
          <p:nvPr>
            <p:ph type="dt" sz="half" idx="10"/>
          </p:nvPr>
        </p:nvSpPr>
        <p:spPr/>
        <p:txBody>
          <a:bodyPr/>
          <a:lstStyle/>
          <a:p>
            <a:r>
              <a:rPr lang="es-CO" dirty="0"/>
              <a:t>2.1-14</a:t>
            </a:r>
            <a:endParaRPr lang="en-US" dirty="0"/>
          </a:p>
        </p:txBody>
      </p:sp>
      <p:sp>
        <p:nvSpPr>
          <p:cNvPr id="3" name="Marcador de pie de página 2">
            <a:extLst>
              <a:ext uri="{FF2B5EF4-FFF2-40B4-BE49-F238E27FC236}">
                <a16:creationId xmlns:a16="http://schemas.microsoft.com/office/drawing/2014/main" id="{242A0C4E-D297-4249-A95C-CA0C38024DDF}"/>
              </a:ext>
            </a:extLst>
          </p:cNvPr>
          <p:cNvSpPr>
            <a:spLocks noGrp="1"/>
          </p:cNvSpPr>
          <p:nvPr>
            <p:ph type="ftr" sz="quarter" idx="11"/>
          </p:nvPr>
        </p:nvSpPr>
        <p:spPr/>
        <p:txBody>
          <a:bodyPr/>
          <a:lstStyle/>
          <a:p>
            <a:r>
              <a:rPr lang="en-US"/>
              <a:t>© by Vista Higher Learning, Inc. All rights reserved.</a:t>
            </a:r>
            <a:endParaRPr lang="en-US" dirty="0"/>
          </a:p>
        </p:txBody>
      </p:sp>
      <p:sp>
        <p:nvSpPr>
          <p:cNvPr id="4" name="Rectángulo 3">
            <a:extLst>
              <a:ext uri="{FF2B5EF4-FFF2-40B4-BE49-F238E27FC236}">
                <a16:creationId xmlns:a16="http://schemas.microsoft.com/office/drawing/2014/main" id="{2109081E-39E0-47A1-A5F5-9279109165B8}"/>
              </a:ext>
            </a:extLst>
          </p:cNvPr>
          <p:cNvSpPr/>
          <p:nvPr/>
        </p:nvSpPr>
        <p:spPr>
          <a:xfrm>
            <a:off x="2628900" y="1606294"/>
            <a:ext cx="7772400" cy="3675389"/>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a:extLst>
              <a:ext uri="{FF2B5EF4-FFF2-40B4-BE49-F238E27FC236}">
                <a16:creationId xmlns:a16="http://schemas.microsoft.com/office/drawing/2014/main" id="{30521377-2F17-483A-8785-D3F87A6F8020}"/>
              </a:ext>
            </a:extLst>
          </p:cNvPr>
          <p:cNvSpPr txBox="1"/>
          <p:nvPr/>
        </p:nvSpPr>
        <p:spPr>
          <a:xfrm>
            <a:off x="2959100" y="1790446"/>
            <a:ext cx="7010400" cy="523220"/>
          </a:xfrm>
          <a:prstGeom prst="rect">
            <a:avLst/>
          </a:prstGeom>
          <a:noFill/>
        </p:spPr>
        <p:txBody>
          <a:bodyPr wrap="square" lIns="72000" rtlCol="0">
            <a:spAutoFit/>
          </a:bodyPr>
          <a:lstStyle/>
          <a:p>
            <a:pPr marL="1668463" lvl="3"/>
            <a:r>
              <a:rPr lang="en-US" sz="1400" dirty="0">
                <a:latin typeface="Arial" panose="020B0604020202020204" pitchFamily="34" charset="0"/>
                <a:cs typeface="Arial" panose="020B0604020202020204" pitchFamily="34" charset="0"/>
              </a:rPr>
              <a:t>Provide the present tense forms of these verbs. The first items have been done for you.</a:t>
            </a:r>
            <a:endParaRPr lang="es-ES" sz="1400" dirty="0">
              <a:latin typeface="Arial" panose="020B0604020202020204" pitchFamily="34" charset="0"/>
              <a:cs typeface="Arial" panose="020B0604020202020204" pitchFamily="34" charset="0"/>
            </a:endParaRPr>
          </a:p>
        </p:txBody>
      </p:sp>
      <p:sp>
        <p:nvSpPr>
          <p:cNvPr id="6" name="Rectángulo: esquinas redondeadas 5">
            <a:extLst>
              <a:ext uri="{FF2B5EF4-FFF2-40B4-BE49-F238E27FC236}">
                <a16:creationId xmlns:a16="http://schemas.microsoft.com/office/drawing/2014/main" id="{DED60D8A-6CDE-4CF8-A0C4-3F720EFCA36A}"/>
              </a:ext>
            </a:extLst>
          </p:cNvPr>
          <p:cNvSpPr/>
          <p:nvPr/>
        </p:nvSpPr>
        <p:spPr>
          <a:xfrm>
            <a:off x="3001511" y="1841246"/>
            <a:ext cx="1603375" cy="441325"/>
          </a:xfrm>
          <a:prstGeom prst="roundRect">
            <a:avLst/>
          </a:prstGeom>
          <a:solidFill>
            <a:srgbClr val="0060B4"/>
          </a:solidFill>
          <a:ln>
            <a:noFill/>
          </a:ln>
        </p:spPr>
        <p:style>
          <a:lnRef idx="2">
            <a:schemeClr val="accent1">
              <a:shade val="50000"/>
            </a:schemeClr>
          </a:lnRef>
          <a:fillRef idx="1">
            <a:schemeClr val="accent1"/>
          </a:fillRef>
          <a:effectRef idx="0">
            <a:schemeClr val="accent1"/>
          </a:effectRef>
          <a:fontRef idx="minor">
            <a:schemeClr val="lt1"/>
          </a:fontRef>
        </p:style>
        <p:txBody>
          <a:bodyPr tIns="432000" bIns="432000" numCol="1" rtlCol="0" anchor="ctr"/>
          <a:lstStyle/>
          <a:p>
            <a:pPr algn="ctr"/>
            <a:r>
              <a:rPr lang="es-CO" sz="1400" b="1" dirty="0">
                <a:latin typeface="Arial" panose="020B0604020202020204" pitchFamily="34" charset="0"/>
                <a:cs typeface="Arial" panose="020B0604020202020204" pitchFamily="34" charset="0"/>
              </a:rPr>
              <a:t>¡INTÉNTALO!</a:t>
            </a:r>
          </a:p>
        </p:txBody>
      </p:sp>
      <p:graphicFrame>
        <p:nvGraphicFramePr>
          <p:cNvPr id="7" name="Tabla 18">
            <a:extLst>
              <a:ext uri="{FF2B5EF4-FFF2-40B4-BE49-F238E27FC236}">
                <a16:creationId xmlns:a16="http://schemas.microsoft.com/office/drawing/2014/main" id="{EC39B6FC-02F2-44B5-8737-5FA802BCF03F}"/>
              </a:ext>
            </a:extLst>
          </p:cNvPr>
          <p:cNvGraphicFramePr>
            <a:graphicFrameLocks noGrp="1"/>
          </p:cNvGraphicFramePr>
          <p:nvPr>
            <p:extLst>
              <p:ext uri="{D42A27DB-BD31-4B8C-83A1-F6EECF244321}">
                <p14:modId xmlns:p14="http://schemas.microsoft.com/office/powerpoint/2010/main" val="3351877815"/>
              </p:ext>
            </p:extLst>
          </p:nvPr>
        </p:nvGraphicFramePr>
        <p:xfrm>
          <a:off x="3001511" y="2503215"/>
          <a:ext cx="7099300" cy="2578276"/>
        </p:xfrm>
        <a:graphic>
          <a:graphicData uri="http://schemas.openxmlformats.org/drawingml/2006/table">
            <a:tbl>
              <a:tblPr firstRow="1" bandRow="1">
                <a:tableStyleId>{5C22544A-7EE6-4342-B048-85BDC9FD1C3A}</a:tableStyleId>
              </a:tblPr>
              <a:tblGrid>
                <a:gridCol w="3803650">
                  <a:extLst>
                    <a:ext uri="{9D8B030D-6E8A-4147-A177-3AD203B41FA5}">
                      <a16:colId xmlns:a16="http://schemas.microsoft.com/office/drawing/2014/main" val="1531092812"/>
                    </a:ext>
                  </a:extLst>
                </a:gridCol>
                <a:gridCol w="3295650">
                  <a:extLst>
                    <a:ext uri="{9D8B030D-6E8A-4147-A177-3AD203B41FA5}">
                      <a16:colId xmlns:a16="http://schemas.microsoft.com/office/drawing/2014/main" val="159213880"/>
                    </a:ext>
                  </a:extLst>
                </a:gridCol>
              </a:tblGrid>
              <a:tr h="313972">
                <a:tc>
                  <a:txBody>
                    <a:bodyPr/>
                    <a:lstStyle/>
                    <a:p>
                      <a:pPr marL="432000" indent="-180975" algn="l">
                        <a:spcAft>
                          <a:spcPts val="800"/>
                        </a:spcAft>
                        <a:buNone/>
                        <a:tabLst>
                          <a:tab pos="180975" algn="l"/>
                        </a:tabLst>
                      </a:pPr>
                      <a:r>
                        <a:rPr lang="es-CO" sz="1800" b="1" i="0" u="none" strike="noStrike" kern="1200" baseline="0" dirty="0">
                          <a:solidFill>
                            <a:schemeClr val="tx1"/>
                          </a:solidFill>
                          <a:latin typeface="Arial" panose="020B0604020202020204" pitchFamily="34" charset="0"/>
                          <a:ea typeface="+mn-ea"/>
                          <a:cs typeface="Arial" panose="020B0604020202020204" pitchFamily="34" charset="0"/>
                        </a:rPr>
                        <a:t>     hablar</a:t>
                      </a:r>
                      <a:endParaRPr lang="es-CO" sz="1800" b="0" i="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540000" indent="-198438">
                        <a:spcAft>
                          <a:spcPts val="800"/>
                        </a:spcAft>
                      </a:pPr>
                      <a:r>
                        <a:rPr lang="es-CO" sz="1800" b="1" i="0" kern="1200" dirty="0">
                          <a:solidFill>
                            <a:schemeClr val="tx1">
                              <a:lumMod val="95000"/>
                              <a:lumOff val="5000"/>
                            </a:schemeClr>
                          </a:solidFill>
                          <a:latin typeface="Arial" panose="020B0604020202020204" pitchFamily="34" charset="0"/>
                          <a:ea typeface="+mn-ea"/>
                          <a:cs typeface="Arial" panose="020B0604020202020204" pitchFamily="34" charset="0"/>
                        </a:rPr>
                        <a:t>gustar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2953038"/>
                  </a:ext>
                </a:extLst>
              </a:tr>
              <a:tr h="2212516">
                <a:tc>
                  <a:txBody>
                    <a:bodyPr/>
                    <a:lstStyle/>
                    <a:p>
                      <a:pPr marL="342900" indent="-342900">
                        <a:lnSpc>
                          <a:spcPct val="150000"/>
                        </a:lnSpc>
                        <a:spcAft>
                          <a:spcPts val="800"/>
                        </a:spcAft>
                        <a:buAutoNum type="arabicPeriod"/>
                        <a:tabLst>
                          <a:tab pos="180975" algn="l"/>
                        </a:tabLst>
                      </a:pPr>
                      <a:r>
                        <a:rPr lang="es-ES" sz="1400" b="0" dirty="0">
                          <a:solidFill>
                            <a:schemeClr val="tx1">
                              <a:lumMod val="95000"/>
                              <a:lumOff val="5000"/>
                            </a:schemeClr>
                          </a:solidFill>
                          <a:latin typeface="Times New Roman" panose="02020603050405020304" pitchFamily="18" charset="0"/>
                          <a:cs typeface="Times New Roman" panose="02020603050405020304" pitchFamily="18" charset="0"/>
                        </a:rPr>
                        <a:t>Yo ___________  español. </a:t>
                      </a:r>
                    </a:p>
                    <a:p>
                      <a:pPr marL="342900" indent="-342900">
                        <a:lnSpc>
                          <a:spcPct val="150000"/>
                        </a:lnSpc>
                        <a:spcAft>
                          <a:spcPts val="800"/>
                        </a:spcAft>
                        <a:buAutoNum type="arabicPeriod"/>
                        <a:tabLst>
                          <a:tab pos="180975" algn="l"/>
                        </a:tabLst>
                      </a:pPr>
                      <a:r>
                        <a:rPr lang="es-ES" sz="1400" b="0" dirty="0">
                          <a:solidFill>
                            <a:schemeClr val="tx1">
                              <a:lumMod val="95000"/>
                              <a:lumOff val="5000"/>
                            </a:schemeClr>
                          </a:solidFill>
                          <a:latin typeface="Times New Roman" panose="02020603050405020304" pitchFamily="18" charset="0"/>
                          <a:cs typeface="Times New Roman" panose="02020603050405020304" pitchFamily="18" charset="0"/>
                        </a:rPr>
                        <a:t>Ellos  ___________ español. </a:t>
                      </a:r>
                    </a:p>
                    <a:p>
                      <a:pPr marL="342900" indent="-342900">
                        <a:lnSpc>
                          <a:spcPct val="150000"/>
                        </a:lnSpc>
                        <a:spcAft>
                          <a:spcPts val="800"/>
                        </a:spcAft>
                        <a:buAutoNum type="arabicPeriod"/>
                        <a:tabLst>
                          <a:tab pos="180975" algn="l"/>
                        </a:tabLst>
                      </a:pPr>
                      <a:r>
                        <a:rPr lang="es-ES" sz="1400" b="0" dirty="0">
                          <a:solidFill>
                            <a:schemeClr val="tx1">
                              <a:lumMod val="95000"/>
                              <a:lumOff val="5000"/>
                            </a:schemeClr>
                          </a:solidFill>
                          <a:latin typeface="Times New Roman" panose="02020603050405020304" pitchFamily="18" charset="0"/>
                          <a:cs typeface="Times New Roman" panose="02020603050405020304" pitchFamily="18" charset="0"/>
                        </a:rPr>
                        <a:t>Inés ___________ español. </a:t>
                      </a:r>
                    </a:p>
                    <a:p>
                      <a:pPr marL="342900" indent="-342900">
                        <a:lnSpc>
                          <a:spcPct val="150000"/>
                        </a:lnSpc>
                        <a:spcAft>
                          <a:spcPts val="800"/>
                        </a:spcAft>
                        <a:buAutoNum type="arabicPeriod"/>
                        <a:tabLst>
                          <a:tab pos="180975" algn="l"/>
                        </a:tabLst>
                      </a:pPr>
                      <a:r>
                        <a:rPr lang="es-ES" sz="1400" b="0" dirty="0">
                          <a:solidFill>
                            <a:schemeClr val="tx1">
                              <a:lumMod val="95000"/>
                              <a:lumOff val="5000"/>
                            </a:schemeClr>
                          </a:solidFill>
                          <a:latin typeface="Times New Roman" panose="02020603050405020304" pitchFamily="18" charset="0"/>
                          <a:cs typeface="Times New Roman" panose="02020603050405020304" pitchFamily="18" charset="0"/>
                        </a:rPr>
                        <a:t>Nosotras  ___________ español.</a:t>
                      </a:r>
                    </a:p>
                    <a:p>
                      <a:pPr marL="342900" indent="-342900">
                        <a:lnSpc>
                          <a:spcPct val="150000"/>
                        </a:lnSpc>
                        <a:spcAft>
                          <a:spcPts val="800"/>
                        </a:spcAft>
                        <a:buAutoNum type="arabicPeriod"/>
                        <a:tabLst>
                          <a:tab pos="180975" algn="l"/>
                        </a:tabLst>
                      </a:pPr>
                      <a:r>
                        <a:rPr lang="es-ES" sz="1400" b="0" dirty="0">
                          <a:solidFill>
                            <a:schemeClr val="tx1">
                              <a:lumMod val="95000"/>
                              <a:lumOff val="5000"/>
                            </a:schemeClr>
                          </a:solidFill>
                          <a:latin typeface="Times New Roman" panose="02020603050405020304" pitchFamily="18" charset="0"/>
                          <a:cs typeface="Times New Roman" panose="02020603050405020304" pitchFamily="18" charset="0"/>
                        </a:rPr>
                        <a:t>Tú ___________ español.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80975" indent="-180975">
                        <a:lnSpc>
                          <a:spcPct val="150000"/>
                        </a:lnSpc>
                        <a:spcAft>
                          <a:spcPts val="800"/>
                        </a:spcAft>
                        <a:buNone/>
                        <a:tabLst>
                          <a:tab pos="180975" algn="l"/>
                        </a:tabLst>
                      </a:pPr>
                      <a:r>
                        <a:rPr lang="es-ES" sz="1400" b="0" dirty="0">
                          <a:solidFill>
                            <a:schemeClr val="tx1">
                              <a:lumMod val="95000"/>
                              <a:lumOff val="5000"/>
                            </a:schemeClr>
                          </a:solidFill>
                          <a:latin typeface="Times New Roman" panose="02020603050405020304" pitchFamily="18" charset="0"/>
                          <a:cs typeface="Times New Roman" panose="02020603050405020304" pitchFamily="18" charset="0"/>
                        </a:rPr>
                        <a:t>1. ___________ e</a:t>
                      </a:r>
                      <a:r>
                        <a:rPr lang="es-CO" sz="1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l café. (a mí)</a:t>
                      </a:r>
                    </a:p>
                    <a:p>
                      <a:pPr marL="180975" indent="-180975">
                        <a:lnSpc>
                          <a:spcPct val="150000"/>
                        </a:lnSpc>
                        <a:spcAft>
                          <a:spcPts val="800"/>
                        </a:spcAft>
                        <a:buNone/>
                        <a:tabLst>
                          <a:tab pos="180975" algn="l"/>
                        </a:tabLst>
                      </a:pPr>
                      <a:r>
                        <a:rPr lang="es-ES" sz="1400" b="0" dirty="0">
                          <a:solidFill>
                            <a:schemeClr val="tx1">
                              <a:lumMod val="95000"/>
                              <a:lumOff val="5000"/>
                            </a:schemeClr>
                          </a:solidFill>
                          <a:latin typeface="Times New Roman" panose="02020603050405020304" pitchFamily="18" charset="0"/>
                          <a:cs typeface="Times New Roman" panose="02020603050405020304" pitchFamily="18" charset="0"/>
                        </a:rPr>
                        <a:t>2. ¿ ___________ as clases? (a ti)</a:t>
                      </a:r>
                    </a:p>
                    <a:p>
                      <a:pPr marL="180975" indent="-180975">
                        <a:lnSpc>
                          <a:spcPct val="150000"/>
                        </a:lnSpc>
                        <a:spcAft>
                          <a:spcPts val="800"/>
                        </a:spcAft>
                        <a:buNone/>
                        <a:tabLst>
                          <a:tab pos="180975" algn="l"/>
                        </a:tabLst>
                      </a:pPr>
                      <a:r>
                        <a:rPr lang="es-ES" sz="1400" b="0" dirty="0">
                          <a:solidFill>
                            <a:schemeClr val="tx1">
                              <a:lumMod val="95000"/>
                              <a:lumOff val="5000"/>
                            </a:schemeClr>
                          </a:solidFill>
                          <a:latin typeface="Times New Roman" panose="02020603050405020304" pitchFamily="18" charset="0"/>
                          <a:cs typeface="Times New Roman" panose="02020603050405020304" pitchFamily="18" charset="0"/>
                        </a:rPr>
                        <a:t>3. No ___________ </a:t>
                      </a:r>
                      <a:r>
                        <a:rPr lang="es-CO" sz="1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el café. (a ti)</a:t>
                      </a:r>
                    </a:p>
                    <a:p>
                      <a:pPr marL="180975" indent="-180975">
                        <a:lnSpc>
                          <a:spcPct val="150000"/>
                        </a:lnSpc>
                        <a:spcAft>
                          <a:spcPts val="800"/>
                        </a:spcAft>
                        <a:buNone/>
                        <a:tabLst>
                          <a:tab pos="180975" algn="l"/>
                        </a:tabLst>
                      </a:pPr>
                      <a:r>
                        <a:rPr lang="es-ES" sz="1400" b="0" dirty="0">
                          <a:solidFill>
                            <a:schemeClr val="tx1">
                              <a:lumMod val="95000"/>
                              <a:lumOff val="5000"/>
                            </a:schemeClr>
                          </a:solidFill>
                          <a:latin typeface="Times New Roman" panose="02020603050405020304" pitchFamily="18" charset="0"/>
                          <a:cs typeface="Times New Roman" panose="02020603050405020304" pitchFamily="18" charset="0"/>
                        </a:rPr>
                        <a:t>4. No ___________ </a:t>
                      </a:r>
                      <a:r>
                        <a:rPr lang="es-CO" sz="1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las clases. (a mí)</a:t>
                      </a:r>
                    </a:p>
                    <a:p>
                      <a:pPr marL="180975" indent="-180975">
                        <a:lnSpc>
                          <a:spcPct val="150000"/>
                        </a:lnSpc>
                        <a:spcAft>
                          <a:spcPts val="800"/>
                        </a:spcAft>
                        <a:buNone/>
                        <a:tabLst>
                          <a:tab pos="180975" algn="l"/>
                        </a:tabLst>
                      </a:pPr>
                      <a:r>
                        <a:rPr lang="es-ES" sz="1400" b="0" dirty="0">
                          <a:solidFill>
                            <a:schemeClr val="tx1">
                              <a:lumMod val="95000"/>
                              <a:lumOff val="5000"/>
                            </a:schemeClr>
                          </a:solidFill>
                          <a:latin typeface="Times New Roman" panose="02020603050405020304" pitchFamily="18" charset="0"/>
                          <a:cs typeface="Times New Roman" panose="02020603050405020304" pitchFamily="18" charset="0"/>
                        </a:rPr>
                        <a:t>5. No ___________ </a:t>
                      </a:r>
                      <a:r>
                        <a:rPr lang="es-CO" sz="1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el café. (a mí)</a:t>
                      </a:r>
                      <a:endParaRPr lang="es-ES" sz="1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7548276"/>
                  </a:ext>
                </a:extLst>
              </a:tr>
            </a:tbl>
          </a:graphicData>
        </a:graphic>
      </p:graphicFrame>
      <p:sp>
        <p:nvSpPr>
          <p:cNvPr id="8" name="CuadroTexto 7">
            <a:extLst>
              <a:ext uri="{FF2B5EF4-FFF2-40B4-BE49-F238E27FC236}">
                <a16:creationId xmlns:a16="http://schemas.microsoft.com/office/drawing/2014/main" id="{BCA1BBA7-6A7C-4119-BB13-A3904F6377B2}"/>
              </a:ext>
            </a:extLst>
          </p:cNvPr>
          <p:cNvSpPr txBox="1"/>
          <p:nvPr/>
        </p:nvSpPr>
        <p:spPr>
          <a:xfrm>
            <a:off x="3698207" y="2929835"/>
            <a:ext cx="988828" cy="292388"/>
          </a:xfrm>
          <a:prstGeom prst="rect">
            <a:avLst/>
          </a:prstGeom>
          <a:noFill/>
        </p:spPr>
        <p:txBody>
          <a:bodyPr wrap="square" rtlCol="0">
            <a:spAutoFit/>
          </a:bodyPr>
          <a:lstStyle/>
          <a:p>
            <a:pPr algn="ctr"/>
            <a:r>
              <a:rPr lang="es-ES" sz="1300" b="1" i="1" dirty="0">
                <a:solidFill>
                  <a:srgbClr val="0060B4"/>
                </a:solidFill>
                <a:latin typeface="Arial" panose="020B0604020202020204" pitchFamily="34" charset="0"/>
                <a:cs typeface="Arial" panose="020B0604020202020204" pitchFamily="34" charset="0"/>
              </a:rPr>
              <a:t>hablo</a:t>
            </a:r>
            <a:endParaRPr lang="es-CO" sz="1300" b="1" i="1" dirty="0">
              <a:solidFill>
                <a:srgbClr val="0060B4"/>
              </a:solidFill>
              <a:latin typeface="Arial" panose="020B0604020202020204" pitchFamily="34" charset="0"/>
              <a:cs typeface="Arial" panose="020B0604020202020204" pitchFamily="34" charset="0"/>
            </a:endParaRPr>
          </a:p>
        </p:txBody>
      </p:sp>
      <p:sp>
        <p:nvSpPr>
          <p:cNvPr id="10" name="Título 9">
            <a:extLst>
              <a:ext uri="{FF2B5EF4-FFF2-40B4-BE49-F238E27FC236}">
                <a16:creationId xmlns:a16="http://schemas.microsoft.com/office/drawing/2014/main" id="{3A54E97D-9CBB-4B66-AC6B-D903B48E7FD9}"/>
              </a:ext>
            </a:extLst>
          </p:cNvPr>
          <p:cNvSpPr>
            <a:spLocks noGrp="1"/>
          </p:cNvSpPr>
          <p:nvPr>
            <p:ph type="title" idx="4294967295"/>
          </p:nvPr>
        </p:nvSpPr>
        <p:spPr>
          <a:xfrm>
            <a:off x="838200" y="-1325563"/>
            <a:ext cx="10515600" cy="1325563"/>
          </a:xfrm>
          <a:prstGeom prst="rect">
            <a:avLst/>
          </a:prstGeom>
        </p:spPr>
        <p:txBody>
          <a:bodyPr anchor="b"/>
          <a:lstStyle/>
          <a:p>
            <a:r>
              <a:rPr lang="es-CO" b="0" dirty="0" err="1"/>
              <a:t>Present</a:t>
            </a:r>
            <a:r>
              <a:rPr lang="es-CO" b="0" dirty="0"/>
              <a:t> tense </a:t>
            </a:r>
            <a:r>
              <a:rPr lang="es-CO" b="0" dirty="0" err="1"/>
              <a:t>of</a:t>
            </a:r>
            <a:r>
              <a:rPr lang="es-CO" b="0" dirty="0"/>
              <a:t> </a:t>
            </a:r>
            <a:r>
              <a:rPr lang="es-CO" dirty="0"/>
              <a:t>-ar </a:t>
            </a:r>
            <a:r>
              <a:rPr lang="es-CO" b="0" dirty="0" err="1"/>
              <a:t>verbs</a:t>
            </a:r>
            <a:endParaRPr lang="es-CO" dirty="0"/>
          </a:p>
        </p:txBody>
      </p:sp>
      <p:sp>
        <p:nvSpPr>
          <p:cNvPr id="14" name="CuadroTexto 13">
            <a:extLst>
              <a:ext uri="{FF2B5EF4-FFF2-40B4-BE49-F238E27FC236}">
                <a16:creationId xmlns:a16="http://schemas.microsoft.com/office/drawing/2014/main" id="{E663C9FF-769F-4901-9DEB-B5FD240EFA9F}"/>
              </a:ext>
            </a:extLst>
          </p:cNvPr>
          <p:cNvSpPr txBox="1"/>
          <p:nvPr/>
        </p:nvSpPr>
        <p:spPr>
          <a:xfrm>
            <a:off x="7075215" y="2929835"/>
            <a:ext cx="988828" cy="292388"/>
          </a:xfrm>
          <a:prstGeom prst="rect">
            <a:avLst/>
          </a:prstGeom>
          <a:noFill/>
        </p:spPr>
        <p:txBody>
          <a:bodyPr wrap="square" rtlCol="0">
            <a:spAutoFit/>
          </a:bodyPr>
          <a:lstStyle/>
          <a:p>
            <a:pPr algn="ctr"/>
            <a:r>
              <a:rPr lang="es-ES" sz="1300" b="1" i="1" dirty="0">
                <a:solidFill>
                  <a:srgbClr val="0060B4"/>
                </a:solidFill>
                <a:latin typeface="Arial" panose="020B0604020202020204" pitchFamily="34" charset="0"/>
                <a:cs typeface="Arial" panose="020B0604020202020204" pitchFamily="34" charset="0"/>
              </a:rPr>
              <a:t>Me gusta</a:t>
            </a:r>
            <a:endParaRPr lang="es-CO" sz="1300" b="1" i="1" dirty="0">
              <a:solidFill>
                <a:srgbClr val="0060B4"/>
              </a:solidFill>
              <a:latin typeface="Arial" panose="020B0604020202020204" pitchFamily="34" charset="0"/>
              <a:cs typeface="Arial" panose="020B0604020202020204" pitchFamily="34" charset="0"/>
            </a:endParaRPr>
          </a:p>
        </p:txBody>
      </p:sp>
      <p:sp>
        <p:nvSpPr>
          <p:cNvPr id="15" name="Rectángulo: esquinas redondeadas 14">
            <a:extLst>
              <a:ext uri="{FF2B5EF4-FFF2-40B4-BE49-F238E27FC236}">
                <a16:creationId xmlns:a16="http://schemas.microsoft.com/office/drawing/2014/main" id="{B12E6E07-03CA-49CD-B185-5DCB03CA6E6C}"/>
              </a:ext>
            </a:extLst>
          </p:cNvPr>
          <p:cNvSpPr/>
          <p:nvPr/>
        </p:nvSpPr>
        <p:spPr>
          <a:xfrm>
            <a:off x="3334813" y="2557602"/>
            <a:ext cx="1296000" cy="252531"/>
          </a:xfrm>
          <a:prstGeom prst="roundRect">
            <a:avLst>
              <a:gd name="adj" fmla="val 50000"/>
            </a:avLst>
          </a:prstGeom>
          <a:noFill/>
          <a:ln w="12700">
            <a:solidFill>
              <a:srgbClr val="F7941E"/>
            </a:solidFill>
          </a:ln>
        </p:spPr>
        <p:style>
          <a:lnRef idx="2">
            <a:schemeClr val="accent1">
              <a:shade val="50000"/>
            </a:schemeClr>
          </a:lnRef>
          <a:fillRef idx="1">
            <a:schemeClr val="accent1"/>
          </a:fillRef>
          <a:effectRef idx="0">
            <a:schemeClr val="accent1"/>
          </a:effectRef>
          <a:fontRef idx="minor">
            <a:schemeClr val="lt1"/>
          </a:fontRef>
        </p:style>
        <p:txBody>
          <a:bodyPr tIns="432000" bIns="432000" numCol="1" rtlCol="0" anchor="ctr"/>
          <a:lstStyle/>
          <a:p>
            <a:pPr algn="ctr"/>
            <a:endParaRPr lang="es-CO" sz="1400" b="1" dirty="0">
              <a:solidFill>
                <a:srgbClr val="000000"/>
              </a:solidFill>
              <a:latin typeface="Arial" panose="020B0604020202020204" pitchFamily="34" charset="0"/>
              <a:cs typeface="Arial" panose="020B0604020202020204" pitchFamily="34" charset="0"/>
            </a:endParaRPr>
          </a:p>
        </p:txBody>
      </p:sp>
      <p:sp>
        <p:nvSpPr>
          <p:cNvPr id="16" name="Rectángulo: esquinas redondeadas 15">
            <a:extLst>
              <a:ext uri="{FF2B5EF4-FFF2-40B4-BE49-F238E27FC236}">
                <a16:creationId xmlns:a16="http://schemas.microsoft.com/office/drawing/2014/main" id="{24F95964-8A0B-49C1-9E75-F62290F9553A}"/>
              </a:ext>
            </a:extLst>
          </p:cNvPr>
          <p:cNvSpPr/>
          <p:nvPr/>
        </p:nvSpPr>
        <p:spPr>
          <a:xfrm>
            <a:off x="6907981" y="2552860"/>
            <a:ext cx="1296000" cy="252531"/>
          </a:xfrm>
          <a:prstGeom prst="roundRect">
            <a:avLst>
              <a:gd name="adj" fmla="val 50000"/>
            </a:avLst>
          </a:prstGeom>
          <a:noFill/>
          <a:ln w="12700">
            <a:solidFill>
              <a:srgbClr val="F7941E"/>
            </a:solidFill>
          </a:ln>
        </p:spPr>
        <p:style>
          <a:lnRef idx="2">
            <a:schemeClr val="accent1">
              <a:shade val="50000"/>
            </a:schemeClr>
          </a:lnRef>
          <a:fillRef idx="1">
            <a:schemeClr val="accent1"/>
          </a:fillRef>
          <a:effectRef idx="0">
            <a:schemeClr val="accent1"/>
          </a:effectRef>
          <a:fontRef idx="minor">
            <a:schemeClr val="lt1"/>
          </a:fontRef>
        </p:style>
        <p:txBody>
          <a:bodyPr tIns="432000" bIns="432000" numCol="1" rtlCol="0" anchor="ctr"/>
          <a:lstStyle/>
          <a:p>
            <a:pPr algn="ctr"/>
            <a:endParaRPr lang="es-CO" sz="14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9823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D3102721-3430-4629-B615-1A7C11F194FB}"/>
              </a:ext>
            </a:extLst>
          </p:cNvPr>
          <p:cNvSpPr>
            <a:spLocks noGrp="1"/>
          </p:cNvSpPr>
          <p:nvPr>
            <p:ph type="body" sz="quarter" idx="12"/>
          </p:nvPr>
        </p:nvSpPr>
        <p:spPr>
          <a:xfrm>
            <a:off x="2439661" y="1602184"/>
            <a:ext cx="7938779" cy="1002898"/>
          </a:xfrm>
        </p:spPr>
        <p:txBody>
          <a:bodyPr/>
          <a:lstStyle/>
          <a:p>
            <a:r>
              <a:rPr lang="en-US" dirty="0"/>
              <a:t>In this lesson, you will learn the forms of regular </a:t>
            </a:r>
            <a:r>
              <a:rPr lang="en-US" b="1" dirty="0"/>
              <a:t>-</a:t>
            </a:r>
            <a:r>
              <a:rPr lang="en-US" b="1" dirty="0" err="1"/>
              <a:t>ar</a:t>
            </a:r>
            <a:r>
              <a:rPr lang="en-US" b="1" dirty="0"/>
              <a:t> </a:t>
            </a:r>
            <a:r>
              <a:rPr lang="en-US" dirty="0"/>
              <a:t>verbs. </a:t>
            </a:r>
            <a:endParaRPr lang="es-CO" dirty="0"/>
          </a:p>
        </p:txBody>
      </p:sp>
      <p:sp>
        <p:nvSpPr>
          <p:cNvPr id="2" name="Marcador de fecha 1">
            <a:extLst>
              <a:ext uri="{FF2B5EF4-FFF2-40B4-BE49-F238E27FC236}">
                <a16:creationId xmlns:a16="http://schemas.microsoft.com/office/drawing/2014/main" id="{4A947DBB-94DC-4378-A986-9C60231554BC}"/>
              </a:ext>
            </a:extLst>
          </p:cNvPr>
          <p:cNvSpPr>
            <a:spLocks noGrp="1"/>
          </p:cNvSpPr>
          <p:nvPr>
            <p:ph type="dt" sz="half" idx="10"/>
          </p:nvPr>
        </p:nvSpPr>
        <p:spPr/>
        <p:txBody>
          <a:bodyPr/>
          <a:lstStyle/>
          <a:p>
            <a:r>
              <a:rPr lang="es-CO" dirty="0"/>
              <a:t>2.1-2</a:t>
            </a:r>
            <a:endParaRPr lang="en-US" dirty="0"/>
          </a:p>
        </p:txBody>
      </p:sp>
      <p:sp>
        <p:nvSpPr>
          <p:cNvPr id="3" name="Marcador de pie de página 2">
            <a:extLst>
              <a:ext uri="{FF2B5EF4-FFF2-40B4-BE49-F238E27FC236}">
                <a16:creationId xmlns:a16="http://schemas.microsoft.com/office/drawing/2014/main" id="{46541870-4890-4072-8EDA-CAC2B78632BD}"/>
              </a:ext>
            </a:extLst>
          </p:cNvPr>
          <p:cNvSpPr>
            <a:spLocks noGrp="1"/>
          </p:cNvSpPr>
          <p:nvPr>
            <p:ph type="ftr" sz="quarter" idx="11"/>
          </p:nvPr>
        </p:nvSpPr>
        <p:spPr/>
        <p:txBody>
          <a:bodyPr/>
          <a:lstStyle/>
          <a:p>
            <a:r>
              <a:rPr lang="en-US"/>
              <a:t>© by Vista Higher Learning, Inc. All rights reserved.</a:t>
            </a:r>
            <a:endParaRPr lang="en-US" dirty="0"/>
          </a:p>
        </p:txBody>
      </p:sp>
      <p:sp>
        <p:nvSpPr>
          <p:cNvPr id="5" name="Rectángulo: esquinas superiores redondeadas 4">
            <a:extLst>
              <a:ext uri="{FF2B5EF4-FFF2-40B4-BE49-F238E27FC236}">
                <a16:creationId xmlns:a16="http://schemas.microsoft.com/office/drawing/2014/main" id="{64E88582-31A0-48FE-811F-4529C3FE42CE}"/>
              </a:ext>
            </a:extLst>
          </p:cNvPr>
          <p:cNvSpPr/>
          <p:nvPr/>
        </p:nvSpPr>
        <p:spPr>
          <a:xfrm>
            <a:off x="3189594" y="2982946"/>
            <a:ext cx="7242083" cy="3157728"/>
          </a:xfrm>
          <a:prstGeom prst="round2SameRect">
            <a:avLst>
              <a:gd name="adj1" fmla="val 0"/>
              <a:gd name="adj2" fmla="val 12481"/>
            </a:avLst>
          </a:prstGeom>
          <a:solidFill>
            <a:srgbClr val="F8F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ángulo: esquinas redondeadas 5">
            <a:extLst>
              <a:ext uri="{FF2B5EF4-FFF2-40B4-BE49-F238E27FC236}">
                <a16:creationId xmlns:a16="http://schemas.microsoft.com/office/drawing/2014/main" id="{8A1E2BE6-FD93-462E-8CB5-A2B8836E19DF}"/>
              </a:ext>
            </a:extLst>
          </p:cNvPr>
          <p:cNvSpPr/>
          <p:nvPr/>
        </p:nvSpPr>
        <p:spPr>
          <a:xfrm>
            <a:off x="3022359" y="2754345"/>
            <a:ext cx="7542614" cy="457200"/>
          </a:xfrm>
          <a:prstGeom prst="roundRect">
            <a:avLst>
              <a:gd name="adj" fmla="val 33334"/>
            </a:avLst>
          </a:prstGeom>
          <a:solidFill>
            <a:srgbClr val="006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The verb </a:t>
            </a:r>
            <a:r>
              <a:rPr lang="en-US" b="1" dirty="0" err="1">
                <a:latin typeface="Arial" panose="020B0604020202020204" pitchFamily="34" charset="0"/>
                <a:cs typeface="Arial" panose="020B0604020202020204" pitchFamily="34" charset="0"/>
              </a:rPr>
              <a:t>estudiar</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to study</a:t>
            </a:r>
            <a:r>
              <a:rPr lang="en-US" dirty="0">
                <a:latin typeface="Arial" panose="020B0604020202020204" pitchFamily="34" charset="0"/>
                <a:cs typeface="Arial" panose="020B0604020202020204" pitchFamily="34" charset="0"/>
              </a:rPr>
              <a:t>)</a:t>
            </a:r>
            <a:endParaRPr lang="es-CO" dirty="0">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259C18EB-4F72-4210-BA97-D6F5100DE785}"/>
              </a:ext>
            </a:extLst>
          </p:cNvPr>
          <p:cNvSpPr/>
          <p:nvPr/>
        </p:nvSpPr>
        <p:spPr>
          <a:xfrm>
            <a:off x="6815468" y="3398370"/>
            <a:ext cx="567971" cy="1006934"/>
          </a:xfrm>
          <a:prstGeom prst="rect">
            <a:avLst/>
          </a:prstGeom>
          <a:solidFill>
            <a:srgbClr val="FFF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Rectángulo 11">
            <a:extLst>
              <a:ext uri="{FF2B5EF4-FFF2-40B4-BE49-F238E27FC236}">
                <a16:creationId xmlns:a16="http://schemas.microsoft.com/office/drawing/2014/main" id="{BCBFDEF7-1544-4210-827A-2EC3DE410328}"/>
              </a:ext>
            </a:extLst>
          </p:cNvPr>
          <p:cNvSpPr/>
          <p:nvPr/>
        </p:nvSpPr>
        <p:spPr>
          <a:xfrm>
            <a:off x="6815468" y="4741885"/>
            <a:ext cx="567971" cy="1006934"/>
          </a:xfrm>
          <a:prstGeom prst="rect">
            <a:avLst/>
          </a:prstGeom>
          <a:solidFill>
            <a:srgbClr val="FFF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7" name="Tabla 16">
            <a:extLst>
              <a:ext uri="{FF2B5EF4-FFF2-40B4-BE49-F238E27FC236}">
                <a16:creationId xmlns:a16="http://schemas.microsoft.com/office/drawing/2014/main" id="{92F67FB3-5622-43CB-858B-CAF4E59278E9}"/>
              </a:ext>
            </a:extLst>
          </p:cNvPr>
          <p:cNvGraphicFramePr>
            <a:graphicFrameLocks noGrp="1"/>
          </p:cNvGraphicFramePr>
          <p:nvPr>
            <p:extLst>
              <p:ext uri="{D42A27DB-BD31-4B8C-83A1-F6EECF244321}">
                <p14:modId xmlns:p14="http://schemas.microsoft.com/office/powerpoint/2010/main" val="3972813734"/>
              </p:ext>
            </p:extLst>
          </p:nvPr>
        </p:nvGraphicFramePr>
        <p:xfrm>
          <a:off x="4481184" y="3400976"/>
          <a:ext cx="5950494" cy="2590800"/>
        </p:xfrm>
        <a:graphic>
          <a:graphicData uri="http://schemas.openxmlformats.org/drawingml/2006/table">
            <a:tbl>
              <a:tblPr firstRow="1" bandRow="1">
                <a:tableStyleId>{5C22544A-7EE6-4342-B048-85BDC9FD1C3A}</a:tableStyleId>
              </a:tblPr>
              <a:tblGrid>
                <a:gridCol w="1554844">
                  <a:extLst>
                    <a:ext uri="{9D8B030D-6E8A-4147-A177-3AD203B41FA5}">
                      <a16:colId xmlns:a16="http://schemas.microsoft.com/office/drawing/2014/main" val="2753172744"/>
                    </a:ext>
                  </a:extLst>
                </a:gridCol>
                <a:gridCol w="1538478">
                  <a:extLst>
                    <a:ext uri="{9D8B030D-6E8A-4147-A177-3AD203B41FA5}">
                      <a16:colId xmlns:a16="http://schemas.microsoft.com/office/drawing/2014/main" val="2994397550"/>
                    </a:ext>
                  </a:extLst>
                </a:gridCol>
                <a:gridCol w="2857172">
                  <a:extLst>
                    <a:ext uri="{9D8B030D-6E8A-4147-A177-3AD203B41FA5}">
                      <a16:colId xmlns:a16="http://schemas.microsoft.com/office/drawing/2014/main" val="2174551037"/>
                    </a:ext>
                  </a:extLst>
                </a:gridCol>
              </a:tblGrid>
              <a:tr h="326396">
                <a:tc>
                  <a:txBody>
                    <a:bodyPr/>
                    <a:lstStyle/>
                    <a:p>
                      <a:pPr algn="r"/>
                      <a:r>
                        <a:rPr lang="es-CO" sz="1600" b="0" i="0" dirty="0">
                          <a:solidFill>
                            <a:schemeClr val="tx1"/>
                          </a:solidFill>
                          <a:latin typeface="Arial" panose="020B0604020202020204" pitchFamily="34" charset="0"/>
                          <a:cs typeface="Arial" panose="020B0604020202020204" pitchFamily="34" charset="0"/>
                        </a:rPr>
                        <a:t>yo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marL="144000" lvl="1" algn="l"/>
                      <a:r>
                        <a:rPr lang="en-US" sz="1600" b="0" i="0" kern="1200" dirty="0" err="1">
                          <a:solidFill>
                            <a:schemeClr val="tx1"/>
                          </a:solidFill>
                          <a:latin typeface="Arial" panose="020B0604020202020204" pitchFamily="34" charset="0"/>
                          <a:ea typeface="+mn-ea"/>
                          <a:cs typeface="Arial" panose="020B0604020202020204" pitchFamily="34" charset="0"/>
                        </a:rPr>
                        <a:t>estudi</a:t>
                      </a:r>
                      <a:r>
                        <a:rPr lang="en-US" sz="1600" b="1" i="0" kern="1200" dirty="0" err="1">
                          <a:solidFill>
                            <a:schemeClr val="tx1"/>
                          </a:solidFill>
                          <a:latin typeface="Arial" panose="020B0604020202020204" pitchFamily="34" charset="0"/>
                          <a:ea typeface="+mn-ea"/>
                          <a:cs typeface="Arial" panose="020B0604020202020204" pitchFamily="34" charset="0"/>
                        </a:rPr>
                        <a:t>o</a:t>
                      </a:r>
                      <a:endParaRPr lang="en-US" sz="1600" b="1" i="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l"/>
                      <a:r>
                        <a:rPr lang="es-CO" sz="1600" b="0" i="1" u="none" strike="noStrike" kern="1200" baseline="0" dirty="0">
                          <a:solidFill>
                            <a:schemeClr val="tx1"/>
                          </a:solidFill>
                          <a:latin typeface="Times New Roman" panose="02020603050405020304" pitchFamily="18" charset="0"/>
                          <a:ea typeface="+mn-ea"/>
                          <a:cs typeface="Times New Roman" panose="02020603050405020304" pitchFamily="18" charset="0"/>
                        </a:rPr>
                        <a:t>I </a:t>
                      </a:r>
                      <a:r>
                        <a:rPr lang="es-CO" sz="1600" b="0" i="1" u="none" strike="noStrike" kern="1200" baseline="0" dirty="0" err="1">
                          <a:solidFill>
                            <a:schemeClr val="tx1"/>
                          </a:solidFill>
                          <a:latin typeface="Times New Roman" panose="02020603050405020304" pitchFamily="18" charset="0"/>
                          <a:ea typeface="+mn-ea"/>
                          <a:cs typeface="Times New Roman" panose="02020603050405020304" pitchFamily="18" charset="0"/>
                        </a:rPr>
                        <a:t>study</a:t>
                      </a:r>
                      <a:r>
                        <a:rPr lang="es-CO" sz="16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endParaRPr lang="es-CO" sz="1600" b="0" i="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5706321"/>
                  </a:ext>
                </a:extLst>
              </a:tr>
              <a:tr h="326396">
                <a:tc>
                  <a:txBody>
                    <a:bodyPr/>
                    <a:lstStyle/>
                    <a:p>
                      <a:pPr algn="r"/>
                      <a:r>
                        <a:rPr lang="es-CO" sz="1600" b="0" i="0" dirty="0">
                          <a:solidFill>
                            <a:schemeClr val="tx1"/>
                          </a:solidFill>
                          <a:latin typeface="Arial" panose="020B0604020202020204" pitchFamily="34" charset="0"/>
                          <a:cs typeface="Arial" panose="020B0604020202020204" pitchFamily="34" charset="0"/>
                        </a:rPr>
                        <a:t>tú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144000" lvl="1" algn="l"/>
                      <a:r>
                        <a:rPr lang="en-US" sz="1600" b="0" i="0" kern="1200" dirty="0" err="1">
                          <a:solidFill>
                            <a:schemeClr val="tx1"/>
                          </a:solidFill>
                          <a:latin typeface="Arial" panose="020B0604020202020204" pitchFamily="34" charset="0"/>
                          <a:ea typeface="+mn-ea"/>
                          <a:cs typeface="Arial" panose="020B0604020202020204" pitchFamily="34" charset="0"/>
                        </a:rPr>
                        <a:t>estudi</a:t>
                      </a:r>
                      <a:r>
                        <a:rPr lang="en-US" sz="1600" b="1" i="0" kern="1200" dirty="0" err="1">
                          <a:solidFill>
                            <a:schemeClr val="tx1"/>
                          </a:solidFill>
                          <a:latin typeface="Arial" panose="020B0604020202020204" pitchFamily="34" charset="0"/>
                          <a:ea typeface="+mn-ea"/>
                          <a:cs typeface="Arial" panose="020B0604020202020204" pitchFamily="34" charset="0"/>
                        </a:rPr>
                        <a:t>as</a:t>
                      </a:r>
                      <a:endParaRPr lang="en-US" sz="1600" b="1" i="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s-CO" sz="1600" b="0" i="1" kern="1200" dirty="0" err="1">
                          <a:solidFill>
                            <a:schemeClr val="tx1"/>
                          </a:solidFill>
                          <a:latin typeface="Times New Roman" panose="02020603050405020304" pitchFamily="18" charset="0"/>
                          <a:ea typeface="+mn-ea"/>
                          <a:cs typeface="Times New Roman" panose="02020603050405020304" pitchFamily="18" charset="0"/>
                        </a:rPr>
                        <a:t>you</a:t>
                      </a:r>
                      <a:r>
                        <a:rPr lang="es-CO" sz="1600" b="0" i="1" kern="1200" dirty="0">
                          <a:solidFill>
                            <a:schemeClr val="tx1"/>
                          </a:solidFill>
                          <a:latin typeface="Times New Roman" panose="02020603050405020304" pitchFamily="18" charset="0"/>
                          <a:ea typeface="+mn-ea"/>
                          <a:cs typeface="Times New Roman" panose="02020603050405020304" pitchFamily="18" charset="0"/>
                        </a:rPr>
                        <a:t> </a:t>
                      </a:r>
                      <a:r>
                        <a:rPr lang="es-CO" sz="1600" b="0" i="0" kern="1200" dirty="0">
                          <a:solidFill>
                            <a:schemeClr val="tx1"/>
                          </a:solidFill>
                          <a:latin typeface="Times New Roman" panose="02020603050405020304" pitchFamily="18" charset="0"/>
                          <a:ea typeface="+mn-ea"/>
                          <a:cs typeface="Times New Roman" panose="02020603050405020304" pitchFamily="18" charset="0"/>
                        </a:rPr>
                        <a:t>(fam.) </a:t>
                      </a:r>
                      <a:r>
                        <a:rPr lang="es-CO" sz="1600" b="0" i="1" kern="1200" dirty="0" err="1">
                          <a:solidFill>
                            <a:schemeClr val="tx1"/>
                          </a:solidFill>
                          <a:latin typeface="Times New Roman" panose="02020603050405020304" pitchFamily="18" charset="0"/>
                          <a:ea typeface="+mn-ea"/>
                          <a:cs typeface="Times New Roman" panose="02020603050405020304" pitchFamily="18" charset="0"/>
                        </a:rPr>
                        <a:t>study</a:t>
                      </a:r>
                      <a:r>
                        <a:rPr lang="es-CO" sz="1600" b="0" i="1" kern="1200" dirty="0">
                          <a:solidFill>
                            <a:schemeClr val="tx1"/>
                          </a:solidFill>
                          <a:latin typeface="Times New Roman" panose="02020603050405020304" pitchFamily="18" charset="0"/>
                          <a:ea typeface="+mn-ea"/>
                          <a:cs typeface="Times New Roman" panose="02020603050405020304" pitchFamily="18" charset="0"/>
                        </a:rPr>
                        <a:t> </a:t>
                      </a: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59725697"/>
                  </a:ext>
                </a:extLst>
              </a:tr>
              <a:tr h="32639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CO" sz="1600" b="0" i="0" dirty="0">
                          <a:solidFill>
                            <a:schemeClr val="tx1"/>
                          </a:solidFill>
                          <a:latin typeface="Arial" panose="020B0604020202020204" pitchFamily="34" charset="0"/>
                          <a:cs typeface="Arial" panose="020B0604020202020204" pitchFamily="34" charset="0"/>
                        </a:rPr>
                        <a:t>Ud./él / ella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4000" lvl="1" algn="l"/>
                      <a:r>
                        <a:rPr lang="en-US" sz="1600" b="0" i="0" kern="1200" dirty="0" err="1">
                          <a:solidFill>
                            <a:schemeClr val="tx1"/>
                          </a:solidFill>
                          <a:latin typeface="Arial" panose="020B0604020202020204" pitchFamily="34" charset="0"/>
                          <a:ea typeface="+mn-ea"/>
                          <a:cs typeface="Arial" panose="020B0604020202020204" pitchFamily="34" charset="0"/>
                        </a:rPr>
                        <a:t>estudi</a:t>
                      </a:r>
                      <a:r>
                        <a:rPr lang="en-US" sz="1600" b="1" i="0" kern="1200" dirty="0" err="1">
                          <a:solidFill>
                            <a:schemeClr val="tx1"/>
                          </a:solidFill>
                          <a:latin typeface="Arial" panose="020B0604020202020204" pitchFamily="34" charset="0"/>
                          <a:ea typeface="+mn-ea"/>
                          <a:cs typeface="Arial" panose="020B0604020202020204" pitchFamily="34" charset="0"/>
                        </a:rPr>
                        <a:t>a</a:t>
                      </a:r>
                      <a:r>
                        <a:rPr lang="en-US" sz="1600" b="1" i="0" kern="1200" dirty="0">
                          <a:solidFill>
                            <a:schemeClr val="tx1"/>
                          </a:solidFill>
                          <a:latin typeface="Arial" panose="020B0604020202020204" pitchFamily="34" charset="0"/>
                          <a:ea typeface="+mn-ea"/>
                          <a:cs typeface="Arial" panose="020B0604020202020204" pitchFamily="34" charset="0"/>
                        </a:rPr>
                        <a:t> </a:t>
                      </a:r>
                    </a:p>
                  </a:txBody>
                  <a:tcPr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i="1" kern="1200" dirty="0">
                          <a:solidFill>
                            <a:schemeClr val="tx1"/>
                          </a:solidFill>
                          <a:latin typeface="Times New Roman" panose="02020603050405020304" pitchFamily="18" charset="0"/>
                          <a:ea typeface="+mn-ea"/>
                          <a:cs typeface="Times New Roman" panose="02020603050405020304" pitchFamily="18" charset="0"/>
                        </a:rPr>
                        <a:t>you </a:t>
                      </a:r>
                      <a:r>
                        <a:rPr lang="en-US" sz="1600" b="0" i="0" kern="1200" dirty="0">
                          <a:solidFill>
                            <a:schemeClr val="tx1"/>
                          </a:solidFill>
                          <a:latin typeface="Times New Roman" panose="02020603050405020304" pitchFamily="18" charset="0"/>
                          <a:ea typeface="+mn-ea"/>
                          <a:cs typeface="Times New Roman" panose="02020603050405020304" pitchFamily="18" charset="0"/>
                        </a:rPr>
                        <a:t>(form.) </a:t>
                      </a:r>
                      <a:r>
                        <a:rPr lang="en-US" sz="1600" b="0" i="1" kern="1200" dirty="0">
                          <a:solidFill>
                            <a:schemeClr val="tx1"/>
                          </a:solidFill>
                          <a:latin typeface="Times New Roman" panose="02020603050405020304" pitchFamily="18" charset="0"/>
                          <a:ea typeface="+mn-ea"/>
                          <a:cs typeface="Times New Roman" panose="02020603050405020304" pitchFamily="18" charset="0"/>
                        </a:rPr>
                        <a:t>study; he/she studies</a:t>
                      </a:r>
                      <a:endParaRPr lang="es-CO" sz="1600" b="0" i="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0786576"/>
                  </a:ext>
                </a:extLst>
              </a:tr>
              <a:tr h="32639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s-CO" sz="1600" b="0" i="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4000" lvl="1" algn="l"/>
                      <a:endParaRPr lang="en-US" sz="1600" b="1" i="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CO" sz="1600" b="0" i="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5956145"/>
                  </a:ext>
                </a:extLst>
              </a:tr>
              <a:tr h="326396">
                <a:tc>
                  <a:txBody>
                    <a:bodyPr/>
                    <a:lstStyle/>
                    <a:p>
                      <a:pPr algn="r"/>
                      <a:r>
                        <a:rPr lang="es-CO" sz="1600" b="0" i="0" dirty="0">
                          <a:solidFill>
                            <a:schemeClr val="tx1"/>
                          </a:solidFill>
                          <a:latin typeface="Arial" panose="020B0604020202020204" pitchFamily="34" charset="0"/>
                          <a:cs typeface="Arial" panose="020B0604020202020204" pitchFamily="34" charset="0"/>
                        </a:rPr>
                        <a:t>nosotros/as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marL="144000" lvl="1" algn="l"/>
                      <a:r>
                        <a:rPr lang="en-US" sz="1600" b="0" i="0" kern="1200" dirty="0" err="1">
                          <a:solidFill>
                            <a:schemeClr val="tx1"/>
                          </a:solidFill>
                          <a:latin typeface="Arial" panose="020B0604020202020204" pitchFamily="34" charset="0"/>
                          <a:ea typeface="+mn-ea"/>
                          <a:cs typeface="Arial" panose="020B0604020202020204" pitchFamily="34" charset="0"/>
                        </a:rPr>
                        <a:t>estudi</a:t>
                      </a:r>
                      <a:r>
                        <a:rPr lang="en-US" sz="1600" b="1" i="0" kern="1200" dirty="0" err="1">
                          <a:solidFill>
                            <a:schemeClr val="tx1"/>
                          </a:solidFill>
                          <a:latin typeface="Arial" panose="020B0604020202020204" pitchFamily="34" charset="0"/>
                          <a:ea typeface="+mn-ea"/>
                          <a:cs typeface="Arial" panose="020B0604020202020204" pitchFamily="34" charset="0"/>
                        </a:rPr>
                        <a:t>amos</a:t>
                      </a:r>
                      <a:r>
                        <a:rPr lang="en-US" sz="1600" b="1" i="0" kern="1200" dirty="0">
                          <a:solidFill>
                            <a:schemeClr val="tx1"/>
                          </a:solidFill>
                          <a:latin typeface="Arial" panose="020B0604020202020204" pitchFamily="34" charset="0"/>
                          <a:ea typeface="+mn-ea"/>
                          <a:cs typeface="Arial" panose="020B0604020202020204" pitchFamily="34" charset="0"/>
                        </a:rPr>
                        <a:t> </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l"/>
                      <a:r>
                        <a:rPr lang="es-CO" sz="1600" b="0" i="1" kern="1200" dirty="0" err="1">
                          <a:solidFill>
                            <a:schemeClr val="tx1"/>
                          </a:solidFill>
                          <a:latin typeface="Times New Roman" panose="02020603050405020304" pitchFamily="18" charset="0"/>
                          <a:ea typeface="+mn-ea"/>
                          <a:cs typeface="Times New Roman" panose="02020603050405020304" pitchFamily="18" charset="0"/>
                        </a:rPr>
                        <a:t>we</a:t>
                      </a:r>
                      <a:r>
                        <a:rPr lang="es-CO" sz="1600" b="0" i="1" kern="1200" dirty="0">
                          <a:solidFill>
                            <a:schemeClr val="tx1"/>
                          </a:solidFill>
                          <a:latin typeface="Times New Roman" panose="02020603050405020304" pitchFamily="18" charset="0"/>
                          <a:ea typeface="+mn-ea"/>
                          <a:cs typeface="Times New Roman" panose="02020603050405020304" pitchFamily="18" charset="0"/>
                        </a:rPr>
                        <a:t> </a:t>
                      </a:r>
                      <a:r>
                        <a:rPr lang="es-CO" sz="1600" b="0" i="1" kern="1200" dirty="0" err="1">
                          <a:solidFill>
                            <a:schemeClr val="tx1"/>
                          </a:solidFill>
                          <a:latin typeface="Times New Roman" panose="02020603050405020304" pitchFamily="18" charset="0"/>
                          <a:ea typeface="+mn-ea"/>
                          <a:cs typeface="Times New Roman" panose="02020603050405020304" pitchFamily="18" charset="0"/>
                        </a:rPr>
                        <a:t>study</a:t>
                      </a:r>
                      <a:r>
                        <a:rPr lang="es-CO" sz="1600" b="0" i="1" kern="1200" dirty="0">
                          <a:solidFill>
                            <a:schemeClr val="tx1"/>
                          </a:solidFill>
                          <a:latin typeface="Times New Roman" panose="02020603050405020304" pitchFamily="18" charset="0"/>
                          <a:ea typeface="+mn-ea"/>
                          <a:cs typeface="Times New Roman" panose="02020603050405020304" pitchFamily="18" charset="0"/>
                        </a:rPr>
                        <a:t> </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39596114"/>
                  </a:ext>
                </a:extLst>
              </a:tr>
              <a:tr h="326396">
                <a:tc>
                  <a:txBody>
                    <a:bodyPr/>
                    <a:lstStyle/>
                    <a:p>
                      <a:pPr algn="r"/>
                      <a:r>
                        <a:rPr lang="es-CO" sz="1600" b="0" i="0" dirty="0">
                          <a:solidFill>
                            <a:schemeClr val="tx1"/>
                          </a:solidFill>
                          <a:latin typeface="Arial" panose="020B0604020202020204" pitchFamily="34" charset="0"/>
                          <a:cs typeface="Arial" panose="020B0604020202020204" pitchFamily="34" charset="0"/>
                        </a:rPr>
                        <a:t>vosotros/as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144000" lvl="1" algn="l"/>
                      <a:r>
                        <a:rPr lang="en-US" sz="1600" b="0" i="0" kern="1200" dirty="0" err="1">
                          <a:solidFill>
                            <a:schemeClr val="tx1"/>
                          </a:solidFill>
                          <a:latin typeface="Arial" panose="020B0604020202020204" pitchFamily="34" charset="0"/>
                          <a:ea typeface="+mn-ea"/>
                          <a:cs typeface="Arial" panose="020B0604020202020204" pitchFamily="34" charset="0"/>
                        </a:rPr>
                        <a:t>estudi</a:t>
                      </a:r>
                      <a:r>
                        <a:rPr lang="en-US" sz="1600" b="1" i="0" kern="1200" dirty="0" err="1">
                          <a:solidFill>
                            <a:schemeClr val="tx1"/>
                          </a:solidFill>
                          <a:latin typeface="Arial" panose="020B0604020202020204" pitchFamily="34" charset="0"/>
                          <a:ea typeface="+mn-ea"/>
                          <a:cs typeface="Arial" panose="020B0604020202020204" pitchFamily="34" charset="0"/>
                        </a:rPr>
                        <a:t>áis</a:t>
                      </a:r>
                      <a:endParaRPr lang="en-US" sz="1600" b="1" i="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s-CO" sz="1600" b="0" i="1" kern="1200" dirty="0" err="1">
                          <a:solidFill>
                            <a:schemeClr val="tx1"/>
                          </a:solidFill>
                          <a:latin typeface="Times New Roman" panose="02020603050405020304" pitchFamily="18" charset="0"/>
                          <a:ea typeface="+mn-ea"/>
                          <a:cs typeface="Times New Roman" panose="02020603050405020304" pitchFamily="18" charset="0"/>
                        </a:rPr>
                        <a:t>you</a:t>
                      </a:r>
                      <a:r>
                        <a:rPr lang="es-CO" sz="1600" b="0" i="1" kern="1200" dirty="0">
                          <a:solidFill>
                            <a:schemeClr val="tx1"/>
                          </a:solidFill>
                          <a:latin typeface="Times New Roman" panose="02020603050405020304" pitchFamily="18" charset="0"/>
                          <a:ea typeface="+mn-ea"/>
                          <a:cs typeface="Times New Roman" panose="02020603050405020304" pitchFamily="18" charset="0"/>
                        </a:rPr>
                        <a:t> </a:t>
                      </a:r>
                      <a:r>
                        <a:rPr lang="es-CO" sz="1600" b="0" i="0" kern="1200" dirty="0">
                          <a:solidFill>
                            <a:schemeClr val="tx1"/>
                          </a:solidFill>
                          <a:latin typeface="Times New Roman" panose="02020603050405020304" pitchFamily="18" charset="0"/>
                          <a:ea typeface="+mn-ea"/>
                          <a:cs typeface="Times New Roman" panose="02020603050405020304" pitchFamily="18" charset="0"/>
                        </a:rPr>
                        <a:t>(fam.) </a:t>
                      </a:r>
                      <a:r>
                        <a:rPr lang="es-CO" sz="1600" b="0" i="1" kern="1200" dirty="0" err="1">
                          <a:solidFill>
                            <a:schemeClr val="tx1"/>
                          </a:solidFill>
                          <a:latin typeface="Times New Roman" panose="02020603050405020304" pitchFamily="18" charset="0"/>
                          <a:ea typeface="+mn-ea"/>
                          <a:cs typeface="Times New Roman" panose="02020603050405020304" pitchFamily="18" charset="0"/>
                        </a:rPr>
                        <a:t>study</a:t>
                      </a:r>
                      <a:endParaRPr lang="es-CO" sz="1600" b="0" i="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47334230"/>
                  </a:ext>
                </a:extLst>
              </a:tr>
              <a:tr h="326396">
                <a:tc>
                  <a:txBody>
                    <a:bodyPr/>
                    <a:lstStyle/>
                    <a:p>
                      <a:pPr algn="r"/>
                      <a:r>
                        <a:rPr lang="es-CO" sz="1600" b="0" i="0" dirty="0">
                          <a:solidFill>
                            <a:schemeClr val="tx1"/>
                          </a:solidFill>
                          <a:latin typeface="Arial" panose="020B0604020202020204" pitchFamily="34" charset="0"/>
                          <a:cs typeface="Arial" panose="020B0604020202020204" pitchFamily="34" charset="0"/>
                        </a:rPr>
                        <a:t>Uds./ellos/ellas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4000" lvl="1" algn="l"/>
                      <a:r>
                        <a:rPr lang="en-US" sz="1600" b="0" i="0" kern="1200" dirty="0" err="1">
                          <a:solidFill>
                            <a:schemeClr val="tx1"/>
                          </a:solidFill>
                          <a:latin typeface="Arial" panose="020B0604020202020204" pitchFamily="34" charset="0"/>
                          <a:ea typeface="+mn-ea"/>
                          <a:cs typeface="Arial" panose="020B0604020202020204" pitchFamily="34" charset="0"/>
                        </a:rPr>
                        <a:t>estud</a:t>
                      </a:r>
                      <a:r>
                        <a:rPr lang="en-US" sz="1600" b="1" i="0" kern="1200" dirty="0" err="1">
                          <a:solidFill>
                            <a:schemeClr val="tx1"/>
                          </a:solidFill>
                          <a:latin typeface="Arial" panose="020B0604020202020204" pitchFamily="34" charset="0"/>
                          <a:ea typeface="+mn-ea"/>
                          <a:cs typeface="Arial" panose="020B0604020202020204" pitchFamily="34" charset="0"/>
                        </a:rPr>
                        <a:t>ian</a:t>
                      </a:r>
                      <a:endParaRPr lang="en-US" sz="1600" b="1" i="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i="1" kern="1200" dirty="0">
                          <a:solidFill>
                            <a:schemeClr val="tx1"/>
                          </a:solidFill>
                          <a:latin typeface="Times New Roman" panose="02020603050405020304" pitchFamily="18" charset="0"/>
                          <a:ea typeface="+mn-ea"/>
                          <a:cs typeface="Times New Roman" panose="02020603050405020304" pitchFamily="18" charset="0"/>
                        </a:rPr>
                        <a:t>you </a:t>
                      </a:r>
                      <a:r>
                        <a:rPr lang="en-US" sz="1600" b="0" i="0" kern="1200" dirty="0">
                          <a:solidFill>
                            <a:schemeClr val="tx1"/>
                          </a:solidFill>
                          <a:latin typeface="Times New Roman" panose="02020603050405020304" pitchFamily="18" charset="0"/>
                          <a:ea typeface="+mn-ea"/>
                          <a:cs typeface="Times New Roman" panose="02020603050405020304" pitchFamily="18" charset="0"/>
                        </a:rPr>
                        <a:t>(form.) </a:t>
                      </a:r>
                      <a:r>
                        <a:rPr lang="en-US" sz="1600" b="0" i="1" kern="1200" dirty="0">
                          <a:solidFill>
                            <a:schemeClr val="tx1"/>
                          </a:solidFill>
                          <a:latin typeface="Times New Roman" panose="02020603050405020304" pitchFamily="18" charset="0"/>
                          <a:ea typeface="+mn-ea"/>
                          <a:cs typeface="Times New Roman" panose="02020603050405020304" pitchFamily="18" charset="0"/>
                        </a:rPr>
                        <a:t>study; they study</a:t>
                      </a:r>
                      <a:endParaRPr lang="es-CO" sz="1600" b="0" i="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9774568"/>
                  </a:ext>
                </a:extLst>
              </a:tr>
              <a:tr h="237379">
                <a:tc>
                  <a:txBody>
                    <a:bodyPr/>
                    <a:lstStyle/>
                    <a:p>
                      <a:pPr algn="ctr"/>
                      <a:endParaRPr lang="es-CO" sz="1600" b="0" i="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lvl="1" algn="l"/>
                      <a:endParaRPr lang="en-US" sz="1600" b="1" i="0" kern="1200" dirty="0">
                        <a:solidFill>
                          <a:schemeClr val="tx1"/>
                        </a:solidFill>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l"/>
                      <a:endParaRPr lang="es-CO" sz="1600" b="0" i="1"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9418371"/>
                  </a:ext>
                </a:extLst>
              </a:tr>
            </a:tbl>
          </a:graphicData>
        </a:graphic>
      </p:graphicFrame>
      <p:sp>
        <p:nvSpPr>
          <p:cNvPr id="11" name="Título 10">
            <a:extLst>
              <a:ext uri="{FF2B5EF4-FFF2-40B4-BE49-F238E27FC236}">
                <a16:creationId xmlns:a16="http://schemas.microsoft.com/office/drawing/2014/main" id="{AC7D961A-B299-47ED-84D0-ABD559B2839C}"/>
              </a:ext>
            </a:extLst>
          </p:cNvPr>
          <p:cNvSpPr>
            <a:spLocks noGrp="1"/>
          </p:cNvSpPr>
          <p:nvPr>
            <p:ph type="title" idx="4294967295"/>
          </p:nvPr>
        </p:nvSpPr>
        <p:spPr>
          <a:xfrm>
            <a:off x="838200" y="-1325563"/>
            <a:ext cx="10515600" cy="1325563"/>
          </a:xfrm>
          <a:prstGeom prst="rect">
            <a:avLst/>
          </a:prstGeom>
        </p:spPr>
        <p:txBody>
          <a:bodyPr anchor="b"/>
          <a:lstStyle/>
          <a:p>
            <a:r>
              <a:rPr lang="es-CO" b="0" dirty="0" err="1"/>
              <a:t>Present</a:t>
            </a:r>
            <a:r>
              <a:rPr lang="es-CO" b="0" dirty="0"/>
              <a:t> tense </a:t>
            </a:r>
            <a:r>
              <a:rPr lang="es-CO" b="0" dirty="0" err="1"/>
              <a:t>of</a:t>
            </a:r>
            <a:r>
              <a:rPr lang="es-CO" b="0" dirty="0"/>
              <a:t> </a:t>
            </a:r>
            <a:r>
              <a:rPr lang="es-CO" dirty="0"/>
              <a:t>-ar </a:t>
            </a:r>
            <a:r>
              <a:rPr lang="es-CO" b="0" dirty="0" err="1"/>
              <a:t>verbs</a:t>
            </a:r>
            <a:endParaRPr lang="es-CO" dirty="0"/>
          </a:p>
        </p:txBody>
      </p:sp>
      <p:grpSp>
        <p:nvGrpSpPr>
          <p:cNvPr id="28" name="Grupo 27">
            <a:extLst>
              <a:ext uri="{FF2B5EF4-FFF2-40B4-BE49-F238E27FC236}">
                <a16:creationId xmlns:a16="http://schemas.microsoft.com/office/drawing/2014/main" id="{D3B8D6D9-2B2C-4AED-9A3E-AAA8DBE469D2}"/>
              </a:ext>
              <a:ext uri="{C183D7F6-B498-43B3-948B-1728B52AA6E4}">
                <adec:decorative xmlns:adec="http://schemas.microsoft.com/office/drawing/2017/decorative" val="1"/>
              </a:ext>
            </a:extLst>
          </p:cNvPr>
          <p:cNvGrpSpPr/>
          <p:nvPr/>
        </p:nvGrpSpPr>
        <p:grpSpPr>
          <a:xfrm>
            <a:off x="2995063" y="3319817"/>
            <a:ext cx="7436615" cy="2216604"/>
            <a:chOff x="1369521" y="3899877"/>
            <a:chExt cx="7436615" cy="2216604"/>
          </a:xfrm>
        </p:grpSpPr>
        <p:sp>
          <p:nvSpPr>
            <p:cNvPr id="29" name="CuadroTexto 28">
              <a:extLst>
                <a:ext uri="{FF2B5EF4-FFF2-40B4-BE49-F238E27FC236}">
                  <a16:creationId xmlns:a16="http://schemas.microsoft.com/office/drawing/2014/main" id="{EF3C620A-0549-4B1B-B5CB-79E29DAD6FCE}"/>
                </a:ext>
              </a:extLst>
            </p:cNvPr>
            <p:cNvSpPr txBox="1"/>
            <p:nvPr/>
          </p:nvSpPr>
          <p:spPr>
            <a:xfrm>
              <a:off x="1564053" y="5624038"/>
              <a:ext cx="1202732" cy="492443"/>
            </a:xfrm>
            <a:prstGeom prst="rect">
              <a:avLst/>
            </a:prstGeom>
            <a:noFill/>
          </p:spPr>
          <p:txBody>
            <a:bodyPr wrap="square" rtlCol="0">
              <a:spAutoFit/>
            </a:bodyPr>
            <a:lstStyle/>
            <a:p>
              <a:pPr algn="r"/>
              <a:r>
                <a:rPr lang="pt-BR" sz="1300" b="1" dirty="0">
                  <a:solidFill>
                    <a:srgbClr val="0060B4"/>
                  </a:solidFill>
                  <a:latin typeface="Arial" panose="020B0604020202020204" pitchFamily="34" charset="0"/>
                  <a:cs typeface="Arial" panose="020B0604020202020204" pitchFamily="34" charset="0"/>
                </a:rPr>
                <a:t>PLURAL</a:t>
              </a:r>
            </a:p>
            <a:p>
              <a:pPr algn="r"/>
              <a:r>
                <a:rPr lang="pt-BR" sz="1300" b="1" dirty="0">
                  <a:solidFill>
                    <a:srgbClr val="0060B4"/>
                  </a:solidFill>
                  <a:latin typeface="Arial" panose="020B0604020202020204" pitchFamily="34" charset="0"/>
                  <a:cs typeface="Arial" panose="020B0604020202020204" pitchFamily="34" charset="0"/>
                </a:rPr>
                <a:t>FORMS</a:t>
              </a:r>
            </a:p>
          </p:txBody>
        </p:sp>
        <p:sp>
          <p:nvSpPr>
            <p:cNvPr id="30" name="Forma libre: forma 21">
              <a:extLst>
                <a:ext uri="{FF2B5EF4-FFF2-40B4-BE49-F238E27FC236}">
                  <a16:creationId xmlns:a16="http://schemas.microsoft.com/office/drawing/2014/main" id="{B7B915FB-EA64-4719-9B39-FFFE2215D3F4}"/>
                </a:ext>
              </a:extLst>
            </p:cNvPr>
            <p:cNvSpPr/>
            <p:nvPr/>
          </p:nvSpPr>
          <p:spPr>
            <a:xfrm>
              <a:off x="2766786" y="3899877"/>
              <a:ext cx="6039350" cy="1222758"/>
            </a:xfrm>
            <a:custGeom>
              <a:avLst/>
              <a:gdLst>
                <a:gd name="connsiteX0" fmla="*/ 7801897 w 7816645"/>
                <a:gd name="connsiteY0" fmla="*/ 1047136 h 1047136"/>
                <a:gd name="connsiteX1" fmla="*/ 339213 w 7816645"/>
                <a:gd name="connsiteY1" fmla="*/ 1047136 h 1047136"/>
                <a:gd name="connsiteX2" fmla="*/ 0 w 7816645"/>
                <a:gd name="connsiteY2" fmla="*/ 530942 h 1047136"/>
                <a:gd name="connsiteX3" fmla="*/ 324465 w 7816645"/>
                <a:gd name="connsiteY3" fmla="*/ 0 h 1047136"/>
                <a:gd name="connsiteX4" fmla="*/ 7816645 w 7816645"/>
                <a:gd name="connsiteY4" fmla="*/ 0 h 1047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645" h="1047136">
                  <a:moveTo>
                    <a:pt x="7801897" y="1047136"/>
                  </a:moveTo>
                  <a:lnTo>
                    <a:pt x="339213" y="1047136"/>
                  </a:lnTo>
                  <a:lnTo>
                    <a:pt x="0" y="530942"/>
                  </a:lnTo>
                  <a:lnTo>
                    <a:pt x="324465" y="0"/>
                  </a:lnTo>
                  <a:lnTo>
                    <a:pt x="7816645" y="0"/>
                  </a:lnTo>
                </a:path>
              </a:pathLst>
            </a:custGeom>
            <a:noFill/>
            <a:ln>
              <a:solidFill>
                <a:srgbClr val="0060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1" name="CuadroTexto 30">
              <a:extLst>
                <a:ext uri="{FF2B5EF4-FFF2-40B4-BE49-F238E27FC236}">
                  <a16:creationId xmlns:a16="http://schemas.microsoft.com/office/drawing/2014/main" id="{A63FE1D8-6751-4F55-BDBE-9625E432954F}"/>
                </a:ext>
              </a:extLst>
            </p:cNvPr>
            <p:cNvSpPr txBox="1"/>
            <p:nvPr/>
          </p:nvSpPr>
          <p:spPr>
            <a:xfrm>
              <a:off x="1369521" y="4272450"/>
              <a:ext cx="1397264" cy="492443"/>
            </a:xfrm>
            <a:prstGeom prst="rect">
              <a:avLst/>
            </a:prstGeom>
            <a:noFill/>
          </p:spPr>
          <p:txBody>
            <a:bodyPr wrap="square" rtlCol="0">
              <a:spAutoFit/>
            </a:bodyPr>
            <a:lstStyle/>
            <a:p>
              <a:pPr algn="r"/>
              <a:r>
                <a:rPr lang="pt-BR" sz="1300" b="1" dirty="0">
                  <a:solidFill>
                    <a:srgbClr val="0060B4"/>
                  </a:solidFill>
                  <a:latin typeface="Arial" panose="020B0604020202020204" pitchFamily="34" charset="0"/>
                  <a:cs typeface="Arial" panose="020B0604020202020204" pitchFamily="34" charset="0"/>
                </a:rPr>
                <a:t>SINGULAR </a:t>
              </a:r>
              <a:br>
                <a:rPr lang="pt-BR" sz="1300" b="1" dirty="0">
                  <a:solidFill>
                    <a:srgbClr val="0060B4"/>
                  </a:solidFill>
                  <a:latin typeface="Arial" panose="020B0604020202020204" pitchFamily="34" charset="0"/>
                  <a:cs typeface="Arial" panose="020B0604020202020204" pitchFamily="34" charset="0"/>
                </a:rPr>
              </a:br>
              <a:r>
                <a:rPr lang="pt-BR" sz="1300" b="1" dirty="0">
                  <a:solidFill>
                    <a:srgbClr val="0060B4"/>
                  </a:solidFill>
                  <a:latin typeface="Arial" panose="020B0604020202020204" pitchFamily="34" charset="0"/>
                  <a:cs typeface="Arial" panose="020B0604020202020204" pitchFamily="34" charset="0"/>
                </a:rPr>
                <a:t>FORMS</a:t>
              </a:r>
            </a:p>
          </p:txBody>
        </p:sp>
      </p:grpSp>
      <p:sp>
        <p:nvSpPr>
          <p:cNvPr id="32" name="Forma libre: forma 21">
            <a:extLst>
              <a:ext uri="{FF2B5EF4-FFF2-40B4-BE49-F238E27FC236}">
                <a16:creationId xmlns:a16="http://schemas.microsoft.com/office/drawing/2014/main" id="{203F425F-43A9-4607-9035-396E928A328A}"/>
              </a:ext>
            </a:extLst>
          </p:cNvPr>
          <p:cNvSpPr/>
          <p:nvPr/>
        </p:nvSpPr>
        <p:spPr>
          <a:xfrm>
            <a:off x="4392327" y="4675324"/>
            <a:ext cx="6039350" cy="1222758"/>
          </a:xfrm>
          <a:custGeom>
            <a:avLst/>
            <a:gdLst>
              <a:gd name="connsiteX0" fmla="*/ 7801897 w 7816645"/>
              <a:gd name="connsiteY0" fmla="*/ 1047136 h 1047136"/>
              <a:gd name="connsiteX1" fmla="*/ 339213 w 7816645"/>
              <a:gd name="connsiteY1" fmla="*/ 1047136 h 1047136"/>
              <a:gd name="connsiteX2" fmla="*/ 0 w 7816645"/>
              <a:gd name="connsiteY2" fmla="*/ 530942 h 1047136"/>
              <a:gd name="connsiteX3" fmla="*/ 324465 w 7816645"/>
              <a:gd name="connsiteY3" fmla="*/ 0 h 1047136"/>
              <a:gd name="connsiteX4" fmla="*/ 7816645 w 7816645"/>
              <a:gd name="connsiteY4" fmla="*/ 0 h 1047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645" h="1047136">
                <a:moveTo>
                  <a:pt x="7801897" y="1047136"/>
                </a:moveTo>
                <a:lnTo>
                  <a:pt x="339213" y="1047136"/>
                </a:lnTo>
                <a:lnTo>
                  <a:pt x="0" y="530942"/>
                </a:lnTo>
                <a:lnTo>
                  <a:pt x="324465" y="0"/>
                </a:lnTo>
                <a:lnTo>
                  <a:pt x="7816645" y="0"/>
                </a:lnTo>
              </a:path>
            </a:pathLst>
          </a:custGeom>
          <a:noFill/>
          <a:ln>
            <a:solidFill>
              <a:srgbClr val="0060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1439684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2848533-58A2-4B9A-BE97-5AA3A3414A74}"/>
              </a:ext>
            </a:extLst>
          </p:cNvPr>
          <p:cNvSpPr>
            <a:spLocks noGrp="1"/>
          </p:cNvSpPr>
          <p:nvPr>
            <p:ph type="dt" sz="half" idx="10"/>
          </p:nvPr>
        </p:nvSpPr>
        <p:spPr/>
        <p:txBody>
          <a:bodyPr/>
          <a:lstStyle/>
          <a:p>
            <a:r>
              <a:rPr lang="es-CO" dirty="0"/>
              <a:t>2.1-3</a:t>
            </a:r>
            <a:endParaRPr lang="en-US" dirty="0"/>
          </a:p>
        </p:txBody>
      </p:sp>
      <p:sp>
        <p:nvSpPr>
          <p:cNvPr id="3" name="Marcador de pie de página 2">
            <a:extLst>
              <a:ext uri="{FF2B5EF4-FFF2-40B4-BE49-F238E27FC236}">
                <a16:creationId xmlns:a16="http://schemas.microsoft.com/office/drawing/2014/main" id="{77FFDCEE-5099-4E24-96A2-16C4730ABA07}"/>
              </a:ext>
            </a:extLst>
          </p:cNvPr>
          <p:cNvSpPr>
            <a:spLocks noGrp="1"/>
          </p:cNvSpPr>
          <p:nvPr>
            <p:ph type="ftr" sz="quarter" idx="11"/>
          </p:nvPr>
        </p:nvSpPr>
        <p:spPr/>
        <p:txBody>
          <a:bodyPr/>
          <a:lstStyle/>
          <a:p>
            <a:r>
              <a:rPr lang="en-US"/>
              <a:t>© by Vista Higher Learning, Inc. All rights reserved.</a:t>
            </a:r>
            <a:endParaRPr lang="en-US" dirty="0"/>
          </a:p>
        </p:txBody>
      </p:sp>
      <p:sp>
        <p:nvSpPr>
          <p:cNvPr id="4" name="Título 3">
            <a:extLst>
              <a:ext uri="{FF2B5EF4-FFF2-40B4-BE49-F238E27FC236}">
                <a16:creationId xmlns:a16="http://schemas.microsoft.com/office/drawing/2014/main" id="{30306E1C-5A16-4A7D-A8C5-F76DC533F66B}"/>
              </a:ext>
            </a:extLst>
          </p:cNvPr>
          <p:cNvSpPr>
            <a:spLocks noGrp="1"/>
          </p:cNvSpPr>
          <p:nvPr>
            <p:ph type="title" idx="4294967295"/>
          </p:nvPr>
        </p:nvSpPr>
        <p:spPr>
          <a:xfrm>
            <a:off x="838200" y="-1325563"/>
            <a:ext cx="10515600" cy="1325563"/>
          </a:xfrm>
          <a:prstGeom prst="rect">
            <a:avLst/>
          </a:prstGeom>
        </p:spPr>
        <p:txBody>
          <a:bodyPr anchor="b"/>
          <a:lstStyle/>
          <a:p>
            <a:r>
              <a:rPr lang="es-CO" b="0" dirty="0" err="1"/>
              <a:t>Present</a:t>
            </a:r>
            <a:r>
              <a:rPr lang="es-CO" b="0" dirty="0"/>
              <a:t> tense </a:t>
            </a:r>
            <a:r>
              <a:rPr lang="es-CO" b="0" dirty="0" err="1"/>
              <a:t>of</a:t>
            </a:r>
            <a:r>
              <a:rPr lang="es-CO" b="0" dirty="0"/>
              <a:t> </a:t>
            </a:r>
            <a:r>
              <a:rPr lang="es-CO" dirty="0"/>
              <a:t>-ar </a:t>
            </a:r>
            <a:r>
              <a:rPr lang="es-CO" b="0" dirty="0" err="1"/>
              <a:t>verbs</a:t>
            </a:r>
            <a:endParaRPr lang="es-CO" dirty="0"/>
          </a:p>
        </p:txBody>
      </p:sp>
      <p:pic>
        <p:nvPicPr>
          <p:cNvPr id="10" name="Imagen 9" descr="A female photographer stands by a doorway, point her camera back at the person capturing the picture. A speech box above her says &quot;Estudio fotografía,&quot; which means &quot;I study photography.&quot;">
            <a:extLst>
              <a:ext uri="{FF2B5EF4-FFF2-40B4-BE49-F238E27FC236}">
                <a16:creationId xmlns:a16="http://schemas.microsoft.com/office/drawing/2014/main" id="{6129206E-0996-4623-AF1F-88F306643635}"/>
              </a:ext>
            </a:extLst>
          </p:cNvPr>
          <p:cNvPicPr>
            <a:picLocks noChangeAspect="1"/>
          </p:cNvPicPr>
          <p:nvPr/>
        </p:nvPicPr>
        <p:blipFill>
          <a:blip r:embed="rId2"/>
          <a:stretch>
            <a:fillRect/>
          </a:stretch>
        </p:blipFill>
        <p:spPr>
          <a:xfrm>
            <a:off x="2646822" y="1986001"/>
            <a:ext cx="3673731" cy="2742951"/>
          </a:xfrm>
          <a:prstGeom prst="rect">
            <a:avLst/>
          </a:prstGeom>
        </p:spPr>
      </p:pic>
      <p:pic>
        <p:nvPicPr>
          <p:cNvPr id="12" name="Imagen 11" descr="Juanjo, Manuel, and Valentina have a conversation in front of a school building. A speech box says &quot;Juanjo estudia en la Facultad de Ciencias,&quot; which means &quot;Juanjo studies at the University of Science.&quot;">
            <a:extLst>
              <a:ext uri="{FF2B5EF4-FFF2-40B4-BE49-F238E27FC236}">
                <a16:creationId xmlns:a16="http://schemas.microsoft.com/office/drawing/2014/main" id="{EECDB2E0-A5A5-4C80-A039-BF4D6F00A6F0}"/>
              </a:ext>
            </a:extLst>
          </p:cNvPr>
          <p:cNvPicPr>
            <a:picLocks noChangeAspect="1"/>
          </p:cNvPicPr>
          <p:nvPr/>
        </p:nvPicPr>
        <p:blipFill>
          <a:blip r:embed="rId3"/>
          <a:stretch>
            <a:fillRect/>
          </a:stretch>
        </p:blipFill>
        <p:spPr>
          <a:xfrm>
            <a:off x="6666187" y="1734269"/>
            <a:ext cx="3673731" cy="2994683"/>
          </a:xfrm>
          <a:prstGeom prst="rect">
            <a:avLst/>
          </a:prstGeom>
        </p:spPr>
      </p:pic>
    </p:spTree>
    <p:extLst>
      <p:ext uri="{BB962C8B-B14F-4D97-AF65-F5344CB8AC3E}">
        <p14:creationId xmlns:p14="http://schemas.microsoft.com/office/powerpoint/2010/main" val="4261839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20BB640-00F6-4890-828C-F9CFB0A7C443}"/>
              </a:ext>
            </a:extLst>
          </p:cNvPr>
          <p:cNvSpPr>
            <a:spLocks noGrp="1"/>
          </p:cNvSpPr>
          <p:nvPr>
            <p:ph type="body" sz="quarter" idx="12"/>
          </p:nvPr>
        </p:nvSpPr>
        <p:spPr>
          <a:xfrm>
            <a:off x="2439660" y="1711368"/>
            <a:ext cx="8135515" cy="1908018"/>
          </a:xfrm>
        </p:spPr>
        <p:txBody>
          <a:bodyPr/>
          <a:lstStyle/>
          <a:p>
            <a:pPr>
              <a:lnSpc>
                <a:spcPts val="3000"/>
              </a:lnSpc>
            </a:pPr>
            <a:r>
              <a:rPr lang="en-US" sz="2400" dirty="0"/>
              <a:t>To create the forms of most regular verbs in Spanish, drop the infinitive endings (</a:t>
            </a:r>
            <a:r>
              <a:rPr lang="en-US" sz="2400" b="1" dirty="0"/>
              <a:t>-</a:t>
            </a:r>
            <a:r>
              <a:rPr lang="en-US" sz="2400" b="1" dirty="0" err="1"/>
              <a:t>ar</a:t>
            </a:r>
            <a:r>
              <a:rPr lang="en-US" sz="2400" dirty="0"/>
              <a:t>, </a:t>
            </a:r>
            <a:r>
              <a:rPr lang="en-US" sz="2400" b="1" dirty="0"/>
              <a:t>-</a:t>
            </a:r>
            <a:r>
              <a:rPr lang="en-US" sz="2400" b="1" dirty="0" err="1"/>
              <a:t>er</a:t>
            </a:r>
            <a:r>
              <a:rPr lang="en-US" sz="2400" dirty="0"/>
              <a:t>, </a:t>
            </a:r>
            <a:r>
              <a:rPr lang="en-US" sz="2400" b="1" dirty="0"/>
              <a:t>-</a:t>
            </a:r>
            <a:r>
              <a:rPr lang="en-US" sz="2400" b="1" dirty="0" err="1"/>
              <a:t>ir</a:t>
            </a:r>
            <a:r>
              <a:rPr lang="en-US" sz="2400" dirty="0"/>
              <a:t>). You then add to the stem the endings that correspond to the different subject pronouns. This diagram will help you visualize verb conjugation.</a:t>
            </a:r>
            <a:endParaRPr lang="es-CO" sz="2400" dirty="0"/>
          </a:p>
        </p:txBody>
      </p:sp>
      <p:sp>
        <p:nvSpPr>
          <p:cNvPr id="3" name="Marcador de fecha 2">
            <a:extLst>
              <a:ext uri="{FF2B5EF4-FFF2-40B4-BE49-F238E27FC236}">
                <a16:creationId xmlns:a16="http://schemas.microsoft.com/office/drawing/2014/main" id="{C1189957-E117-4489-9951-E11656E86789}"/>
              </a:ext>
            </a:extLst>
          </p:cNvPr>
          <p:cNvSpPr>
            <a:spLocks noGrp="1"/>
          </p:cNvSpPr>
          <p:nvPr>
            <p:ph type="dt" sz="half" idx="10"/>
          </p:nvPr>
        </p:nvSpPr>
        <p:spPr/>
        <p:txBody>
          <a:bodyPr/>
          <a:lstStyle/>
          <a:p>
            <a:r>
              <a:rPr lang="es-CO" dirty="0"/>
              <a:t>2.1-4</a:t>
            </a:r>
            <a:endParaRPr lang="en-US" dirty="0"/>
          </a:p>
        </p:txBody>
      </p:sp>
      <p:sp>
        <p:nvSpPr>
          <p:cNvPr id="4" name="Marcador de pie de página 3">
            <a:extLst>
              <a:ext uri="{FF2B5EF4-FFF2-40B4-BE49-F238E27FC236}">
                <a16:creationId xmlns:a16="http://schemas.microsoft.com/office/drawing/2014/main" id="{BC7CF613-B02A-4307-9C50-1794709B48F5}"/>
              </a:ext>
            </a:extLst>
          </p:cNvPr>
          <p:cNvSpPr>
            <a:spLocks noGrp="1"/>
          </p:cNvSpPr>
          <p:nvPr>
            <p:ph type="ftr" sz="quarter" idx="11"/>
          </p:nvPr>
        </p:nvSpPr>
        <p:spPr/>
        <p:txBody>
          <a:bodyPr/>
          <a:lstStyle/>
          <a:p>
            <a:r>
              <a:rPr lang="en-US" dirty="0"/>
              <a:t>© by Vista Higher Learning, Inc. All rights reserved.</a:t>
            </a:r>
          </a:p>
        </p:txBody>
      </p:sp>
      <p:sp>
        <p:nvSpPr>
          <p:cNvPr id="6" name="Rectángulo: esquinas redondeadas 1">
            <a:extLst>
              <a:ext uri="{FF2B5EF4-FFF2-40B4-BE49-F238E27FC236}">
                <a16:creationId xmlns:a16="http://schemas.microsoft.com/office/drawing/2014/main" id="{2528D7EC-AD25-4730-ADC6-8DF11CA94E51}"/>
              </a:ext>
            </a:extLst>
          </p:cNvPr>
          <p:cNvSpPr/>
          <p:nvPr/>
        </p:nvSpPr>
        <p:spPr>
          <a:xfrm>
            <a:off x="7502049" y="4807928"/>
            <a:ext cx="2753746" cy="1038104"/>
          </a:xfrm>
          <a:prstGeom prst="roundRect">
            <a:avLst>
              <a:gd name="adj" fmla="val 11226"/>
            </a:avLst>
          </a:prstGeom>
          <a:solidFill>
            <a:srgbClr val="FFF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7" name="Rectángulo: esquinas redondeadas 1">
            <a:extLst>
              <a:ext uri="{FF2B5EF4-FFF2-40B4-BE49-F238E27FC236}">
                <a16:creationId xmlns:a16="http://schemas.microsoft.com/office/drawing/2014/main" id="{F4067F6A-29B2-4904-AC35-FF84D0D54D45}"/>
              </a:ext>
            </a:extLst>
          </p:cNvPr>
          <p:cNvSpPr/>
          <p:nvPr/>
        </p:nvSpPr>
        <p:spPr>
          <a:xfrm>
            <a:off x="5227127" y="4807928"/>
            <a:ext cx="1336471" cy="1038104"/>
          </a:xfrm>
          <a:prstGeom prst="roundRect">
            <a:avLst>
              <a:gd name="adj" fmla="val 11226"/>
            </a:avLst>
          </a:prstGeom>
          <a:solidFill>
            <a:srgbClr val="FFF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CuadroTexto 9">
            <a:extLst>
              <a:ext uri="{FF2B5EF4-FFF2-40B4-BE49-F238E27FC236}">
                <a16:creationId xmlns:a16="http://schemas.microsoft.com/office/drawing/2014/main" id="{EF72B7FC-2DB3-43DC-971F-68B476EA95E5}"/>
              </a:ext>
            </a:extLst>
          </p:cNvPr>
          <p:cNvSpPr txBox="1"/>
          <p:nvPr/>
        </p:nvSpPr>
        <p:spPr>
          <a:xfrm>
            <a:off x="2953734" y="4420727"/>
            <a:ext cx="1335600" cy="307777"/>
          </a:xfrm>
          <a:prstGeom prst="rect">
            <a:avLst/>
          </a:prstGeom>
          <a:noFill/>
        </p:spPr>
        <p:txBody>
          <a:bodyPr wrap="square" rtlCol="0">
            <a:spAutoFit/>
          </a:bodyPr>
          <a:lstStyle/>
          <a:p>
            <a:pPr algn="ctr"/>
            <a:r>
              <a:rPr lang="pt-BR" sz="1400" b="1" dirty="0">
                <a:solidFill>
                  <a:srgbClr val="0060B4"/>
                </a:solidFill>
                <a:latin typeface="Arial" panose="020B0604020202020204" pitchFamily="34" charset="0"/>
                <a:cs typeface="Arial" panose="020B0604020202020204" pitchFamily="34" charset="0"/>
              </a:rPr>
              <a:t>INFINITIVE</a:t>
            </a:r>
          </a:p>
        </p:txBody>
      </p:sp>
      <p:sp>
        <p:nvSpPr>
          <p:cNvPr id="11" name="CuadroTexto 10">
            <a:extLst>
              <a:ext uri="{FF2B5EF4-FFF2-40B4-BE49-F238E27FC236}">
                <a16:creationId xmlns:a16="http://schemas.microsoft.com/office/drawing/2014/main" id="{085A4C88-B625-48FE-B396-2C04EC932B29}"/>
              </a:ext>
            </a:extLst>
          </p:cNvPr>
          <p:cNvSpPr txBox="1"/>
          <p:nvPr/>
        </p:nvSpPr>
        <p:spPr>
          <a:xfrm>
            <a:off x="5254424" y="4871076"/>
            <a:ext cx="1336470" cy="923330"/>
          </a:xfrm>
          <a:prstGeom prst="rect">
            <a:avLst/>
          </a:prstGeom>
          <a:noFill/>
        </p:spPr>
        <p:txBody>
          <a:bodyPr wrap="square" rIns="324000" rtlCol="0">
            <a:spAutoFit/>
          </a:bodyPr>
          <a:lstStyle/>
          <a:p>
            <a:pPr algn="r">
              <a:tabLst>
                <a:tab pos="180000" algn="r"/>
              </a:tabLst>
            </a:pPr>
            <a:r>
              <a:rPr lang="es-ES" dirty="0" err="1">
                <a:latin typeface="Arial" panose="020B0604020202020204" pitchFamily="34" charset="0"/>
                <a:cs typeface="Arial" panose="020B0604020202020204" pitchFamily="34" charset="0"/>
              </a:rPr>
              <a:t>estudi</a:t>
            </a:r>
            <a:r>
              <a:rPr lang="es-ES" dirty="0">
                <a:latin typeface="Arial" panose="020B0604020202020204" pitchFamily="34" charset="0"/>
                <a:cs typeface="Arial" panose="020B0604020202020204" pitchFamily="34" charset="0"/>
              </a:rPr>
              <a:t>-</a:t>
            </a:r>
          </a:p>
          <a:p>
            <a:pPr algn="r">
              <a:tabLst>
                <a:tab pos="180000" algn="r"/>
              </a:tabLst>
            </a:pPr>
            <a:r>
              <a:rPr lang="es-CO" dirty="0" err="1">
                <a:latin typeface="Arial" panose="020B0604020202020204" pitchFamily="34" charset="0"/>
                <a:cs typeface="Arial" panose="020B0604020202020204" pitchFamily="34" charset="0"/>
              </a:rPr>
              <a:t>bail</a:t>
            </a:r>
            <a:r>
              <a:rPr lang="es-CO" dirty="0">
                <a:latin typeface="Arial" panose="020B0604020202020204" pitchFamily="34" charset="0"/>
                <a:cs typeface="Arial" panose="020B0604020202020204" pitchFamily="34" charset="0"/>
              </a:rPr>
              <a:t>-</a:t>
            </a:r>
          </a:p>
          <a:p>
            <a:pPr algn="r">
              <a:tabLst>
                <a:tab pos="180000" algn="r"/>
              </a:tabLst>
            </a:pPr>
            <a:r>
              <a:rPr lang="es-CO" dirty="0" err="1">
                <a:latin typeface="Arial" panose="020B0604020202020204" pitchFamily="34" charset="0"/>
                <a:cs typeface="Arial" panose="020B0604020202020204" pitchFamily="34" charset="0"/>
              </a:rPr>
              <a:t>trabaj</a:t>
            </a:r>
            <a:r>
              <a:rPr lang="es-CO" dirty="0">
                <a:latin typeface="Arial" panose="020B0604020202020204" pitchFamily="34" charset="0"/>
                <a:cs typeface="Arial" panose="020B0604020202020204" pitchFamily="34" charset="0"/>
              </a:rPr>
              <a:t>-</a:t>
            </a:r>
          </a:p>
        </p:txBody>
      </p:sp>
      <p:sp>
        <p:nvSpPr>
          <p:cNvPr id="12" name="CuadroTexto 11">
            <a:extLst>
              <a:ext uri="{FF2B5EF4-FFF2-40B4-BE49-F238E27FC236}">
                <a16:creationId xmlns:a16="http://schemas.microsoft.com/office/drawing/2014/main" id="{8266855C-BA6C-481B-88D6-B45861604B35}"/>
              </a:ext>
            </a:extLst>
          </p:cNvPr>
          <p:cNvSpPr txBox="1"/>
          <p:nvPr/>
        </p:nvSpPr>
        <p:spPr>
          <a:xfrm>
            <a:off x="5227126" y="4420727"/>
            <a:ext cx="1336471" cy="307777"/>
          </a:xfrm>
          <a:prstGeom prst="rect">
            <a:avLst/>
          </a:prstGeom>
          <a:noFill/>
        </p:spPr>
        <p:txBody>
          <a:bodyPr wrap="square" rtlCol="0">
            <a:spAutoFit/>
          </a:bodyPr>
          <a:lstStyle/>
          <a:p>
            <a:pPr algn="ctr"/>
            <a:r>
              <a:rPr lang="pt-BR" sz="1400" b="1" dirty="0">
                <a:solidFill>
                  <a:srgbClr val="0060B4"/>
                </a:solidFill>
                <a:latin typeface="Arial" panose="020B0604020202020204" pitchFamily="34" charset="0"/>
                <a:cs typeface="Arial" panose="020B0604020202020204" pitchFamily="34" charset="0"/>
              </a:rPr>
              <a:t>VERB STEM</a:t>
            </a:r>
          </a:p>
        </p:txBody>
      </p:sp>
      <p:sp>
        <p:nvSpPr>
          <p:cNvPr id="13" name="CuadroTexto 12">
            <a:extLst>
              <a:ext uri="{FF2B5EF4-FFF2-40B4-BE49-F238E27FC236}">
                <a16:creationId xmlns:a16="http://schemas.microsoft.com/office/drawing/2014/main" id="{617F4007-4AD3-4308-B0AA-2A9DF82148F9}"/>
              </a:ext>
            </a:extLst>
          </p:cNvPr>
          <p:cNvSpPr txBox="1"/>
          <p:nvPr/>
        </p:nvSpPr>
        <p:spPr>
          <a:xfrm>
            <a:off x="7721675" y="4871075"/>
            <a:ext cx="2558835" cy="923330"/>
          </a:xfrm>
          <a:prstGeom prst="rect">
            <a:avLst/>
          </a:prstGeom>
          <a:noFill/>
        </p:spPr>
        <p:txBody>
          <a:bodyPr wrap="square" rtlCol="0">
            <a:spAutoFit/>
          </a:bodyPr>
          <a:lstStyle/>
          <a:p>
            <a:r>
              <a:rPr lang="es-CO" dirty="0">
                <a:latin typeface="Arial" panose="020B0604020202020204" pitchFamily="34" charset="0"/>
                <a:cs typeface="Arial" panose="020B0604020202020204" pitchFamily="34" charset="0"/>
              </a:rPr>
              <a:t>yo estudi</a:t>
            </a:r>
            <a:r>
              <a:rPr lang="es-CO" b="1" dirty="0">
                <a:latin typeface="Arial" panose="020B0604020202020204" pitchFamily="34" charset="0"/>
                <a:cs typeface="Arial" panose="020B0604020202020204" pitchFamily="34" charset="0"/>
              </a:rPr>
              <a:t>o</a:t>
            </a:r>
          </a:p>
          <a:p>
            <a:r>
              <a:rPr lang="es-CO" dirty="0">
                <a:latin typeface="Arial" panose="020B0604020202020204" pitchFamily="34" charset="0"/>
                <a:cs typeface="Arial" panose="020B0604020202020204" pitchFamily="34" charset="0"/>
              </a:rPr>
              <a:t>tú baila</a:t>
            </a:r>
            <a:r>
              <a:rPr lang="es-CO" b="1" dirty="0">
                <a:latin typeface="Arial" panose="020B0604020202020204" pitchFamily="34" charset="0"/>
                <a:cs typeface="Arial" panose="020B0604020202020204" pitchFamily="34" charset="0"/>
              </a:rPr>
              <a:t>s</a:t>
            </a:r>
          </a:p>
          <a:p>
            <a:r>
              <a:rPr lang="es-CO" dirty="0">
                <a:latin typeface="Arial" panose="020B0604020202020204" pitchFamily="34" charset="0"/>
                <a:cs typeface="Arial" panose="020B0604020202020204" pitchFamily="34" charset="0"/>
              </a:rPr>
              <a:t>nosotros trabaj</a:t>
            </a:r>
            <a:r>
              <a:rPr lang="es-CO" b="1" dirty="0">
                <a:latin typeface="Arial" panose="020B0604020202020204" pitchFamily="34" charset="0"/>
                <a:cs typeface="Arial" panose="020B0604020202020204" pitchFamily="34" charset="0"/>
              </a:rPr>
              <a:t>amos</a:t>
            </a:r>
          </a:p>
        </p:txBody>
      </p:sp>
      <p:sp>
        <p:nvSpPr>
          <p:cNvPr id="14" name="CuadroTexto 13">
            <a:extLst>
              <a:ext uri="{FF2B5EF4-FFF2-40B4-BE49-F238E27FC236}">
                <a16:creationId xmlns:a16="http://schemas.microsoft.com/office/drawing/2014/main" id="{60E28768-D779-46B1-A512-C92EDF18FDCF}"/>
              </a:ext>
            </a:extLst>
          </p:cNvPr>
          <p:cNvSpPr txBox="1"/>
          <p:nvPr/>
        </p:nvSpPr>
        <p:spPr>
          <a:xfrm>
            <a:off x="7501389" y="4420727"/>
            <a:ext cx="2753745" cy="307777"/>
          </a:xfrm>
          <a:prstGeom prst="rect">
            <a:avLst/>
          </a:prstGeom>
          <a:noFill/>
        </p:spPr>
        <p:txBody>
          <a:bodyPr wrap="square" rtlCol="0">
            <a:spAutoFit/>
          </a:bodyPr>
          <a:lstStyle/>
          <a:p>
            <a:pPr algn="ctr"/>
            <a:r>
              <a:rPr lang="pt-BR" sz="1400" b="1" dirty="0">
                <a:solidFill>
                  <a:srgbClr val="0060B4"/>
                </a:solidFill>
                <a:latin typeface="Arial" panose="020B0604020202020204" pitchFamily="34" charset="0"/>
                <a:cs typeface="Arial" panose="020B0604020202020204" pitchFamily="34" charset="0"/>
              </a:rPr>
              <a:t>CONJUGATED FORM</a:t>
            </a:r>
          </a:p>
        </p:txBody>
      </p:sp>
      <p:sp>
        <p:nvSpPr>
          <p:cNvPr id="15" name="Triángulo isósceles 14">
            <a:extLst>
              <a:ext uri="{FF2B5EF4-FFF2-40B4-BE49-F238E27FC236}">
                <a16:creationId xmlns:a16="http://schemas.microsoft.com/office/drawing/2014/main" id="{57AD5E0E-8E96-4B66-BE0F-AE689C4A61F4}"/>
              </a:ext>
            </a:extLst>
          </p:cNvPr>
          <p:cNvSpPr/>
          <p:nvPr/>
        </p:nvSpPr>
        <p:spPr>
          <a:xfrm rot="5400000">
            <a:off x="4239178" y="5109030"/>
            <a:ext cx="1038105" cy="435899"/>
          </a:xfrm>
          <a:prstGeom prst="triangle">
            <a:avLst/>
          </a:prstGeom>
          <a:solidFill>
            <a:srgbClr val="006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Rectángulo: esquinas redondeadas 19">
            <a:extLst>
              <a:ext uri="{FF2B5EF4-FFF2-40B4-BE49-F238E27FC236}">
                <a16:creationId xmlns:a16="http://schemas.microsoft.com/office/drawing/2014/main" id="{A2BB00C5-2E6D-4699-B912-24E5D9EF0F3B}"/>
              </a:ext>
            </a:extLst>
          </p:cNvPr>
          <p:cNvSpPr/>
          <p:nvPr/>
        </p:nvSpPr>
        <p:spPr>
          <a:xfrm>
            <a:off x="4715907" y="3927466"/>
            <a:ext cx="3583020" cy="335309"/>
          </a:xfrm>
          <a:prstGeom prst="roundRect">
            <a:avLst>
              <a:gd name="adj" fmla="val 50000"/>
            </a:avLst>
          </a:prstGeom>
          <a:solidFill>
            <a:srgbClr val="FFF9C7"/>
          </a:solidFill>
          <a:ln>
            <a:solidFill>
              <a:srgbClr val="0060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err="1">
                <a:solidFill>
                  <a:srgbClr val="C00000"/>
                </a:solidFill>
                <a:latin typeface="Arial" panose="020B0604020202020204" pitchFamily="34" charset="0"/>
                <a:cs typeface="Arial" panose="020B0604020202020204" pitchFamily="34" charset="0"/>
              </a:rPr>
              <a:t>Conjugation</a:t>
            </a:r>
            <a:r>
              <a:rPr lang="es-CO" b="1" dirty="0">
                <a:solidFill>
                  <a:srgbClr val="C00000"/>
                </a:solidFill>
                <a:latin typeface="Arial" panose="020B0604020202020204" pitchFamily="34" charset="0"/>
                <a:cs typeface="Arial" panose="020B0604020202020204" pitchFamily="34" charset="0"/>
              </a:rPr>
              <a:t> </a:t>
            </a:r>
            <a:r>
              <a:rPr lang="es-CO" b="1" dirty="0" err="1">
                <a:solidFill>
                  <a:srgbClr val="C00000"/>
                </a:solidFill>
                <a:latin typeface="Arial" panose="020B0604020202020204" pitchFamily="34" charset="0"/>
                <a:cs typeface="Arial" panose="020B0604020202020204" pitchFamily="34" charset="0"/>
              </a:rPr>
              <a:t>of</a:t>
            </a:r>
            <a:r>
              <a:rPr lang="es-CO" b="1" dirty="0">
                <a:solidFill>
                  <a:srgbClr val="C00000"/>
                </a:solidFill>
                <a:latin typeface="Arial" panose="020B0604020202020204" pitchFamily="34" charset="0"/>
                <a:cs typeface="Arial" panose="020B0604020202020204" pitchFamily="34" charset="0"/>
              </a:rPr>
              <a:t> </a:t>
            </a:r>
            <a:r>
              <a:rPr lang="es-CO" b="1" i="1" dirty="0">
                <a:solidFill>
                  <a:srgbClr val="C00000"/>
                </a:solidFill>
                <a:latin typeface="Arial" panose="020B0604020202020204" pitchFamily="34" charset="0"/>
                <a:cs typeface="Arial" panose="020B0604020202020204" pitchFamily="34" charset="0"/>
              </a:rPr>
              <a:t>-ar </a:t>
            </a:r>
            <a:r>
              <a:rPr lang="es-CO" b="1" dirty="0" err="1">
                <a:solidFill>
                  <a:srgbClr val="C00000"/>
                </a:solidFill>
                <a:latin typeface="Arial" panose="020B0604020202020204" pitchFamily="34" charset="0"/>
                <a:cs typeface="Arial" panose="020B0604020202020204" pitchFamily="34" charset="0"/>
              </a:rPr>
              <a:t>verbs</a:t>
            </a:r>
            <a:endParaRPr lang="es-CO" dirty="0">
              <a:solidFill>
                <a:srgbClr val="C00000"/>
              </a:solidFill>
              <a:latin typeface="Arial" panose="020B0604020202020204" pitchFamily="34" charset="0"/>
              <a:cs typeface="Arial" panose="020B0604020202020204" pitchFamily="34" charset="0"/>
            </a:endParaRPr>
          </a:p>
        </p:txBody>
      </p:sp>
      <p:sp>
        <p:nvSpPr>
          <p:cNvPr id="21" name="Rectángulo: esquinas redondeadas 1">
            <a:extLst>
              <a:ext uri="{FF2B5EF4-FFF2-40B4-BE49-F238E27FC236}">
                <a16:creationId xmlns:a16="http://schemas.microsoft.com/office/drawing/2014/main" id="{E123AAD2-6BD7-40AF-8152-164F7EFF6DC2}"/>
              </a:ext>
            </a:extLst>
          </p:cNvPr>
          <p:cNvSpPr/>
          <p:nvPr/>
        </p:nvSpPr>
        <p:spPr>
          <a:xfrm>
            <a:off x="2953735" y="4807927"/>
            <a:ext cx="1335600" cy="1038104"/>
          </a:xfrm>
          <a:prstGeom prst="roundRect">
            <a:avLst>
              <a:gd name="adj" fmla="val 11226"/>
            </a:avLst>
          </a:prstGeom>
          <a:solidFill>
            <a:srgbClr val="FFF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2" name="CuadroTexto 21">
            <a:extLst>
              <a:ext uri="{FF2B5EF4-FFF2-40B4-BE49-F238E27FC236}">
                <a16:creationId xmlns:a16="http://schemas.microsoft.com/office/drawing/2014/main" id="{0EC4C86C-76B8-4578-854A-754D91FC0056}"/>
              </a:ext>
            </a:extLst>
          </p:cNvPr>
          <p:cNvSpPr txBox="1"/>
          <p:nvPr/>
        </p:nvSpPr>
        <p:spPr>
          <a:xfrm>
            <a:off x="2776311" y="4871075"/>
            <a:ext cx="1335600" cy="923330"/>
          </a:xfrm>
          <a:prstGeom prst="rect">
            <a:avLst/>
          </a:prstGeom>
          <a:noFill/>
        </p:spPr>
        <p:txBody>
          <a:bodyPr wrap="square" rtlCol="0">
            <a:spAutoFit/>
          </a:bodyPr>
          <a:lstStyle/>
          <a:p>
            <a:pPr algn="r"/>
            <a:r>
              <a:rPr lang="es-ES" dirty="0">
                <a:latin typeface="Arial" panose="020B0604020202020204" pitchFamily="34" charset="0"/>
                <a:cs typeface="Arial" panose="020B0604020202020204" pitchFamily="34" charset="0"/>
              </a:rPr>
              <a:t>estudi</a:t>
            </a:r>
            <a:r>
              <a:rPr lang="es-ES" b="1" dirty="0">
                <a:latin typeface="Arial" panose="020B0604020202020204" pitchFamily="34" charset="0"/>
                <a:cs typeface="Arial" panose="020B0604020202020204" pitchFamily="34" charset="0"/>
              </a:rPr>
              <a:t>ar</a:t>
            </a:r>
          </a:p>
          <a:p>
            <a:pPr algn="r"/>
            <a:r>
              <a:rPr lang="es-CO" dirty="0">
                <a:latin typeface="Arial" panose="020B0604020202020204" pitchFamily="34" charset="0"/>
                <a:cs typeface="Arial" panose="020B0604020202020204" pitchFamily="34" charset="0"/>
              </a:rPr>
              <a:t>bail</a:t>
            </a:r>
            <a:r>
              <a:rPr lang="es-CO" b="1" dirty="0">
                <a:latin typeface="Arial" panose="020B0604020202020204" pitchFamily="34" charset="0"/>
                <a:cs typeface="Arial" panose="020B0604020202020204" pitchFamily="34" charset="0"/>
              </a:rPr>
              <a:t>ar</a:t>
            </a:r>
          </a:p>
          <a:p>
            <a:pPr algn="r"/>
            <a:r>
              <a:rPr lang="es-CO" dirty="0">
                <a:latin typeface="Arial" panose="020B0604020202020204" pitchFamily="34" charset="0"/>
                <a:cs typeface="Arial" panose="020B0604020202020204" pitchFamily="34" charset="0"/>
              </a:rPr>
              <a:t>trabaj</a:t>
            </a:r>
            <a:r>
              <a:rPr lang="es-CO" b="1" dirty="0">
                <a:latin typeface="Arial" panose="020B0604020202020204" pitchFamily="34" charset="0"/>
                <a:cs typeface="Arial" panose="020B0604020202020204" pitchFamily="34" charset="0"/>
              </a:rPr>
              <a:t>ar</a:t>
            </a:r>
          </a:p>
        </p:txBody>
      </p:sp>
      <p:sp>
        <p:nvSpPr>
          <p:cNvPr id="23" name="Triángulo isósceles 22">
            <a:extLst>
              <a:ext uri="{FF2B5EF4-FFF2-40B4-BE49-F238E27FC236}">
                <a16:creationId xmlns:a16="http://schemas.microsoft.com/office/drawing/2014/main" id="{13C87D47-0E60-4095-8956-EBAECC1DB1D6}"/>
              </a:ext>
            </a:extLst>
          </p:cNvPr>
          <p:cNvSpPr/>
          <p:nvPr/>
        </p:nvSpPr>
        <p:spPr>
          <a:xfrm rot="5400000">
            <a:off x="6513442" y="5109029"/>
            <a:ext cx="1038105" cy="435899"/>
          </a:xfrm>
          <a:prstGeom prst="triangle">
            <a:avLst/>
          </a:prstGeom>
          <a:solidFill>
            <a:srgbClr val="006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Título 4">
            <a:extLst>
              <a:ext uri="{FF2B5EF4-FFF2-40B4-BE49-F238E27FC236}">
                <a16:creationId xmlns:a16="http://schemas.microsoft.com/office/drawing/2014/main" id="{30B70FC9-859E-4EF6-91A1-4DC9E295E960}"/>
              </a:ext>
            </a:extLst>
          </p:cNvPr>
          <p:cNvSpPr>
            <a:spLocks noGrp="1"/>
          </p:cNvSpPr>
          <p:nvPr>
            <p:ph type="title" idx="4294967295"/>
          </p:nvPr>
        </p:nvSpPr>
        <p:spPr>
          <a:xfrm>
            <a:off x="838200" y="-1325563"/>
            <a:ext cx="10515600" cy="1325563"/>
          </a:xfrm>
          <a:prstGeom prst="rect">
            <a:avLst/>
          </a:prstGeom>
        </p:spPr>
        <p:txBody>
          <a:bodyPr anchor="b"/>
          <a:lstStyle/>
          <a:p>
            <a:r>
              <a:rPr lang="es-CO" b="0" dirty="0" err="1"/>
              <a:t>Present</a:t>
            </a:r>
            <a:r>
              <a:rPr lang="es-CO" b="0" dirty="0"/>
              <a:t> tense </a:t>
            </a:r>
            <a:r>
              <a:rPr lang="es-CO" b="0" dirty="0" err="1"/>
              <a:t>of</a:t>
            </a:r>
            <a:r>
              <a:rPr lang="es-CO" b="0" dirty="0"/>
              <a:t> </a:t>
            </a:r>
            <a:r>
              <a:rPr lang="es-CO" dirty="0"/>
              <a:t>-ar </a:t>
            </a:r>
            <a:r>
              <a:rPr lang="es-CO" b="0" dirty="0" err="1"/>
              <a:t>verbs</a:t>
            </a:r>
            <a:endParaRPr lang="es-CO" dirty="0"/>
          </a:p>
        </p:txBody>
      </p:sp>
    </p:spTree>
    <p:extLst>
      <p:ext uri="{BB962C8B-B14F-4D97-AF65-F5344CB8AC3E}">
        <p14:creationId xmlns:p14="http://schemas.microsoft.com/office/powerpoint/2010/main" val="4142251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9FAC1CB5-16DC-409C-96A9-8C945A15ACEE}"/>
              </a:ext>
            </a:extLst>
          </p:cNvPr>
          <p:cNvSpPr>
            <a:spLocks noGrp="1"/>
          </p:cNvSpPr>
          <p:nvPr>
            <p:ph type="dt" sz="half" idx="10"/>
          </p:nvPr>
        </p:nvSpPr>
        <p:spPr/>
        <p:txBody>
          <a:bodyPr/>
          <a:lstStyle/>
          <a:p>
            <a:r>
              <a:rPr lang="es-CO" dirty="0"/>
              <a:t>2.1-5</a:t>
            </a:r>
            <a:endParaRPr lang="en-US" dirty="0"/>
          </a:p>
        </p:txBody>
      </p:sp>
      <p:sp>
        <p:nvSpPr>
          <p:cNvPr id="4" name="Marcador de pie de página 3">
            <a:extLst>
              <a:ext uri="{FF2B5EF4-FFF2-40B4-BE49-F238E27FC236}">
                <a16:creationId xmlns:a16="http://schemas.microsoft.com/office/drawing/2014/main" id="{37D33FE9-D3DC-4F6F-A04C-78F3FF0A0980}"/>
              </a:ext>
            </a:extLst>
          </p:cNvPr>
          <p:cNvSpPr>
            <a:spLocks noGrp="1"/>
          </p:cNvSpPr>
          <p:nvPr>
            <p:ph type="ftr" sz="quarter" idx="11"/>
          </p:nvPr>
        </p:nvSpPr>
        <p:spPr/>
        <p:txBody>
          <a:bodyPr/>
          <a:lstStyle/>
          <a:p>
            <a:r>
              <a:rPr lang="en-US"/>
              <a:t>© by Vista Higher Learning, Inc. All rights reserved.</a:t>
            </a:r>
            <a:endParaRPr lang="en-US" dirty="0"/>
          </a:p>
        </p:txBody>
      </p:sp>
      <p:sp>
        <p:nvSpPr>
          <p:cNvPr id="5" name="Rectángulo: esquinas superiores redondeadas 4">
            <a:extLst>
              <a:ext uri="{FF2B5EF4-FFF2-40B4-BE49-F238E27FC236}">
                <a16:creationId xmlns:a16="http://schemas.microsoft.com/office/drawing/2014/main" id="{97311945-F7EF-40BA-BCF0-F29B686AE202}"/>
              </a:ext>
            </a:extLst>
          </p:cNvPr>
          <p:cNvSpPr/>
          <p:nvPr/>
        </p:nvSpPr>
        <p:spPr>
          <a:xfrm>
            <a:off x="2756849" y="1886008"/>
            <a:ext cx="7983561" cy="4309256"/>
          </a:xfrm>
          <a:prstGeom prst="round2SameRect">
            <a:avLst>
              <a:gd name="adj1" fmla="val 0"/>
              <a:gd name="adj2" fmla="val 12481"/>
            </a:avLst>
          </a:prstGeom>
          <a:solidFill>
            <a:srgbClr val="F8F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ángulo: esquinas redondeadas 5">
            <a:extLst>
              <a:ext uri="{FF2B5EF4-FFF2-40B4-BE49-F238E27FC236}">
                <a16:creationId xmlns:a16="http://schemas.microsoft.com/office/drawing/2014/main" id="{DC95C77F-F5C8-40E0-9390-167EDCF91830}"/>
              </a:ext>
            </a:extLst>
          </p:cNvPr>
          <p:cNvSpPr/>
          <p:nvPr/>
        </p:nvSpPr>
        <p:spPr>
          <a:xfrm>
            <a:off x="2634019" y="1575519"/>
            <a:ext cx="8207991" cy="457200"/>
          </a:xfrm>
          <a:prstGeom prst="roundRect">
            <a:avLst>
              <a:gd name="adj" fmla="val 33334"/>
            </a:avLst>
          </a:prstGeom>
          <a:solidFill>
            <a:srgbClr val="006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err="1">
                <a:latin typeface="Arial" panose="020B0604020202020204" pitchFamily="34" charset="0"/>
                <a:cs typeface="Arial" panose="020B0604020202020204" pitchFamily="34" charset="0"/>
              </a:rPr>
              <a:t>Common</a:t>
            </a:r>
            <a:r>
              <a:rPr lang="es-CO" b="1" dirty="0">
                <a:latin typeface="Arial" panose="020B0604020202020204" pitchFamily="34" charset="0"/>
                <a:cs typeface="Arial" panose="020B0604020202020204" pitchFamily="34" charset="0"/>
              </a:rPr>
              <a:t> </a:t>
            </a:r>
            <a:r>
              <a:rPr lang="es-CO" b="1" i="1" dirty="0">
                <a:latin typeface="Arial" panose="020B0604020202020204" pitchFamily="34" charset="0"/>
                <a:cs typeface="Arial" panose="020B0604020202020204" pitchFamily="34" charset="0"/>
              </a:rPr>
              <a:t>-ar </a:t>
            </a:r>
            <a:r>
              <a:rPr lang="es-CO" b="1" dirty="0" err="1">
                <a:latin typeface="Arial" panose="020B0604020202020204" pitchFamily="34" charset="0"/>
                <a:cs typeface="Arial" panose="020B0604020202020204" pitchFamily="34" charset="0"/>
              </a:rPr>
              <a:t>verbs</a:t>
            </a:r>
            <a:endParaRPr lang="es-CO" b="1" dirty="0">
              <a:latin typeface="Arial" panose="020B0604020202020204" pitchFamily="34" charset="0"/>
              <a:cs typeface="Arial" panose="020B0604020202020204" pitchFamily="34" charset="0"/>
            </a:endParaRPr>
          </a:p>
        </p:txBody>
      </p:sp>
      <p:graphicFrame>
        <p:nvGraphicFramePr>
          <p:cNvPr id="7" name="Tabla 16">
            <a:extLst>
              <a:ext uri="{FF2B5EF4-FFF2-40B4-BE49-F238E27FC236}">
                <a16:creationId xmlns:a16="http://schemas.microsoft.com/office/drawing/2014/main" id="{E03C8E36-5DA0-48BF-AC93-7CC093A89788}"/>
              </a:ext>
            </a:extLst>
          </p:cNvPr>
          <p:cNvGraphicFramePr>
            <a:graphicFrameLocks noGrp="1"/>
          </p:cNvGraphicFramePr>
          <p:nvPr>
            <p:extLst>
              <p:ext uri="{D42A27DB-BD31-4B8C-83A1-F6EECF244321}">
                <p14:modId xmlns:p14="http://schemas.microsoft.com/office/powerpoint/2010/main" val="3588813135"/>
              </p:ext>
            </p:extLst>
          </p:nvPr>
        </p:nvGraphicFramePr>
        <p:xfrm>
          <a:off x="2778014" y="2075769"/>
          <a:ext cx="7920000" cy="4011131"/>
        </p:xfrm>
        <a:graphic>
          <a:graphicData uri="http://schemas.openxmlformats.org/drawingml/2006/table">
            <a:tbl>
              <a:tblPr firstRow="1" bandRow="1">
                <a:tableStyleId>{5C22544A-7EE6-4342-B048-85BDC9FD1C3A}</a:tableStyleId>
              </a:tblPr>
              <a:tblGrid>
                <a:gridCol w="1620000">
                  <a:extLst>
                    <a:ext uri="{9D8B030D-6E8A-4147-A177-3AD203B41FA5}">
                      <a16:colId xmlns:a16="http://schemas.microsoft.com/office/drawing/2014/main" val="2753172744"/>
                    </a:ext>
                  </a:extLst>
                </a:gridCol>
                <a:gridCol w="2340000">
                  <a:extLst>
                    <a:ext uri="{9D8B030D-6E8A-4147-A177-3AD203B41FA5}">
                      <a16:colId xmlns:a16="http://schemas.microsoft.com/office/drawing/2014/main" val="2994397550"/>
                    </a:ext>
                  </a:extLst>
                </a:gridCol>
                <a:gridCol w="1620000">
                  <a:extLst>
                    <a:ext uri="{9D8B030D-6E8A-4147-A177-3AD203B41FA5}">
                      <a16:colId xmlns:a16="http://schemas.microsoft.com/office/drawing/2014/main" val="2174551037"/>
                    </a:ext>
                  </a:extLst>
                </a:gridCol>
                <a:gridCol w="2340000">
                  <a:extLst>
                    <a:ext uri="{9D8B030D-6E8A-4147-A177-3AD203B41FA5}">
                      <a16:colId xmlns:a16="http://schemas.microsoft.com/office/drawing/2014/main" val="1747383894"/>
                    </a:ext>
                  </a:extLst>
                </a:gridCol>
              </a:tblGrid>
              <a:tr h="4011131">
                <a:tc>
                  <a:txBody>
                    <a:bodyPr/>
                    <a:lstStyle/>
                    <a:p>
                      <a:pPr algn="r">
                        <a:lnSpc>
                          <a:spcPct val="120000"/>
                        </a:lnSpc>
                      </a:pPr>
                      <a:r>
                        <a:rPr lang="es-CO" sz="1400" b="1" dirty="0">
                          <a:solidFill>
                            <a:schemeClr val="tx1">
                              <a:lumMod val="95000"/>
                              <a:lumOff val="5000"/>
                            </a:schemeClr>
                          </a:solidFill>
                          <a:latin typeface="Arial" panose="020B0604020202020204" pitchFamily="34" charset="0"/>
                          <a:cs typeface="Arial" panose="020B0604020202020204" pitchFamily="34" charset="0"/>
                        </a:rPr>
                        <a:t>bailar</a:t>
                      </a:r>
                    </a:p>
                    <a:p>
                      <a:pPr algn="r">
                        <a:lnSpc>
                          <a:spcPct val="120000"/>
                        </a:lnSpc>
                      </a:pPr>
                      <a:r>
                        <a:rPr lang="es-CO" sz="1400" b="1" dirty="0">
                          <a:solidFill>
                            <a:schemeClr val="tx1">
                              <a:lumMod val="95000"/>
                              <a:lumOff val="5000"/>
                            </a:schemeClr>
                          </a:solidFill>
                          <a:latin typeface="Arial" panose="020B0604020202020204" pitchFamily="34" charset="0"/>
                          <a:cs typeface="Arial" panose="020B0604020202020204" pitchFamily="34" charset="0"/>
                        </a:rPr>
                        <a:t>buscar</a:t>
                      </a:r>
                    </a:p>
                    <a:p>
                      <a:pPr algn="r">
                        <a:lnSpc>
                          <a:spcPct val="120000"/>
                        </a:lnSpc>
                      </a:pPr>
                      <a:r>
                        <a:rPr lang="es-CO" sz="1400" b="1" dirty="0">
                          <a:solidFill>
                            <a:schemeClr val="tx1">
                              <a:lumMod val="95000"/>
                              <a:lumOff val="5000"/>
                            </a:schemeClr>
                          </a:solidFill>
                          <a:latin typeface="Arial" panose="020B0604020202020204" pitchFamily="34" charset="0"/>
                          <a:cs typeface="Arial" panose="020B0604020202020204" pitchFamily="34" charset="0"/>
                        </a:rPr>
                        <a:t>caminar</a:t>
                      </a:r>
                    </a:p>
                    <a:p>
                      <a:pPr algn="r">
                        <a:lnSpc>
                          <a:spcPct val="120000"/>
                        </a:lnSpc>
                      </a:pPr>
                      <a:r>
                        <a:rPr lang="es-CO" sz="1400" b="1" dirty="0">
                          <a:solidFill>
                            <a:schemeClr val="tx1">
                              <a:lumMod val="95000"/>
                              <a:lumOff val="5000"/>
                            </a:schemeClr>
                          </a:solidFill>
                          <a:latin typeface="Arial" panose="020B0604020202020204" pitchFamily="34" charset="0"/>
                          <a:cs typeface="Arial" panose="020B0604020202020204" pitchFamily="34" charset="0"/>
                        </a:rPr>
                        <a:t>cantar</a:t>
                      </a:r>
                    </a:p>
                    <a:p>
                      <a:pPr algn="r">
                        <a:lnSpc>
                          <a:spcPct val="120000"/>
                        </a:lnSpc>
                      </a:pPr>
                      <a:r>
                        <a:rPr lang="es-CO" sz="1400" b="1" dirty="0">
                          <a:solidFill>
                            <a:schemeClr val="tx1">
                              <a:lumMod val="95000"/>
                              <a:lumOff val="5000"/>
                            </a:schemeClr>
                          </a:solidFill>
                          <a:latin typeface="Arial" panose="020B0604020202020204" pitchFamily="34" charset="0"/>
                          <a:cs typeface="Arial" panose="020B0604020202020204" pitchFamily="34" charset="0"/>
                        </a:rPr>
                        <a:t>cenar</a:t>
                      </a:r>
                    </a:p>
                    <a:p>
                      <a:pPr algn="r">
                        <a:lnSpc>
                          <a:spcPct val="120000"/>
                        </a:lnSpc>
                      </a:pPr>
                      <a:r>
                        <a:rPr lang="es-CO" sz="1400" b="1" dirty="0">
                          <a:solidFill>
                            <a:schemeClr val="tx1">
                              <a:lumMod val="95000"/>
                              <a:lumOff val="5000"/>
                            </a:schemeClr>
                          </a:solidFill>
                          <a:latin typeface="Arial" panose="020B0604020202020204" pitchFamily="34" charset="0"/>
                          <a:cs typeface="Arial" panose="020B0604020202020204" pitchFamily="34" charset="0"/>
                        </a:rPr>
                        <a:t>comprar</a:t>
                      </a:r>
                    </a:p>
                    <a:p>
                      <a:pPr algn="r">
                        <a:lnSpc>
                          <a:spcPct val="120000"/>
                        </a:lnSpc>
                      </a:pPr>
                      <a:r>
                        <a:rPr lang="es-CO" sz="1400" b="1" dirty="0">
                          <a:solidFill>
                            <a:schemeClr val="tx1">
                              <a:lumMod val="95000"/>
                              <a:lumOff val="5000"/>
                            </a:schemeClr>
                          </a:solidFill>
                          <a:latin typeface="Arial" panose="020B0604020202020204" pitchFamily="34" charset="0"/>
                          <a:cs typeface="Arial" panose="020B0604020202020204" pitchFamily="34" charset="0"/>
                        </a:rPr>
                        <a:t>contestar</a:t>
                      </a:r>
                    </a:p>
                    <a:p>
                      <a:pPr algn="r">
                        <a:lnSpc>
                          <a:spcPct val="120000"/>
                        </a:lnSpc>
                      </a:pPr>
                      <a:r>
                        <a:rPr lang="es-CO" sz="1400" b="1" dirty="0">
                          <a:solidFill>
                            <a:schemeClr val="tx1">
                              <a:lumMod val="95000"/>
                              <a:lumOff val="5000"/>
                            </a:schemeClr>
                          </a:solidFill>
                          <a:latin typeface="Arial" panose="020B0604020202020204" pitchFamily="34" charset="0"/>
                          <a:cs typeface="Arial" panose="020B0604020202020204" pitchFamily="34" charset="0"/>
                        </a:rPr>
                        <a:t>conversar</a:t>
                      </a:r>
                    </a:p>
                    <a:p>
                      <a:pPr algn="r">
                        <a:lnSpc>
                          <a:spcPct val="120000"/>
                        </a:lnSpc>
                      </a:pPr>
                      <a:r>
                        <a:rPr lang="es-CO" sz="1400" b="1" dirty="0">
                          <a:solidFill>
                            <a:schemeClr val="tx1">
                              <a:lumMod val="95000"/>
                              <a:lumOff val="5000"/>
                            </a:schemeClr>
                          </a:solidFill>
                          <a:latin typeface="Arial" panose="020B0604020202020204" pitchFamily="34" charset="0"/>
                          <a:cs typeface="Arial" panose="020B0604020202020204" pitchFamily="34" charset="0"/>
                        </a:rPr>
                        <a:t>desayunar</a:t>
                      </a:r>
                    </a:p>
                    <a:p>
                      <a:pPr algn="r">
                        <a:lnSpc>
                          <a:spcPct val="120000"/>
                        </a:lnSpc>
                      </a:pPr>
                      <a:r>
                        <a:rPr lang="es-CO" sz="1400" b="1" dirty="0">
                          <a:solidFill>
                            <a:schemeClr val="tx1">
                              <a:lumMod val="95000"/>
                              <a:lumOff val="5000"/>
                            </a:schemeClr>
                          </a:solidFill>
                          <a:latin typeface="Arial" panose="020B0604020202020204" pitchFamily="34" charset="0"/>
                          <a:cs typeface="Arial" panose="020B0604020202020204" pitchFamily="34" charset="0"/>
                        </a:rPr>
                        <a:t>descansar</a:t>
                      </a:r>
                    </a:p>
                    <a:p>
                      <a:pPr algn="r">
                        <a:lnSpc>
                          <a:spcPct val="120000"/>
                        </a:lnSpc>
                      </a:pPr>
                      <a:r>
                        <a:rPr lang="es-CO" sz="1400" b="1" dirty="0">
                          <a:solidFill>
                            <a:schemeClr val="tx1">
                              <a:lumMod val="95000"/>
                              <a:lumOff val="5000"/>
                            </a:schemeClr>
                          </a:solidFill>
                          <a:latin typeface="Arial" panose="020B0604020202020204" pitchFamily="34" charset="0"/>
                          <a:cs typeface="Arial" panose="020B0604020202020204" pitchFamily="34" charset="0"/>
                        </a:rPr>
                        <a:t>desear (+ </a:t>
                      </a:r>
                      <a:r>
                        <a:rPr lang="es-CO" sz="1400" b="1" i="1" dirty="0" err="1">
                          <a:solidFill>
                            <a:schemeClr val="tx1">
                              <a:lumMod val="95000"/>
                              <a:lumOff val="5000"/>
                            </a:schemeClr>
                          </a:solidFill>
                          <a:latin typeface="Arial" panose="020B0604020202020204" pitchFamily="34" charset="0"/>
                          <a:cs typeface="Arial" panose="020B0604020202020204" pitchFamily="34" charset="0"/>
                        </a:rPr>
                        <a:t>inf</a:t>
                      </a:r>
                      <a:r>
                        <a:rPr lang="es-CO" sz="1400" b="1" i="1" dirty="0">
                          <a:solidFill>
                            <a:schemeClr val="tx1">
                              <a:lumMod val="95000"/>
                              <a:lumOff val="5000"/>
                            </a:schemeClr>
                          </a:solidFill>
                          <a:latin typeface="Arial" panose="020B0604020202020204" pitchFamily="34" charset="0"/>
                          <a:cs typeface="Arial" panose="020B0604020202020204" pitchFamily="34" charset="0"/>
                        </a:rPr>
                        <a:t>.</a:t>
                      </a:r>
                      <a:r>
                        <a:rPr lang="es-CO" sz="1400" b="1" dirty="0">
                          <a:solidFill>
                            <a:schemeClr val="tx1">
                              <a:lumMod val="95000"/>
                              <a:lumOff val="5000"/>
                            </a:schemeClr>
                          </a:solidFill>
                          <a:latin typeface="Arial" panose="020B0604020202020204" pitchFamily="34" charset="0"/>
                          <a:cs typeface="Arial" panose="020B0604020202020204" pitchFamily="34" charset="0"/>
                        </a:rPr>
                        <a:t>)</a:t>
                      </a:r>
                    </a:p>
                    <a:p>
                      <a:pPr algn="r">
                        <a:lnSpc>
                          <a:spcPct val="120000"/>
                        </a:lnSpc>
                      </a:pPr>
                      <a:r>
                        <a:rPr lang="es-CO" sz="1400" b="1" dirty="0">
                          <a:solidFill>
                            <a:schemeClr val="tx1">
                              <a:lumMod val="95000"/>
                              <a:lumOff val="5000"/>
                            </a:schemeClr>
                          </a:solidFill>
                          <a:latin typeface="Arial" panose="020B0604020202020204" pitchFamily="34" charset="0"/>
                          <a:cs typeface="Arial" panose="020B0604020202020204" pitchFamily="34" charset="0"/>
                        </a:rPr>
                        <a:t>dibujar</a:t>
                      </a:r>
                    </a:p>
                    <a:p>
                      <a:pPr algn="r">
                        <a:lnSpc>
                          <a:spcPct val="120000"/>
                        </a:lnSpc>
                      </a:pPr>
                      <a:r>
                        <a:rPr lang="es-CO" sz="1400" b="1" dirty="0">
                          <a:solidFill>
                            <a:schemeClr val="tx1">
                              <a:lumMod val="95000"/>
                              <a:lumOff val="5000"/>
                            </a:schemeClr>
                          </a:solidFill>
                          <a:latin typeface="Arial" panose="020B0604020202020204" pitchFamily="34" charset="0"/>
                          <a:cs typeface="Arial" panose="020B0604020202020204" pitchFamily="34" charset="0"/>
                        </a:rPr>
                        <a:t>enseñar</a:t>
                      </a:r>
                    </a:p>
                    <a:p>
                      <a:pPr algn="r">
                        <a:lnSpc>
                          <a:spcPct val="120000"/>
                        </a:lnSpc>
                      </a:pPr>
                      <a:r>
                        <a:rPr lang="es-CO" sz="1400" b="1" dirty="0">
                          <a:solidFill>
                            <a:schemeClr val="tx1">
                              <a:lumMod val="95000"/>
                              <a:lumOff val="5000"/>
                            </a:schemeClr>
                          </a:solidFill>
                          <a:latin typeface="Arial" panose="020B0604020202020204" pitchFamily="34" charset="0"/>
                          <a:cs typeface="Arial" panose="020B0604020202020204" pitchFamily="34" charset="0"/>
                        </a:rPr>
                        <a:t>escuchar</a:t>
                      </a:r>
                    </a:p>
                    <a:p>
                      <a:pPr algn="r">
                        <a:lnSpc>
                          <a:spcPct val="120000"/>
                        </a:lnSpc>
                      </a:pPr>
                      <a:r>
                        <a:rPr lang="es-CO" sz="1400" b="1" dirty="0">
                          <a:solidFill>
                            <a:schemeClr val="tx1">
                              <a:lumMod val="95000"/>
                              <a:lumOff val="5000"/>
                            </a:schemeClr>
                          </a:solidFill>
                          <a:latin typeface="Arial" panose="020B0604020202020204" pitchFamily="34" charset="0"/>
                          <a:cs typeface="Arial" panose="020B0604020202020204" pitchFamily="34" charset="0"/>
                        </a:rPr>
                        <a:t>esperar (+ </a:t>
                      </a:r>
                      <a:r>
                        <a:rPr lang="es-CO" sz="1400" b="1" i="1" dirty="0" err="1">
                          <a:solidFill>
                            <a:schemeClr val="tx1">
                              <a:lumMod val="95000"/>
                              <a:lumOff val="5000"/>
                            </a:schemeClr>
                          </a:solidFill>
                          <a:latin typeface="Arial" panose="020B0604020202020204" pitchFamily="34" charset="0"/>
                          <a:cs typeface="Arial" panose="020B0604020202020204" pitchFamily="34" charset="0"/>
                        </a:rPr>
                        <a:t>inf</a:t>
                      </a:r>
                      <a:r>
                        <a:rPr lang="es-CO" sz="1400" b="1" i="1" dirty="0">
                          <a:solidFill>
                            <a:schemeClr val="tx1">
                              <a:lumMod val="95000"/>
                              <a:lumOff val="5000"/>
                            </a:schemeClr>
                          </a:solidFill>
                          <a:latin typeface="Arial" panose="020B0604020202020204" pitchFamily="34" charset="0"/>
                          <a:cs typeface="Arial" panose="020B0604020202020204" pitchFamily="34" charset="0"/>
                        </a:rPr>
                        <a:t>.</a:t>
                      </a:r>
                      <a:r>
                        <a:rPr lang="es-CO" sz="1400" b="1" dirty="0">
                          <a:solidFill>
                            <a:schemeClr val="tx1">
                              <a:lumMod val="95000"/>
                              <a:lumOff val="5000"/>
                            </a:schemeClr>
                          </a:solidFill>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solidFill>
                        <a:srgbClr val="0060B4"/>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nSpc>
                          <a:spcPct val="120000"/>
                        </a:lnSpc>
                      </a:pPr>
                      <a:r>
                        <a:rPr lang="en-US" sz="1400" b="0" i="1"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to dance</a:t>
                      </a:r>
                    </a:p>
                    <a:p>
                      <a:pPr>
                        <a:lnSpc>
                          <a:spcPct val="120000"/>
                        </a:lnSpc>
                      </a:pPr>
                      <a:r>
                        <a:rPr lang="en-US" sz="1400" b="0" i="1"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to look for</a:t>
                      </a:r>
                    </a:p>
                    <a:p>
                      <a:pPr>
                        <a:lnSpc>
                          <a:spcPct val="120000"/>
                        </a:lnSpc>
                      </a:pPr>
                      <a:r>
                        <a:rPr lang="en-US" sz="1400" b="0" i="1"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to walk</a:t>
                      </a:r>
                    </a:p>
                    <a:p>
                      <a:pPr>
                        <a:lnSpc>
                          <a:spcPct val="120000"/>
                        </a:lnSpc>
                      </a:pPr>
                      <a:r>
                        <a:rPr lang="en-US" sz="1400" b="0" i="1"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to sing</a:t>
                      </a:r>
                    </a:p>
                    <a:p>
                      <a:pPr>
                        <a:lnSpc>
                          <a:spcPct val="120000"/>
                        </a:lnSpc>
                      </a:pPr>
                      <a:r>
                        <a:rPr lang="en-US" sz="1400" b="0" i="1"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to have dinner</a:t>
                      </a:r>
                    </a:p>
                    <a:p>
                      <a:pPr>
                        <a:lnSpc>
                          <a:spcPct val="120000"/>
                        </a:lnSpc>
                      </a:pPr>
                      <a:r>
                        <a:rPr lang="en-US" sz="1400" b="0" i="1"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to buy</a:t>
                      </a:r>
                    </a:p>
                    <a:p>
                      <a:pPr>
                        <a:lnSpc>
                          <a:spcPct val="120000"/>
                        </a:lnSpc>
                      </a:pPr>
                      <a:r>
                        <a:rPr lang="en-US" sz="1400" b="0" i="1"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to answer</a:t>
                      </a:r>
                    </a:p>
                    <a:p>
                      <a:pPr>
                        <a:lnSpc>
                          <a:spcPct val="120000"/>
                        </a:lnSpc>
                      </a:pPr>
                      <a:r>
                        <a:rPr lang="en-US" sz="1400" b="0" i="1"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to converse, to chat</a:t>
                      </a:r>
                    </a:p>
                    <a:p>
                      <a:pPr>
                        <a:lnSpc>
                          <a:spcPct val="120000"/>
                        </a:lnSpc>
                      </a:pPr>
                      <a:r>
                        <a:rPr lang="en-US" sz="1400" b="0" i="1"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to have breakfast</a:t>
                      </a:r>
                    </a:p>
                    <a:p>
                      <a:pPr>
                        <a:lnSpc>
                          <a:spcPct val="120000"/>
                        </a:lnSpc>
                      </a:pPr>
                      <a:r>
                        <a:rPr lang="en-US" sz="1400" b="0" i="1"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to rest</a:t>
                      </a:r>
                    </a:p>
                    <a:p>
                      <a:pPr>
                        <a:lnSpc>
                          <a:spcPct val="120000"/>
                        </a:lnSpc>
                      </a:pPr>
                      <a:r>
                        <a:rPr lang="en-US" sz="1400" b="0" i="1"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to desire; to wish</a:t>
                      </a:r>
                    </a:p>
                    <a:p>
                      <a:pPr>
                        <a:lnSpc>
                          <a:spcPct val="120000"/>
                        </a:lnSpc>
                      </a:pPr>
                      <a:r>
                        <a:rPr lang="en-US" sz="1400" b="0" i="1"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to draw</a:t>
                      </a:r>
                    </a:p>
                    <a:p>
                      <a:pPr>
                        <a:lnSpc>
                          <a:spcPct val="120000"/>
                        </a:lnSpc>
                      </a:pPr>
                      <a:r>
                        <a:rPr lang="en-US" sz="1400" b="0" i="1"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to teach</a:t>
                      </a:r>
                    </a:p>
                    <a:p>
                      <a:pPr>
                        <a:lnSpc>
                          <a:spcPct val="120000"/>
                        </a:lnSpc>
                      </a:pPr>
                      <a:r>
                        <a:rPr lang="en-US" sz="1400" b="0" i="1"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to listen (to)</a:t>
                      </a:r>
                    </a:p>
                    <a:p>
                      <a:pPr>
                        <a:lnSpc>
                          <a:spcPct val="120000"/>
                        </a:lnSpc>
                      </a:pPr>
                      <a:r>
                        <a:rPr lang="en-US" sz="1400" b="0" i="1"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to wait (for); to hope</a:t>
                      </a:r>
                    </a:p>
                  </a:txBody>
                  <a:tcPr>
                    <a:lnL w="12700" cap="flat" cmpd="sng" algn="ctr">
                      <a:solidFill>
                        <a:srgbClr val="0060B4"/>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lnSpc>
                          <a:spcPct val="120000"/>
                        </a:lnSpc>
                      </a:pPr>
                      <a:r>
                        <a:rPr lang="es-CO" sz="1400" b="1" kern="1200" dirty="0">
                          <a:solidFill>
                            <a:schemeClr val="tx1">
                              <a:lumMod val="95000"/>
                              <a:lumOff val="5000"/>
                            </a:schemeClr>
                          </a:solidFill>
                          <a:latin typeface="Arial" panose="020B0604020202020204" pitchFamily="34" charset="0"/>
                          <a:ea typeface="+mn-ea"/>
                          <a:cs typeface="Arial" panose="020B0604020202020204" pitchFamily="34" charset="0"/>
                        </a:rPr>
                        <a:t>estudiar</a:t>
                      </a:r>
                    </a:p>
                    <a:p>
                      <a:pPr algn="r">
                        <a:lnSpc>
                          <a:spcPct val="120000"/>
                        </a:lnSpc>
                      </a:pPr>
                      <a:r>
                        <a:rPr lang="es-CO" sz="1400" b="1" kern="1200" dirty="0">
                          <a:solidFill>
                            <a:schemeClr val="tx1">
                              <a:lumMod val="95000"/>
                              <a:lumOff val="5000"/>
                            </a:schemeClr>
                          </a:solidFill>
                          <a:latin typeface="Arial" panose="020B0604020202020204" pitchFamily="34" charset="0"/>
                          <a:ea typeface="+mn-ea"/>
                          <a:cs typeface="Arial" panose="020B0604020202020204" pitchFamily="34" charset="0"/>
                        </a:rPr>
                        <a:t>explicar</a:t>
                      </a:r>
                    </a:p>
                    <a:p>
                      <a:pPr algn="r">
                        <a:lnSpc>
                          <a:spcPct val="120000"/>
                        </a:lnSpc>
                      </a:pPr>
                      <a:r>
                        <a:rPr lang="es-CO" sz="1400" b="1" kern="1200" dirty="0">
                          <a:solidFill>
                            <a:schemeClr val="tx1">
                              <a:lumMod val="95000"/>
                              <a:lumOff val="5000"/>
                            </a:schemeClr>
                          </a:solidFill>
                          <a:latin typeface="Arial" panose="020B0604020202020204" pitchFamily="34" charset="0"/>
                          <a:ea typeface="+mn-ea"/>
                          <a:cs typeface="Arial" panose="020B0604020202020204" pitchFamily="34" charset="0"/>
                        </a:rPr>
                        <a:t>hablar</a:t>
                      </a:r>
                    </a:p>
                    <a:p>
                      <a:pPr algn="r">
                        <a:lnSpc>
                          <a:spcPct val="120000"/>
                        </a:lnSpc>
                      </a:pPr>
                      <a:r>
                        <a:rPr lang="es-CO" sz="1400" b="1" kern="1200" dirty="0">
                          <a:solidFill>
                            <a:schemeClr val="tx1">
                              <a:lumMod val="95000"/>
                              <a:lumOff val="5000"/>
                            </a:schemeClr>
                          </a:solidFill>
                          <a:latin typeface="Arial" panose="020B0604020202020204" pitchFamily="34" charset="0"/>
                          <a:ea typeface="+mn-ea"/>
                          <a:cs typeface="Arial" panose="020B0604020202020204" pitchFamily="34" charset="0"/>
                        </a:rPr>
                        <a:t>llegar</a:t>
                      </a:r>
                    </a:p>
                    <a:p>
                      <a:pPr algn="r">
                        <a:lnSpc>
                          <a:spcPct val="120000"/>
                        </a:lnSpc>
                      </a:pPr>
                      <a:r>
                        <a:rPr lang="es-CO" sz="1400" b="1" kern="1200" dirty="0">
                          <a:solidFill>
                            <a:schemeClr val="tx1">
                              <a:lumMod val="95000"/>
                              <a:lumOff val="5000"/>
                            </a:schemeClr>
                          </a:solidFill>
                          <a:latin typeface="Arial" panose="020B0604020202020204" pitchFamily="34" charset="0"/>
                          <a:ea typeface="+mn-ea"/>
                          <a:cs typeface="Arial" panose="020B0604020202020204" pitchFamily="34" charset="0"/>
                        </a:rPr>
                        <a:t>llevar</a:t>
                      </a:r>
                    </a:p>
                    <a:p>
                      <a:pPr algn="r">
                        <a:lnSpc>
                          <a:spcPct val="120000"/>
                        </a:lnSpc>
                      </a:pPr>
                      <a:r>
                        <a:rPr lang="es-CO" sz="1400" b="1" kern="1200" dirty="0">
                          <a:solidFill>
                            <a:schemeClr val="tx1">
                              <a:lumMod val="95000"/>
                              <a:lumOff val="5000"/>
                            </a:schemeClr>
                          </a:solidFill>
                          <a:latin typeface="Arial" panose="020B0604020202020204" pitchFamily="34" charset="0"/>
                          <a:ea typeface="+mn-ea"/>
                          <a:cs typeface="Arial" panose="020B0604020202020204" pitchFamily="34" charset="0"/>
                        </a:rPr>
                        <a:t>mirar</a:t>
                      </a:r>
                    </a:p>
                    <a:p>
                      <a:pPr algn="r">
                        <a:lnSpc>
                          <a:spcPct val="120000"/>
                        </a:lnSpc>
                      </a:pPr>
                      <a:r>
                        <a:rPr lang="es-CO" sz="1400" b="1" kern="1200" dirty="0">
                          <a:solidFill>
                            <a:schemeClr val="tx1">
                              <a:lumMod val="95000"/>
                              <a:lumOff val="5000"/>
                            </a:schemeClr>
                          </a:solidFill>
                          <a:latin typeface="Arial" panose="020B0604020202020204" pitchFamily="34" charset="0"/>
                          <a:ea typeface="+mn-ea"/>
                          <a:cs typeface="Arial" panose="020B0604020202020204" pitchFamily="34" charset="0"/>
                        </a:rPr>
                        <a:t>necesitar (+ </a:t>
                      </a:r>
                      <a:r>
                        <a:rPr lang="es-CO" sz="1400" b="1" i="1" kern="1200" dirty="0" err="1">
                          <a:solidFill>
                            <a:schemeClr val="tx1">
                              <a:lumMod val="95000"/>
                              <a:lumOff val="5000"/>
                            </a:schemeClr>
                          </a:solidFill>
                          <a:latin typeface="Arial" panose="020B0604020202020204" pitchFamily="34" charset="0"/>
                          <a:ea typeface="+mn-ea"/>
                          <a:cs typeface="Arial" panose="020B0604020202020204" pitchFamily="34" charset="0"/>
                        </a:rPr>
                        <a:t>inf</a:t>
                      </a:r>
                      <a:r>
                        <a:rPr lang="es-CO" sz="1400" b="1" i="1" kern="1200" dirty="0">
                          <a:solidFill>
                            <a:schemeClr val="tx1">
                              <a:lumMod val="95000"/>
                              <a:lumOff val="5000"/>
                            </a:schemeClr>
                          </a:solidFill>
                          <a:latin typeface="Arial" panose="020B0604020202020204" pitchFamily="34" charset="0"/>
                          <a:ea typeface="+mn-ea"/>
                          <a:cs typeface="Arial" panose="020B0604020202020204" pitchFamily="34" charset="0"/>
                        </a:rPr>
                        <a:t>.</a:t>
                      </a:r>
                      <a:r>
                        <a:rPr lang="es-CO" sz="1400" b="1" kern="1200" dirty="0">
                          <a:solidFill>
                            <a:schemeClr val="tx1">
                              <a:lumMod val="95000"/>
                              <a:lumOff val="5000"/>
                            </a:schemeClr>
                          </a:solidFill>
                          <a:latin typeface="Arial" panose="020B0604020202020204" pitchFamily="34" charset="0"/>
                          <a:ea typeface="+mn-ea"/>
                          <a:cs typeface="Arial" panose="020B0604020202020204" pitchFamily="34" charset="0"/>
                        </a:rPr>
                        <a:t>)</a:t>
                      </a:r>
                    </a:p>
                    <a:p>
                      <a:pPr algn="r">
                        <a:lnSpc>
                          <a:spcPct val="120000"/>
                        </a:lnSpc>
                      </a:pPr>
                      <a:r>
                        <a:rPr lang="es-CO" sz="1400" b="1" kern="1200" dirty="0">
                          <a:solidFill>
                            <a:schemeClr val="tx1">
                              <a:lumMod val="95000"/>
                              <a:lumOff val="5000"/>
                            </a:schemeClr>
                          </a:solidFill>
                          <a:latin typeface="Arial" panose="020B0604020202020204" pitchFamily="34" charset="0"/>
                          <a:ea typeface="+mn-ea"/>
                          <a:cs typeface="Arial" panose="020B0604020202020204" pitchFamily="34" charset="0"/>
                        </a:rPr>
                        <a:t>practicar</a:t>
                      </a:r>
                    </a:p>
                    <a:p>
                      <a:pPr algn="r">
                        <a:lnSpc>
                          <a:spcPct val="120000"/>
                        </a:lnSpc>
                      </a:pPr>
                      <a:r>
                        <a:rPr lang="es-CO" sz="1400" b="1" kern="1200" dirty="0">
                          <a:solidFill>
                            <a:schemeClr val="tx1">
                              <a:lumMod val="95000"/>
                              <a:lumOff val="5000"/>
                            </a:schemeClr>
                          </a:solidFill>
                          <a:latin typeface="Arial" panose="020B0604020202020204" pitchFamily="34" charset="0"/>
                          <a:ea typeface="+mn-ea"/>
                          <a:cs typeface="Arial" panose="020B0604020202020204" pitchFamily="34" charset="0"/>
                        </a:rPr>
                        <a:t>preguntar</a:t>
                      </a:r>
                    </a:p>
                    <a:p>
                      <a:pPr algn="r">
                        <a:lnSpc>
                          <a:spcPct val="120000"/>
                        </a:lnSpc>
                      </a:pPr>
                      <a:r>
                        <a:rPr lang="es-CO" sz="1400" b="1" kern="1200" dirty="0">
                          <a:solidFill>
                            <a:schemeClr val="tx1">
                              <a:lumMod val="95000"/>
                              <a:lumOff val="5000"/>
                            </a:schemeClr>
                          </a:solidFill>
                          <a:latin typeface="Arial" panose="020B0604020202020204" pitchFamily="34" charset="0"/>
                          <a:ea typeface="+mn-ea"/>
                          <a:cs typeface="Arial" panose="020B0604020202020204" pitchFamily="34" charset="0"/>
                        </a:rPr>
                        <a:t>preparar</a:t>
                      </a:r>
                    </a:p>
                    <a:p>
                      <a:pPr algn="r">
                        <a:lnSpc>
                          <a:spcPct val="120000"/>
                        </a:lnSpc>
                      </a:pPr>
                      <a:r>
                        <a:rPr lang="es-CO" sz="1400" b="1" kern="1200" dirty="0">
                          <a:solidFill>
                            <a:schemeClr val="tx1">
                              <a:lumMod val="95000"/>
                              <a:lumOff val="5000"/>
                            </a:schemeClr>
                          </a:solidFill>
                          <a:latin typeface="Arial" panose="020B0604020202020204" pitchFamily="34" charset="0"/>
                          <a:ea typeface="+mn-ea"/>
                          <a:cs typeface="Arial" panose="020B0604020202020204" pitchFamily="34" charset="0"/>
                        </a:rPr>
                        <a:t>regresar</a:t>
                      </a:r>
                    </a:p>
                    <a:p>
                      <a:pPr algn="r">
                        <a:lnSpc>
                          <a:spcPct val="120000"/>
                        </a:lnSpc>
                      </a:pPr>
                      <a:r>
                        <a:rPr lang="es-CO" sz="1400" b="1" kern="1200" dirty="0">
                          <a:solidFill>
                            <a:schemeClr val="tx1">
                              <a:lumMod val="95000"/>
                              <a:lumOff val="5000"/>
                            </a:schemeClr>
                          </a:solidFill>
                          <a:latin typeface="Arial" panose="020B0604020202020204" pitchFamily="34" charset="0"/>
                          <a:ea typeface="+mn-ea"/>
                          <a:cs typeface="Arial" panose="020B0604020202020204" pitchFamily="34" charset="0"/>
                        </a:rPr>
                        <a:t>terminar</a:t>
                      </a:r>
                    </a:p>
                    <a:p>
                      <a:pPr algn="r">
                        <a:lnSpc>
                          <a:spcPct val="120000"/>
                        </a:lnSpc>
                      </a:pPr>
                      <a:r>
                        <a:rPr lang="es-CO" sz="1400" b="1" kern="1200" dirty="0">
                          <a:solidFill>
                            <a:schemeClr val="tx1">
                              <a:lumMod val="95000"/>
                              <a:lumOff val="5000"/>
                            </a:schemeClr>
                          </a:solidFill>
                          <a:latin typeface="Arial" panose="020B0604020202020204" pitchFamily="34" charset="0"/>
                          <a:ea typeface="+mn-ea"/>
                          <a:cs typeface="Arial" panose="020B0604020202020204" pitchFamily="34" charset="0"/>
                        </a:rPr>
                        <a:t>tomar</a:t>
                      </a:r>
                    </a:p>
                    <a:p>
                      <a:pPr algn="r">
                        <a:lnSpc>
                          <a:spcPct val="120000"/>
                        </a:lnSpc>
                      </a:pPr>
                      <a:r>
                        <a:rPr lang="es-CO" sz="1400" b="1" kern="1200" dirty="0">
                          <a:solidFill>
                            <a:schemeClr val="tx1">
                              <a:lumMod val="95000"/>
                              <a:lumOff val="5000"/>
                            </a:schemeClr>
                          </a:solidFill>
                          <a:latin typeface="Arial" panose="020B0604020202020204" pitchFamily="34" charset="0"/>
                          <a:ea typeface="+mn-ea"/>
                          <a:cs typeface="Arial" panose="020B0604020202020204" pitchFamily="34" charset="0"/>
                        </a:rPr>
                        <a:t>trabajar</a:t>
                      </a:r>
                    </a:p>
                    <a:p>
                      <a:pPr algn="r">
                        <a:lnSpc>
                          <a:spcPct val="120000"/>
                        </a:lnSpc>
                      </a:pPr>
                      <a:r>
                        <a:rPr lang="es-CO" sz="1400" b="1" kern="1200" dirty="0">
                          <a:solidFill>
                            <a:schemeClr val="tx1">
                              <a:lumMod val="95000"/>
                              <a:lumOff val="5000"/>
                            </a:schemeClr>
                          </a:solidFill>
                          <a:latin typeface="Arial" panose="020B0604020202020204" pitchFamily="34" charset="0"/>
                          <a:ea typeface="+mn-ea"/>
                          <a:cs typeface="Arial" panose="020B0604020202020204" pitchFamily="34" charset="0"/>
                        </a:rPr>
                        <a:t>viajar</a:t>
                      </a:r>
                    </a:p>
                  </a:txBody>
                  <a:tcPr>
                    <a:lnL w="12700" cmpd="sng">
                      <a:noFill/>
                    </a:lnL>
                    <a:lnR w="12700" cap="flat" cmpd="sng" algn="ctr">
                      <a:solidFill>
                        <a:srgbClr val="0060B4"/>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nSpc>
                          <a:spcPct val="120000"/>
                        </a:lnSpc>
                      </a:pPr>
                      <a:r>
                        <a:rPr lang="en-US" sz="1400" b="0" i="1"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to study</a:t>
                      </a:r>
                    </a:p>
                    <a:p>
                      <a:pPr>
                        <a:lnSpc>
                          <a:spcPct val="120000"/>
                        </a:lnSpc>
                      </a:pPr>
                      <a:r>
                        <a:rPr lang="en-US" sz="1400" b="0" i="1"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to explain</a:t>
                      </a:r>
                    </a:p>
                    <a:p>
                      <a:pPr>
                        <a:lnSpc>
                          <a:spcPct val="120000"/>
                        </a:lnSpc>
                      </a:pPr>
                      <a:r>
                        <a:rPr lang="en-US" sz="1400" b="0" i="1"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to talk; to speak</a:t>
                      </a:r>
                    </a:p>
                    <a:p>
                      <a:pPr>
                        <a:lnSpc>
                          <a:spcPct val="120000"/>
                        </a:lnSpc>
                      </a:pPr>
                      <a:r>
                        <a:rPr lang="en-US" sz="1400" b="0" i="1"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to arrive</a:t>
                      </a:r>
                    </a:p>
                    <a:p>
                      <a:pPr>
                        <a:lnSpc>
                          <a:spcPct val="120000"/>
                        </a:lnSpc>
                      </a:pPr>
                      <a:r>
                        <a:rPr lang="en-US" sz="1400" b="0" i="1"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to carry</a:t>
                      </a:r>
                    </a:p>
                    <a:p>
                      <a:pPr>
                        <a:lnSpc>
                          <a:spcPct val="120000"/>
                        </a:lnSpc>
                      </a:pPr>
                      <a:r>
                        <a:rPr lang="en-US" sz="1400" b="0" i="1"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to look (at); to watch</a:t>
                      </a:r>
                    </a:p>
                    <a:p>
                      <a:pPr>
                        <a:lnSpc>
                          <a:spcPct val="120000"/>
                        </a:lnSpc>
                      </a:pPr>
                      <a:r>
                        <a:rPr lang="en-US" sz="1400" b="0" i="1"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to need</a:t>
                      </a:r>
                    </a:p>
                    <a:p>
                      <a:pPr>
                        <a:lnSpc>
                          <a:spcPct val="120000"/>
                        </a:lnSpc>
                      </a:pPr>
                      <a:r>
                        <a:rPr lang="en-US" sz="1400" b="0" i="1"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to practice</a:t>
                      </a:r>
                    </a:p>
                    <a:p>
                      <a:pPr>
                        <a:lnSpc>
                          <a:spcPct val="120000"/>
                        </a:lnSpc>
                      </a:pPr>
                      <a:r>
                        <a:rPr lang="en-US" sz="1400" b="0" i="1"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to ask (a question)</a:t>
                      </a:r>
                    </a:p>
                    <a:p>
                      <a:pPr>
                        <a:lnSpc>
                          <a:spcPct val="120000"/>
                        </a:lnSpc>
                      </a:pPr>
                      <a:r>
                        <a:rPr lang="en-US" sz="1400" b="0" i="1"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to prepare</a:t>
                      </a:r>
                    </a:p>
                    <a:p>
                      <a:pPr>
                        <a:lnSpc>
                          <a:spcPct val="120000"/>
                        </a:lnSpc>
                      </a:pPr>
                      <a:r>
                        <a:rPr lang="en-US" sz="1400" b="0" i="1"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to return</a:t>
                      </a:r>
                    </a:p>
                    <a:p>
                      <a:pPr>
                        <a:lnSpc>
                          <a:spcPct val="120000"/>
                        </a:lnSpc>
                      </a:pPr>
                      <a:r>
                        <a:rPr lang="en-US" sz="1400" b="0" i="1"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to end; to finish</a:t>
                      </a:r>
                    </a:p>
                    <a:p>
                      <a:pPr>
                        <a:lnSpc>
                          <a:spcPct val="120000"/>
                        </a:lnSpc>
                      </a:pPr>
                      <a:r>
                        <a:rPr lang="en-US" sz="1400" b="0" i="1"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to take; to drink</a:t>
                      </a:r>
                    </a:p>
                    <a:p>
                      <a:pPr>
                        <a:lnSpc>
                          <a:spcPct val="120000"/>
                        </a:lnSpc>
                      </a:pPr>
                      <a:r>
                        <a:rPr lang="en-US" sz="1400" b="0" i="1"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to work</a:t>
                      </a:r>
                    </a:p>
                    <a:p>
                      <a:pPr>
                        <a:lnSpc>
                          <a:spcPct val="120000"/>
                        </a:lnSpc>
                      </a:pPr>
                      <a:r>
                        <a:rPr lang="en-US" sz="1400" b="0" i="1"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to travel</a:t>
                      </a:r>
                    </a:p>
                  </a:txBody>
                  <a:tcPr>
                    <a:lnL w="12700" cap="flat" cmpd="sng" algn="ctr">
                      <a:solidFill>
                        <a:srgbClr val="0060B4"/>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5706321"/>
                  </a:ext>
                </a:extLst>
              </a:tr>
            </a:tbl>
          </a:graphicData>
        </a:graphic>
      </p:graphicFrame>
      <p:sp>
        <p:nvSpPr>
          <p:cNvPr id="11" name="Elipse 10">
            <a:extLst>
              <a:ext uri="{FF2B5EF4-FFF2-40B4-BE49-F238E27FC236}">
                <a16:creationId xmlns:a16="http://schemas.microsoft.com/office/drawing/2014/main" id="{74FFAB8F-057A-4D7C-AD73-2489480389AD}"/>
              </a:ext>
            </a:extLst>
          </p:cNvPr>
          <p:cNvSpPr/>
          <p:nvPr/>
        </p:nvSpPr>
        <p:spPr>
          <a:xfrm>
            <a:off x="8298490" y="6038429"/>
            <a:ext cx="108000" cy="108000"/>
          </a:xfrm>
          <a:prstGeom prst="ellipse">
            <a:avLst/>
          </a:prstGeom>
          <a:solidFill>
            <a:srgbClr val="006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Elipse 11">
            <a:extLst>
              <a:ext uri="{FF2B5EF4-FFF2-40B4-BE49-F238E27FC236}">
                <a16:creationId xmlns:a16="http://schemas.microsoft.com/office/drawing/2014/main" id="{7211705B-4213-4A48-B023-21309DF44203}"/>
              </a:ext>
            </a:extLst>
          </p:cNvPr>
          <p:cNvSpPr/>
          <p:nvPr/>
        </p:nvSpPr>
        <p:spPr>
          <a:xfrm>
            <a:off x="4343335" y="6034204"/>
            <a:ext cx="108000" cy="108000"/>
          </a:xfrm>
          <a:prstGeom prst="ellipse">
            <a:avLst/>
          </a:prstGeom>
          <a:solidFill>
            <a:srgbClr val="006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ítulo 1">
            <a:extLst>
              <a:ext uri="{FF2B5EF4-FFF2-40B4-BE49-F238E27FC236}">
                <a16:creationId xmlns:a16="http://schemas.microsoft.com/office/drawing/2014/main" id="{2EFCA6DE-BDF8-4A8A-AA01-4D5C058E78B2}"/>
              </a:ext>
            </a:extLst>
          </p:cNvPr>
          <p:cNvSpPr>
            <a:spLocks noGrp="1"/>
          </p:cNvSpPr>
          <p:nvPr>
            <p:ph type="title" idx="4294967295"/>
          </p:nvPr>
        </p:nvSpPr>
        <p:spPr>
          <a:xfrm>
            <a:off x="838200" y="-1325563"/>
            <a:ext cx="10515600" cy="1325563"/>
          </a:xfrm>
          <a:prstGeom prst="rect">
            <a:avLst/>
          </a:prstGeom>
        </p:spPr>
        <p:txBody>
          <a:bodyPr anchor="b"/>
          <a:lstStyle/>
          <a:p>
            <a:r>
              <a:rPr lang="es-CO" b="0" dirty="0" err="1"/>
              <a:t>Present</a:t>
            </a:r>
            <a:r>
              <a:rPr lang="es-CO" b="0" dirty="0"/>
              <a:t> tense </a:t>
            </a:r>
            <a:r>
              <a:rPr lang="es-CO" b="0" dirty="0" err="1"/>
              <a:t>of</a:t>
            </a:r>
            <a:r>
              <a:rPr lang="es-CO" b="0" dirty="0"/>
              <a:t> </a:t>
            </a:r>
            <a:r>
              <a:rPr lang="es-CO" dirty="0"/>
              <a:t>-ar </a:t>
            </a:r>
            <a:r>
              <a:rPr lang="es-CO" b="0" dirty="0" err="1"/>
              <a:t>verbs</a:t>
            </a:r>
            <a:endParaRPr lang="es-CO" dirty="0"/>
          </a:p>
        </p:txBody>
      </p:sp>
    </p:spTree>
    <p:extLst>
      <p:ext uri="{BB962C8B-B14F-4D97-AF65-F5344CB8AC3E}">
        <p14:creationId xmlns:p14="http://schemas.microsoft.com/office/powerpoint/2010/main" val="912200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D5779D7C-53E6-4628-8663-0A3DB4A21C5B}"/>
              </a:ext>
            </a:extLst>
          </p:cNvPr>
          <p:cNvSpPr>
            <a:spLocks noGrp="1"/>
          </p:cNvSpPr>
          <p:nvPr>
            <p:ph type="dt" sz="half" idx="10"/>
          </p:nvPr>
        </p:nvSpPr>
        <p:spPr/>
        <p:txBody>
          <a:bodyPr/>
          <a:lstStyle/>
          <a:p>
            <a:r>
              <a:rPr lang="es-CO" dirty="0"/>
              <a:t>2.1-6</a:t>
            </a:r>
            <a:endParaRPr lang="en-US" dirty="0"/>
          </a:p>
        </p:txBody>
      </p:sp>
      <p:sp>
        <p:nvSpPr>
          <p:cNvPr id="4" name="Marcador de pie de página 3">
            <a:extLst>
              <a:ext uri="{FF2B5EF4-FFF2-40B4-BE49-F238E27FC236}">
                <a16:creationId xmlns:a16="http://schemas.microsoft.com/office/drawing/2014/main" id="{BBBB704D-798D-4506-BA67-E6EE596913EE}"/>
              </a:ext>
            </a:extLst>
          </p:cNvPr>
          <p:cNvSpPr>
            <a:spLocks noGrp="1"/>
          </p:cNvSpPr>
          <p:nvPr>
            <p:ph type="ftr" sz="quarter" idx="11"/>
          </p:nvPr>
        </p:nvSpPr>
        <p:spPr/>
        <p:txBody>
          <a:bodyPr/>
          <a:lstStyle/>
          <a:p>
            <a:r>
              <a:rPr lang="en-US"/>
              <a:t>© by Vista Higher Learning, Inc. All rights reserved.</a:t>
            </a:r>
            <a:endParaRPr lang="en-US" dirty="0"/>
          </a:p>
        </p:txBody>
      </p:sp>
      <p:sp>
        <p:nvSpPr>
          <p:cNvPr id="5" name="Marcador de texto 1">
            <a:extLst>
              <a:ext uri="{FF2B5EF4-FFF2-40B4-BE49-F238E27FC236}">
                <a16:creationId xmlns:a16="http://schemas.microsoft.com/office/drawing/2014/main" id="{71F811E4-5253-466D-B92B-E116DA33A1E0}"/>
              </a:ext>
            </a:extLst>
          </p:cNvPr>
          <p:cNvSpPr>
            <a:spLocks noGrp="1"/>
          </p:cNvSpPr>
          <p:nvPr>
            <p:ph type="body" sz="quarter" idx="12"/>
          </p:nvPr>
        </p:nvSpPr>
        <p:spPr>
          <a:xfrm>
            <a:off x="2439988" y="1601789"/>
            <a:ext cx="7999412" cy="2014868"/>
          </a:xfrm>
        </p:spPr>
        <p:txBody>
          <a:bodyPr/>
          <a:lstStyle/>
          <a:p>
            <a:r>
              <a:rPr lang="en-US" b="1" dirty="0">
                <a:solidFill>
                  <a:srgbClr val="C00000"/>
                </a:solidFill>
              </a:rPr>
              <a:t>¡</a:t>
            </a:r>
            <a:r>
              <a:rPr lang="en-US" b="1" dirty="0" err="1">
                <a:solidFill>
                  <a:srgbClr val="C00000"/>
                </a:solidFill>
              </a:rPr>
              <a:t>Atención</a:t>
            </a:r>
            <a:r>
              <a:rPr lang="en-US" b="1" dirty="0">
                <a:solidFill>
                  <a:srgbClr val="C00000"/>
                </a:solidFill>
              </a:rPr>
              <a:t>! </a:t>
            </a:r>
            <a:r>
              <a:rPr lang="en-US" dirty="0"/>
              <a:t>Unless referring to a person, the Spanish verbs </a:t>
            </a:r>
            <a:r>
              <a:rPr lang="en-US" b="1" dirty="0" err="1"/>
              <a:t>buscar</a:t>
            </a:r>
            <a:r>
              <a:rPr lang="en-US" dirty="0"/>
              <a:t>, </a:t>
            </a:r>
            <a:r>
              <a:rPr lang="en-US" b="1" dirty="0" err="1"/>
              <a:t>escuchar</a:t>
            </a:r>
            <a:r>
              <a:rPr lang="en-US" dirty="0"/>
              <a:t>, </a:t>
            </a:r>
            <a:r>
              <a:rPr lang="en-US" b="1" dirty="0" err="1"/>
              <a:t>esperar</a:t>
            </a:r>
            <a:r>
              <a:rPr lang="en-US" dirty="0"/>
              <a:t>, and </a:t>
            </a:r>
            <a:r>
              <a:rPr lang="en-US" b="1" dirty="0" err="1"/>
              <a:t>mirar</a:t>
            </a:r>
            <a:r>
              <a:rPr lang="en-US" b="1" dirty="0"/>
              <a:t> </a:t>
            </a:r>
            <a:r>
              <a:rPr lang="en-US" dirty="0"/>
              <a:t>do not need to be followed by prepositions as they do in English.</a:t>
            </a:r>
            <a:endParaRPr lang="es-CO" dirty="0"/>
          </a:p>
        </p:txBody>
      </p:sp>
      <p:graphicFrame>
        <p:nvGraphicFramePr>
          <p:cNvPr id="6" name="Tabla 5">
            <a:extLst>
              <a:ext uri="{FF2B5EF4-FFF2-40B4-BE49-F238E27FC236}">
                <a16:creationId xmlns:a16="http://schemas.microsoft.com/office/drawing/2014/main" id="{F86F5CDA-1818-408F-999E-B0806399DBD5}"/>
              </a:ext>
            </a:extLst>
          </p:cNvPr>
          <p:cNvGraphicFramePr>
            <a:graphicFrameLocks noGrp="1"/>
          </p:cNvGraphicFramePr>
          <p:nvPr>
            <p:extLst>
              <p:ext uri="{D42A27DB-BD31-4B8C-83A1-F6EECF244321}">
                <p14:modId xmlns:p14="http://schemas.microsoft.com/office/powerpoint/2010/main" val="2546732606"/>
              </p:ext>
            </p:extLst>
          </p:nvPr>
        </p:nvGraphicFramePr>
        <p:xfrm>
          <a:off x="2927349" y="4099790"/>
          <a:ext cx="7647825" cy="1463040"/>
        </p:xfrm>
        <a:graphic>
          <a:graphicData uri="http://schemas.openxmlformats.org/drawingml/2006/table">
            <a:tbl>
              <a:tblPr firstRow="1" bandRow="1">
                <a:tableStyleId>{5C22544A-7EE6-4342-B048-85BDC9FD1C3A}</a:tableStyleId>
              </a:tblPr>
              <a:tblGrid>
                <a:gridCol w="4128544">
                  <a:extLst>
                    <a:ext uri="{9D8B030D-6E8A-4147-A177-3AD203B41FA5}">
                      <a16:colId xmlns:a16="http://schemas.microsoft.com/office/drawing/2014/main" val="1422211351"/>
                    </a:ext>
                  </a:extLst>
                </a:gridCol>
                <a:gridCol w="3519281">
                  <a:extLst>
                    <a:ext uri="{9D8B030D-6E8A-4147-A177-3AD203B41FA5}">
                      <a16:colId xmlns:a16="http://schemas.microsoft.com/office/drawing/2014/main" val="303582204"/>
                    </a:ext>
                  </a:extLst>
                </a:gridCol>
              </a:tblGrid>
              <a:tr h="488950">
                <a:tc>
                  <a:txBody>
                    <a:bodyPr/>
                    <a:lstStyle/>
                    <a:p>
                      <a:r>
                        <a:rPr lang="es-ES" sz="1800" b="1" kern="1200" dirty="0">
                          <a:solidFill>
                            <a:schemeClr val="tx1">
                              <a:lumMod val="95000"/>
                              <a:lumOff val="5000"/>
                            </a:schemeClr>
                          </a:solidFill>
                          <a:latin typeface="Arial" panose="020B0604020202020204" pitchFamily="34" charset="0"/>
                          <a:ea typeface="+mn-ea"/>
                          <a:cs typeface="Arial" panose="020B0604020202020204" pitchFamily="34" charset="0"/>
                        </a:rPr>
                        <a:t>Busco</a:t>
                      </a:r>
                      <a:r>
                        <a:rPr lang="es-ES" sz="1800" b="0" kern="1200" dirty="0">
                          <a:solidFill>
                            <a:schemeClr val="tx1">
                              <a:lumMod val="95000"/>
                              <a:lumOff val="5000"/>
                            </a:schemeClr>
                          </a:solidFill>
                          <a:latin typeface="Arial" panose="020B0604020202020204" pitchFamily="34" charset="0"/>
                          <a:ea typeface="+mn-ea"/>
                          <a:cs typeface="Arial" panose="020B0604020202020204" pitchFamily="34" charset="0"/>
                        </a:rPr>
                        <a:t> la tarea.</a:t>
                      </a:r>
                    </a:p>
                    <a:p>
                      <a:r>
                        <a:rPr lang="en-US" sz="1800" b="0" i="1"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I’m looking for the homework.</a:t>
                      </a:r>
                    </a:p>
                    <a:p>
                      <a:endParaRPr lang="en-US" sz="1800" b="0" i="1" kern="1200" dirty="0">
                        <a:solidFill>
                          <a:schemeClr val="tx1">
                            <a:lumMod val="95000"/>
                            <a:lumOff val="5000"/>
                          </a:schemeClr>
                        </a:solidFill>
                        <a:latin typeface="Times New Roman" panose="02020603050405020304" pitchFamily="18" charset="0"/>
                        <a:ea typeface="+mn-ea"/>
                        <a:cs typeface="Times New Roman" panose="02020603050405020304" pitchFamily="18" charset="0"/>
                      </a:endParaRPr>
                    </a:p>
                    <a:p>
                      <a:r>
                        <a:rPr lang="es-ES" sz="1800" b="1" i="0" kern="1200" dirty="0">
                          <a:solidFill>
                            <a:schemeClr val="tx1">
                              <a:lumMod val="95000"/>
                              <a:lumOff val="5000"/>
                            </a:schemeClr>
                          </a:solidFill>
                          <a:latin typeface="Arial" panose="020B0604020202020204" pitchFamily="34" charset="0"/>
                          <a:ea typeface="+mn-ea"/>
                          <a:cs typeface="Arial" panose="020B0604020202020204" pitchFamily="34" charset="0"/>
                        </a:rPr>
                        <a:t>Espero</a:t>
                      </a:r>
                      <a:r>
                        <a:rPr lang="es-ES" sz="1800" b="0" i="0" kern="1200" dirty="0">
                          <a:solidFill>
                            <a:schemeClr val="tx1">
                              <a:lumMod val="95000"/>
                              <a:lumOff val="5000"/>
                            </a:schemeClr>
                          </a:solidFill>
                          <a:latin typeface="Arial" panose="020B0604020202020204" pitchFamily="34" charset="0"/>
                          <a:ea typeface="+mn-ea"/>
                          <a:cs typeface="Arial" panose="020B0604020202020204" pitchFamily="34" charset="0"/>
                        </a:rPr>
                        <a:t> el autobús.</a:t>
                      </a:r>
                    </a:p>
                    <a:p>
                      <a:r>
                        <a:rPr lang="en-US" sz="1800" b="0" i="1"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I’m waiting for the bus.</a:t>
                      </a:r>
                      <a:endParaRPr lang="es-CO" sz="1800" b="0" i="1" kern="1200" dirty="0">
                        <a:solidFill>
                          <a:schemeClr val="tx1">
                            <a:lumMod val="95000"/>
                            <a:lumOff val="5000"/>
                          </a:schemeClr>
                        </a:solidFill>
                        <a:latin typeface="Times New Roman" panose="02020603050405020304" pitchFamily="18" charset="0"/>
                        <a:ea typeface="+mn-ea"/>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800" b="1" kern="1200" dirty="0" err="1">
                          <a:solidFill>
                            <a:schemeClr val="tx1">
                              <a:lumMod val="95000"/>
                              <a:lumOff val="5000"/>
                            </a:schemeClr>
                          </a:solidFill>
                          <a:latin typeface="Arial" panose="020B0604020202020204" pitchFamily="34" charset="0"/>
                          <a:ea typeface="+mn-ea"/>
                          <a:cs typeface="Arial" panose="020B0604020202020204" pitchFamily="34" charset="0"/>
                        </a:rPr>
                        <a:t>Escucho</a:t>
                      </a:r>
                      <a:r>
                        <a:rPr lang="en-US" sz="1800" b="0" kern="1200" dirty="0">
                          <a:solidFill>
                            <a:schemeClr val="tx1">
                              <a:lumMod val="95000"/>
                              <a:lumOff val="5000"/>
                            </a:schemeClr>
                          </a:solidFill>
                          <a:latin typeface="Arial" panose="020B0604020202020204" pitchFamily="34" charset="0"/>
                          <a:ea typeface="+mn-ea"/>
                          <a:cs typeface="Arial" panose="020B0604020202020204" pitchFamily="34" charset="0"/>
                        </a:rPr>
                        <a:t> la </a:t>
                      </a:r>
                      <a:r>
                        <a:rPr lang="en-US" sz="1800" b="0" kern="1200" dirty="0" err="1">
                          <a:solidFill>
                            <a:schemeClr val="tx1">
                              <a:lumMod val="95000"/>
                              <a:lumOff val="5000"/>
                            </a:schemeClr>
                          </a:solidFill>
                          <a:latin typeface="Arial" panose="020B0604020202020204" pitchFamily="34" charset="0"/>
                          <a:ea typeface="+mn-ea"/>
                          <a:cs typeface="Arial" panose="020B0604020202020204" pitchFamily="34" charset="0"/>
                        </a:rPr>
                        <a:t>música</a:t>
                      </a:r>
                      <a:r>
                        <a:rPr lang="en-US" sz="1800" b="0" kern="1200" dirty="0">
                          <a:solidFill>
                            <a:schemeClr val="tx1">
                              <a:lumMod val="95000"/>
                              <a:lumOff val="5000"/>
                            </a:schemeClr>
                          </a:solidFill>
                          <a:latin typeface="Arial" panose="020B0604020202020204" pitchFamily="34" charset="0"/>
                          <a:ea typeface="+mn-ea"/>
                          <a:cs typeface="Arial" panose="020B0604020202020204" pitchFamily="34" charset="0"/>
                        </a:rPr>
                        <a:t>.</a:t>
                      </a:r>
                    </a:p>
                    <a:p>
                      <a:r>
                        <a:rPr lang="en-US" sz="1800" b="0" i="1"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I’m listening to the music.</a:t>
                      </a:r>
                    </a:p>
                    <a:p>
                      <a:endParaRPr lang="en-US" sz="1800" b="0" i="1" kern="1200" dirty="0">
                        <a:solidFill>
                          <a:schemeClr val="tx1">
                            <a:lumMod val="95000"/>
                            <a:lumOff val="5000"/>
                          </a:schemeClr>
                        </a:solidFill>
                        <a:latin typeface="Times New Roman" panose="02020603050405020304" pitchFamily="18" charset="0"/>
                        <a:ea typeface="+mn-ea"/>
                        <a:cs typeface="Times New Roman" panose="02020603050405020304" pitchFamily="18" charset="0"/>
                      </a:endParaRPr>
                    </a:p>
                    <a:p>
                      <a:r>
                        <a:rPr lang="es-CO" sz="1800" b="1" i="0" kern="1200" dirty="0">
                          <a:solidFill>
                            <a:schemeClr val="tx1">
                              <a:lumMod val="95000"/>
                              <a:lumOff val="5000"/>
                            </a:schemeClr>
                          </a:solidFill>
                          <a:latin typeface="Arial" panose="020B0604020202020204" pitchFamily="34" charset="0"/>
                          <a:ea typeface="+mn-ea"/>
                          <a:cs typeface="Arial" panose="020B0604020202020204" pitchFamily="34" charset="0"/>
                        </a:rPr>
                        <a:t>Miro</a:t>
                      </a:r>
                      <a:r>
                        <a:rPr lang="es-CO" sz="1800" b="0" i="0" kern="1200" dirty="0">
                          <a:solidFill>
                            <a:schemeClr val="tx1">
                              <a:lumMod val="95000"/>
                              <a:lumOff val="5000"/>
                            </a:schemeClr>
                          </a:solidFill>
                          <a:latin typeface="Arial" panose="020B0604020202020204" pitchFamily="34" charset="0"/>
                          <a:ea typeface="+mn-ea"/>
                          <a:cs typeface="Arial" panose="020B0604020202020204" pitchFamily="34" charset="0"/>
                        </a:rPr>
                        <a:t> la pizarra.</a:t>
                      </a:r>
                    </a:p>
                    <a:p>
                      <a:r>
                        <a:rPr lang="en-US" sz="1800" b="0" i="1"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I’m looking at the blackboard</a:t>
                      </a:r>
                      <a:endParaRPr lang="es-CO" sz="1800" b="0" i="1" kern="1200" dirty="0">
                        <a:solidFill>
                          <a:schemeClr val="tx1">
                            <a:lumMod val="95000"/>
                            <a:lumOff val="5000"/>
                          </a:schemeClr>
                        </a:solidFill>
                        <a:latin typeface="Times New Roman" panose="02020603050405020304" pitchFamily="18" charset="0"/>
                        <a:ea typeface="+mn-ea"/>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2218573"/>
                  </a:ext>
                </a:extLst>
              </a:tr>
            </a:tbl>
          </a:graphicData>
        </a:graphic>
      </p:graphicFrame>
      <p:sp>
        <p:nvSpPr>
          <p:cNvPr id="2" name="Título 1">
            <a:extLst>
              <a:ext uri="{FF2B5EF4-FFF2-40B4-BE49-F238E27FC236}">
                <a16:creationId xmlns:a16="http://schemas.microsoft.com/office/drawing/2014/main" id="{E130B540-7325-47A2-B799-BDD1590179F8}"/>
              </a:ext>
            </a:extLst>
          </p:cNvPr>
          <p:cNvSpPr>
            <a:spLocks noGrp="1"/>
          </p:cNvSpPr>
          <p:nvPr>
            <p:ph type="title" idx="4294967295"/>
          </p:nvPr>
        </p:nvSpPr>
        <p:spPr>
          <a:xfrm>
            <a:off x="838200" y="-1325563"/>
            <a:ext cx="10515600" cy="1325563"/>
          </a:xfrm>
          <a:prstGeom prst="rect">
            <a:avLst/>
          </a:prstGeom>
        </p:spPr>
        <p:txBody>
          <a:bodyPr anchor="b"/>
          <a:lstStyle/>
          <a:p>
            <a:r>
              <a:rPr lang="es-CO" b="0" dirty="0" err="1"/>
              <a:t>Present</a:t>
            </a:r>
            <a:r>
              <a:rPr lang="es-CO" b="0" dirty="0"/>
              <a:t> tense </a:t>
            </a:r>
            <a:r>
              <a:rPr lang="es-CO" b="0" dirty="0" err="1"/>
              <a:t>of</a:t>
            </a:r>
            <a:r>
              <a:rPr lang="es-CO" b="0" dirty="0"/>
              <a:t> </a:t>
            </a:r>
            <a:r>
              <a:rPr lang="es-CO" dirty="0"/>
              <a:t>-ar </a:t>
            </a:r>
            <a:r>
              <a:rPr lang="es-CO" b="0" dirty="0" err="1"/>
              <a:t>verbs</a:t>
            </a:r>
            <a:endParaRPr lang="es-CO" dirty="0"/>
          </a:p>
        </p:txBody>
      </p:sp>
    </p:spTree>
    <p:extLst>
      <p:ext uri="{BB962C8B-B14F-4D97-AF65-F5344CB8AC3E}">
        <p14:creationId xmlns:p14="http://schemas.microsoft.com/office/powerpoint/2010/main" val="2411578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5B8B467-50EB-4EF3-8D2C-5B63F961475E}"/>
              </a:ext>
            </a:extLst>
          </p:cNvPr>
          <p:cNvSpPr>
            <a:spLocks noGrp="1"/>
          </p:cNvSpPr>
          <p:nvPr>
            <p:ph type="dt" sz="half" idx="10"/>
          </p:nvPr>
        </p:nvSpPr>
        <p:spPr/>
        <p:txBody>
          <a:bodyPr/>
          <a:lstStyle/>
          <a:p>
            <a:r>
              <a:rPr lang="es-CO" dirty="0"/>
              <a:t>2.1-7</a:t>
            </a:r>
            <a:endParaRPr lang="en-US" dirty="0"/>
          </a:p>
        </p:txBody>
      </p:sp>
      <p:sp>
        <p:nvSpPr>
          <p:cNvPr id="3" name="Marcador de pie de página 2">
            <a:extLst>
              <a:ext uri="{FF2B5EF4-FFF2-40B4-BE49-F238E27FC236}">
                <a16:creationId xmlns:a16="http://schemas.microsoft.com/office/drawing/2014/main" id="{95148ADE-D7EC-44AF-A638-6621937EC8D4}"/>
              </a:ext>
            </a:extLst>
          </p:cNvPr>
          <p:cNvSpPr>
            <a:spLocks noGrp="1"/>
          </p:cNvSpPr>
          <p:nvPr>
            <p:ph type="ftr" sz="quarter" idx="11"/>
          </p:nvPr>
        </p:nvSpPr>
        <p:spPr/>
        <p:txBody>
          <a:bodyPr/>
          <a:lstStyle/>
          <a:p>
            <a:r>
              <a:rPr lang="en-US"/>
              <a:t>© by Vista Higher Learning, Inc. All rights reserved.</a:t>
            </a:r>
            <a:endParaRPr lang="en-US" dirty="0"/>
          </a:p>
        </p:txBody>
      </p:sp>
      <p:sp>
        <p:nvSpPr>
          <p:cNvPr id="4" name="Rectángulo: esquinas superiores redondeadas 3">
            <a:extLst>
              <a:ext uri="{FF2B5EF4-FFF2-40B4-BE49-F238E27FC236}">
                <a16:creationId xmlns:a16="http://schemas.microsoft.com/office/drawing/2014/main" id="{DA433310-1260-44D7-BA58-C52C3672B30D}"/>
              </a:ext>
            </a:extLst>
          </p:cNvPr>
          <p:cNvSpPr/>
          <p:nvPr/>
        </p:nvSpPr>
        <p:spPr>
          <a:xfrm>
            <a:off x="2659480" y="1717403"/>
            <a:ext cx="2427151" cy="320040"/>
          </a:xfrm>
          <a:prstGeom prst="round2SameRect">
            <a:avLst>
              <a:gd name="adj1" fmla="val 42857"/>
              <a:gd name="adj2" fmla="val 0"/>
            </a:avLst>
          </a:prstGeom>
          <a:solidFill>
            <a:srgbClr val="DA0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b="1" dirty="0">
                <a:solidFill>
                  <a:schemeClr val="bg1"/>
                </a:solidFill>
                <a:latin typeface="Arial" panose="020B0604020202020204" pitchFamily="34" charset="0"/>
                <a:cs typeface="Arial" panose="020B0604020202020204" pitchFamily="34" charset="0"/>
              </a:rPr>
              <a:t>COMPARE &amp; CONTRAST</a:t>
            </a:r>
          </a:p>
        </p:txBody>
      </p:sp>
      <p:sp>
        <p:nvSpPr>
          <p:cNvPr id="5" name="Rectángulo: esquinas redondeadas 15">
            <a:extLst>
              <a:ext uri="{FF2B5EF4-FFF2-40B4-BE49-F238E27FC236}">
                <a16:creationId xmlns:a16="http://schemas.microsoft.com/office/drawing/2014/main" id="{B4BFC316-5ADB-47A5-8A58-F4948810C095}"/>
              </a:ext>
            </a:extLst>
          </p:cNvPr>
          <p:cNvSpPr/>
          <p:nvPr/>
        </p:nvSpPr>
        <p:spPr>
          <a:xfrm>
            <a:off x="2664243" y="2035061"/>
            <a:ext cx="7910931" cy="3887274"/>
          </a:xfrm>
          <a:custGeom>
            <a:avLst/>
            <a:gdLst>
              <a:gd name="connsiteX0" fmla="*/ 0 w 6756400"/>
              <a:gd name="connsiteY0" fmla="*/ 189196 h 3549650"/>
              <a:gd name="connsiteX1" fmla="*/ 189196 w 6756400"/>
              <a:gd name="connsiteY1" fmla="*/ 0 h 3549650"/>
              <a:gd name="connsiteX2" fmla="*/ 6567204 w 6756400"/>
              <a:gd name="connsiteY2" fmla="*/ 0 h 3549650"/>
              <a:gd name="connsiteX3" fmla="*/ 6756400 w 6756400"/>
              <a:gd name="connsiteY3" fmla="*/ 189196 h 3549650"/>
              <a:gd name="connsiteX4" fmla="*/ 6756400 w 6756400"/>
              <a:gd name="connsiteY4" fmla="*/ 3360454 h 3549650"/>
              <a:gd name="connsiteX5" fmla="*/ 6567204 w 6756400"/>
              <a:gd name="connsiteY5" fmla="*/ 3549650 h 3549650"/>
              <a:gd name="connsiteX6" fmla="*/ 189196 w 6756400"/>
              <a:gd name="connsiteY6" fmla="*/ 3549650 h 3549650"/>
              <a:gd name="connsiteX7" fmla="*/ 0 w 6756400"/>
              <a:gd name="connsiteY7" fmla="*/ 3360454 h 3549650"/>
              <a:gd name="connsiteX8" fmla="*/ 0 w 6756400"/>
              <a:gd name="connsiteY8" fmla="*/ 189196 h 3549650"/>
              <a:gd name="connsiteX0" fmla="*/ 47408 w 6803808"/>
              <a:gd name="connsiteY0" fmla="*/ 191578 h 3552032"/>
              <a:gd name="connsiteX1" fmla="*/ 46104 w 6803808"/>
              <a:gd name="connsiteY1" fmla="*/ 0 h 3552032"/>
              <a:gd name="connsiteX2" fmla="*/ 6614612 w 6803808"/>
              <a:gd name="connsiteY2" fmla="*/ 2382 h 3552032"/>
              <a:gd name="connsiteX3" fmla="*/ 6803808 w 6803808"/>
              <a:gd name="connsiteY3" fmla="*/ 191578 h 3552032"/>
              <a:gd name="connsiteX4" fmla="*/ 6803808 w 6803808"/>
              <a:gd name="connsiteY4" fmla="*/ 3362836 h 3552032"/>
              <a:gd name="connsiteX5" fmla="*/ 6614612 w 6803808"/>
              <a:gd name="connsiteY5" fmla="*/ 3552032 h 3552032"/>
              <a:gd name="connsiteX6" fmla="*/ 236604 w 6803808"/>
              <a:gd name="connsiteY6" fmla="*/ 3552032 h 3552032"/>
              <a:gd name="connsiteX7" fmla="*/ 47408 w 6803808"/>
              <a:gd name="connsiteY7" fmla="*/ 3362836 h 3552032"/>
              <a:gd name="connsiteX8" fmla="*/ 47408 w 6803808"/>
              <a:gd name="connsiteY8" fmla="*/ 191578 h 3552032"/>
              <a:gd name="connsiteX0" fmla="*/ 1304 w 6757704"/>
              <a:gd name="connsiteY0" fmla="*/ 191578 h 3552032"/>
              <a:gd name="connsiteX1" fmla="*/ 0 w 6757704"/>
              <a:gd name="connsiteY1" fmla="*/ 0 h 3552032"/>
              <a:gd name="connsiteX2" fmla="*/ 6568508 w 6757704"/>
              <a:gd name="connsiteY2" fmla="*/ 2382 h 3552032"/>
              <a:gd name="connsiteX3" fmla="*/ 6757704 w 6757704"/>
              <a:gd name="connsiteY3" fmla="*/ 191578 h 3552032"/>
              <a:gd name="connsiteX4" fmla="*/ 6757704 w 6757704"/>
              <a:gd name="connsiteY4" fmla="*/ 3362836 h 3552032"/>
              <a:gd name="connsiteX5" fmla="*/ 6568508 w 6757704"/>
              <a:gd name="connsiteY5" fmla="*/ 3552032 h 3552032"/>
              <a:gd name="connsiteX6" fmla="*/ 190500 w 6757704"/>
              <a:gd name="connsiteY6" fmla="*/ 3552032 h 3552032"/>
              <a:gd name="connsiteX7" fmla="*/ 1304 w 6757704"/>
              <a:gd name="connsiteY7" fmla="*/ 3362836 h 3552032"/>
              <a:gd name="connsiteX8" fmla="*/ 1304 w 6757704"/>
              <a:gd name="connsiteY8" fmla="*/ 191578 h 35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7704" h="3552032">
                <a:moveTo>
                  <a:pt x="1304" y="191578"/>
                </a:moveTo>
                <a:cubicBezTo>
                  <a:pt x="1304" y="87088"/>
                  <a:pt x="285" y="90488"/>
                  <a:pt x="0" y="0"/>
                </a:cubicBezTo>
                <a:lnTo>
                  <a:pt x="6568508" y="2382"/>
                </a:lnTo>
                <a:cubicBezTo>
                  <a:pt x="6672998" y="2382"/>
                  <a:pt x="6757704" y="87088"/>
                  <a:pt x="6757704" y="191578"/>
                </a:cubicBezTo>
                <a:lnTo>
                  <a:pt x="6757704" y="3362836"/>
                </a:lnTo>
                <a:cubicBezTo>
                  <a:pt x="6757704" y="3467326"/>
                  <a:pt x="6672998" y="3552032"/>
                  <a:pt x="6568508" y="3552032"/>
                </a:cubicBezTo>
                <a:lnTo>
                  <a:pt x="190500" y="3552032"/>
                </a:lnTo>
                <a:cubicBezTo>
                  <a:pt x="86010" y="3552032"/>
                  <a:pt x="1304" y="3467326"/>
                  <a:pt x="1304" y="3362836"/>
                </a:cubicBezTo>
                <a:lnTo>
                  <a:pt x="1304" y="191578"/>
                </a:lnTo>
                <a:close/>
              </a:path>
            </a:pathLst>
          </a:custGeom>
          <a:noFill/>
          <a:ln>
            <a:solidFill>
              <a:srgbClr val="DA08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5B3A1218-48A7-41B5-88D7-E1A2DAF50921}"/>
              </a:ext>
            </a:extLst>
          </p:cNvPr>
          <p:cNvSpPr txBox="1"/>
          <p:nvPr/>
        </p:nvSpPr>
        <p:spPr>
          <a:xfrm>
            <a:off x="2829344" y="2133600"/>
            <a:ext cx="7010400" cy="1769715"/>
          </a:xfrm>
          <a:prstGeom prst="rect">
            <a:avLst/>
          </a:prstGeom>
          <a:noFill/>
        </p:spPr>
        <p:txBody>
          <a:bodyPr wrap="square" rtlCol="0">
            <a:spAutoFit/>
          </a:bodyPr>
          <a:lstStyle/>
          <a:p>
            <a:pPr>
              <a:spcAft>
                <a:spcPts val="600"/>
              </a:spcAft>
            </a:pPr>
            <a:endParaRPr lang="en-US" sz="1400" dirty="0">
              <a:latin typeface="Arial" panose="020B0604020202020204" pitchFamily="34" charset="0"/>
              <a:cs typeface="Arial" panose="020B0604020202020204" pitchFamily="34" charset="0"/>
            </a:endParaRPr>
          </a:p>
          <a:p>
            <a:pPr>
              <a:spcAft>
                <a:spcPts val="600"/>
              </a:spcAft>
            </a:pPr>
            <a:endParaRPr lang="en-US" sz="1400" dirty="0">
              <a:latin typeface="Arial" panose="020B0604020202020204" pitchFamily="34" charset="0"/>
              <a:cs typeface="Arial" panose="020B0604020202020204" pitchFamily="34" charset="0"/>
            </a:endParaRPr>
          </a:p>
          <a:p>
            <a:pPr>
              <a:spcAft>
                <a:spcPts val="600"/>
              </a:spcAft>
            </a:pPr>
            <a:endParaRPr lang="en-US" sz="1400" dirty="0">
              <a:latin typeface="Arial" panose="020B0604020202020204" pitchFamily="34" charset="0"/>
              <a:cs typeface="Arial" panose="020B0604020202020204" pitchFamily="34" charset="0"/>
            </a:endParaRPr>
          </a:p>
          <a:p>
            <a:pPr>
              <a:spcAft>
                <a:spcPts val="600"/>
              </a:spcAft>
            </a:pPr>
            <a:endParaRPr lang="en-US" sz="1400" dirty="0">
              <a:latin typeface="Arial" panose="020B0604020202020204" pitchFamily="34" charset="0"/>
              <a:cs typeface="Arial" panose="020B0604020202020204" pitchFamily="34" charset="0"/>
            </a:endParaRPr>
          </a:p>
          <a:p>
            <a:pPr>
              <a:spcAft>
                <a:spcPts val="600"/>
              </a:spcAft>
            </a:pPr>
            <a:endParaRPr lang="en-US" sz="1400" dirty="0">
              <a:latin typeface="Arial" panose="020B0604020202020204" pitchFamily="34" charset="0"/>
              <a:cs typeface="Arial" panose="020B0604020202020204" pitchFamily="34" charset="0"/>
            </a:endParaRPr>
          </a:p>
          <a:p>
            <a:pPr>
              <a:spcAft>
                <a:spcPts val="600"/>
              </a:spcAft>
            </a:pPr>
            <a:endParaRPr lang="en-US" sz="1400" dirty="0">
              <a:latin typeface="Arial" panose="020B0604020202020204" pitchFamily="34" charset="0"/>
              <a:cs typeface="Arial" panose="020B0604020202020204" pitchFamily="34" charset="0"/>
            </a:endParaRPr>
          </a:p>
        </p:txBody>
      </p:sp>
      <p:graphicFrame>
        <p:nvGraphicFramePr>
          <p:cNvPr id="11" name="Tabla 9">
            <a:extLst>
              <a:ext uri="{FF2B5EF4-FFF2-40B4-BE49-F238E27FC236}">
                <a16:creationId xmlns:a16="http://schemas.microsoft.com/office/drawing/2014/main" id="{BF6225DD-0EA3-4F0C-A971-D05EA718D47D}"/>
              </a:ext>
            </a:extLst>
          </p:cNvPr>
          <p:cNvGraphicFramePr>
            <a:graphicFrameLocks noGrp="1"/>
          </p:cNvGraphicFramePr>
          <p:nvPr>
            <p:extLst>
              <p:ext uri="{D42A27DB-BD31-4B8C-83A1-F6EECF244321}">
                <p14:modId xmlns:p14="http://schemas.microsoft.com/office/powerpoint/2010/main" val="1306332833"/>
              </p:ext>
            </p:extLst>
          </p:nvPr>
        </p:nvGraphicFramePr>
        <p:xfrm>
          <a:off x="2860801" y="2197768"/>
          <a:ext cx="7517814" cy="3486443"/>
        </p:xfrm>
        <a:graphic>
          <a:graphicData uri="http://schemas.openxmlformats.org/drawingml/2006/table">
            <a:tbl>
              <a:tblPr firstRow="1" bandRow="1">
                <a:tableStyleId>{5C22544A-7EE6-4342-B048-85BDC9FD1C3A}</a:tableStyleId>
              </a:tblPr>
              <a:tblGrid>
                <a:gridCol w="3758907">
                  <a:extLst>
                    <a:ext uri="{9D8B030D-6E8A-4147-A177-3AD203B41FA5}">
                      <a16:colId xmlns:a16="http://schemas.microsoft.com/office/drawing/2014/main" val="4001364904"/>
                    </a:ext>
                  </a:extLst>
                </a:gridCol>
                <a:gridCol w="3758907">
                  <a:extLst>
                    <a:ext uri="{9D8B030D-6E8A-4147-A177-3AD203B41FA5}">
                      <a16:colId xmlns:a16="http://schemas.microsoft.com/office/drawing/2014/main" val="890719331"/>
                    </a:ext>
                  </a:extLst>
                </a:gridCol>
              </a:tblGrid>
              <a:tr h="93044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Times New Roman" panose="02020603050405020304" pitchFamily="18" charset="0"/>
                          <a:cs typeface="Times New Roman" panose="02020603050405020304" pitchFamily="18" charset="0"/>
                        </a:rPr>
                        <a:t>English uses three sets of forms to talk about the present: (1) the simple present </a:t>
                      </a:r>
                      <a:br>
                        <a:rPr lang="en-US" sz="1600" b="0" dirty="0">
                          <a:solidFill>
                            <a:schemeClr val="tx1"/>
                          </a:solidFill>
                          <a:latin typeface="Times New Roman" panose="02020603050405020304" pitchFamily="18" charset="0"/>
                          <a:cs typeface="Times New Roman" panose="02020603050405020304" pitchFamily="18" charset="0"/>
                        </a:rPr>
                      </a:br>
                      <a:r>
                        <a:rPr lang="en-US" sz="1600" b="0" dirty="0">
                          <a:solidFill>
                            <a:schemeClr val="tx1"/>
                          </a:solidFill>
                          <a:latin typeface="Times New Roman" panose="02020603050405020304" pitchFamily="18" charset="0"/>
                          <a:cs typeface="Times New Roman" panose="02020603050405020304" pitchFamily="18" charset="0"/>
                        </a:rPr>
                        <a:t>(</a:t>
                      </a:r>
                      <a:r>
                        <a:rPr lang="en-US" sz="1600" b="0" i="1" dirty="0">
                          <a:solidFill>
                            <a:schemeClr val="tx1"/>
                          </a:solidFill>
                          <a:latin typeface="Times New Roman" panose="02020603050405020304" pitchFamily="18" charset="0"/>
                          <a:cs typeface="Times New Roman" panose="02020603050405020304" pitchFamily="18" charset="0"/>
                        </a:rPr>
                        <a:t>Paco works</a:t>
                      </a:r>
                      <a:r>
                        <a:rPr lang="en-US" sz="1600" b="0" dirty="0">
                          <a:solidFill>
                            <a:schemeClr val="tx1"/>
                          </a:solidFill>
                          <a:latin typeface="Times New Roman" panose="02020603050405020304" pitchFamily="18" charset="0"/>
                          <a:cs typeface="Times New Roman" panose="02020603050405020304" pitchFamily="18" charset="0"/>
                        </a:rPr>
                        <a:t>), (2) the present progressive (</a:t>
                      </a:r>
                      <a:r>
                        <a:rPr lang="en-US" sz="1600" b="0" i="1" dirty="0">
                          <a:solidFill>
                            <a:schemeClr val="tx1"/>
                          </a:solidFill>
                          <a:latin typeface="Times New Roman" panose="02020603050405020304" pitchFamily="18" charset="0"/>
                          <a:cs typeface="Times New Roman" panose="02020603050405020304" pitchFamily="18" charset="0"/>
                        </a:rPr>
                        <a:t>Paco is working</a:t>
                      </a:r>
                      <a:r>
                        <a:rPr lang="en-US" sz="1600" b="0" dirty="0">
                          <a:solidFill>
                            <a:schemeClr val="tx1"/>
                          </a:solidFill>
                          <a:latin typeface="Times New Roman" panose="02020603050405020304" pitchFamily="18" charset="0"/>
                          <a:cs typeface="Times New Roman" panose="02020603050405020304" pitchFamily="18" charset="0"/>
                        </a:rPr>
                        <a:t>), and (3) the emphatic </a:t>
                      </a:r>
                      <a:br>
                        <a:rPr lang="en-US" sz="1600" b="0" dirty="0">
                          <a:solidFill>
                            <a:schemeClr val="tx1"/>
                          </a:solidFill>
                          <a:latin typeface="Times New Roman" panose="02020603050405020304" pitchFamily="18" charset="0"/>
                          <a:cs typeface="Times New Roman" panose="02020603050405020304" pitchFamily="18" charset="0"/>
                        </a:rPr>
                      </a:br>
                      <a:r>
                        <a:rPr lang="en-US" sz="1600" b="0" dirty="0">
                          <a:solidFill>
                            <a:schemeClr val="tx1"/>
                          </a:solidFill>
                          <a:latin typeface="Times New Roman" panose="02020603050405020304" pitchFamily="18" charset="0"/>
                          <a:cs typeface="Times New Roman" panose="02020603050405020304" pitchFamily="18" charset="0"/>
                        </a:rPr>
                        <a:t>present (</a:t>
                      </a:r>
                      <a:r>
                        <a:rPr lang="en-US" sz="1600" b="0" i="1" dirty="0">
                          <a:solidFill>
                            <a:schemeClr val="tx1"/>
                          </a:solidFill>
                          <a:latin typeface="Times New Roman" panose="02020603050405020304" pitchFamily="18" charset="0"/>
                          <a:cs typeface="Times New Roman" panose="02020603050405020304" pitchFamily="18" charset="0"/>
                        </a:rPr>
                        <a:t>Paco does work</a:t>
                      </a:r>
                      <a:r>
                        <a:rPr lang="en-US" sz="1600" b="0" dirty="0">
                          <a:solidFill>
                            <a:schemeClr val="tx1"/>
                          </a:solidFill>
                          <a:latin typeface="Times New Roman" panose="02020603050405020304" pitchFamily="18" charset="0"/>
                          <a:cs typeface="Times New Roman" panose="02020603050405020304" pitchFamily="18" charset="0"/>
                        </a:rPr>
                        <a:t>). In Spanish, the simple present can be used in all three cases.</a:t>
                      </a:r>
                    </a:p>
                  </a:txBody>
                  <a:tcPr marL="72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l"/>
                      <a:endParaRPr lang="en-US" sz="1200" b="0" i="1" u="none" strike="noStrike" baseline="0" dirty="0">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4695712"/>
                  </a:ext>
                </a:extLst>
              </a:tr>
              <a:tr h="324000">
                <a:tc>
                  <a:txBody>
                    <a:bodyPr/>
                    <a:lstStyle/>
                    <a:p>
                      <a:endParaRPr lang="es-CO" sz="1400" dirty="0">
                        <a:latin typeface="Arial" panose="020B0604020202020204" pitchFamily="34" charset="0"/>
                        <a:cs typeface="Arial" panose="020B0604020202020204" pitchFamily="34" charset="0"/>
                      </a:endParaRPr>
                    </a:p>
                  </a:txBody>
                  <a:tcPr marL="72000" marR="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sz="1400" b="0" i="1" u="none" strike="noStrike" baseline="0" dirty="0">
                          <a:solidFill>
                            <a:schemeClr val="tx1"/>
                          </a:solidFill>
                          <a:latin typeface="Times New Roman" panose="02020603050405020304" pitchFamily="18" charset="0"/>
                          <a:cs typeface="Times New Roman" panose="02020603050405020304" pitchFamily="18" charset="0"/>
                        </a:rPr>
                        <a:t>1. Paco</a:t>
                      </a:r>
                      <a:r>
                        <a:rPr lang="en-US" sz="1400" b="0" i="1" u="none" strike="noStrike" baseline="0" dirty="0">
                          <a:solidFill>
                            <a:schemeClr val="tx1"/>
                          </a:solidFill>
                          <a:highlight>
                            <a:srgbClr val="FFF9C7"/>
                          </a:highlight>
                          <a:latin typeface="Times New Roman" panose="02020603050405020304" pitchFamily="18" charset="0"/>
                          <a:cs typeface="Times New Roman" panose="02020603050405020304" pitchFamily="18" charset="0"/>
                        </a:rPr>
                        <a:t> works </a:t>
                      </a:r>
                      <a:r>
                        <a:rPr lang="en-US" sz="1400" b="0" i="1" u="none" strike="noStrike" baseline="0" dirty="0">
                          <a:solidFill>
                            <a:schemeClr val="tx1"/>
                          </a:solidFill>
                          <a:latin typeface="Times New Roman" panose="02020603050405020304" pitchFamily="18" charset="0"/>
                          <a:cs typeface="Times New Roman" panose="02020603050405020304" pitchFamily="18" charset="0"/>
                        </a:rPr>
                        <a:t>in the cafeteria.</a:t>
                      </a:r>
                    </a:p>
                  </a:txBody>
                  <a:tcPr marL="72000" marR="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9113235"/>
                  </a:ext>
                </a:extLst>
              </a:tr>
              <a:tr h="324000">
                <a:tc>
                  <a:txBody>
                    <a:bodyPr/>
                    <a:lstStyle/>
                    <a:p>
                      <a:pPr algn="l"/>
                      <a:r>
                        <a:rPr lang="es-CO" sz="1400" b="0" i="0" u="none" strike="noStrike" kern="1200" baseline="0" dirty="0">
                          <a:solidFill>
                            <a:schemeClr val="dk1"/>
                          </a:solidFill>
                          <a:latin typeface="Arial" panose="020B0604020202020204" pitchFamily="34" charset="0"/>
                          <a:ea typeface="+mn-ea"/>
                          <a:cs typeface="Arial" panose="020B0604020202020204" pitchFamily="34" charset="0"/>
                        </a:rPr>
                        <a:t>Paco </a:t>
                      </a:r>
                      <a:r>
                        <a:rPr lang="es-CO" sz="1400" b="1" i="0" u="none" strike="noStrike" kern="1200" baseline="0" dirty="0">
                          <a:solidFill>
                            <a:schemeClr val="dk1"/>
                          </a:solidFill>
                          <a:latin typeface="Arial" panose="020B0604020202020204" pitchFamily="34" charset="0"/>
                          <a:ea typeface="+mn-ea"/>
                          <a:cs typeface="Arial" panose="020B0604020202020204" pitchFamily="34" charset="0"/>
                        </a:rPr>
                        <a:t>trabaja</a:t>
                      </a:r>
                      <a:r>
                        <a:rPr lang="es-CO" sz="1400" b="0" i="0" u="none" strike="noStrike" kern="1200" baseline="0" dirty="0">
                          <a:solidFill>
                            <a:schemeClr val="dk1"/>
                          </a:solidFill>
                          <a:latin typeface="Arial" panose="020B0604020202020204" pitchFamily="34" charset="0"/>
                          <a:ea typeface="+mn-ea"/>
                          <a:cs typeface="Arial" panose="020B0604020202020204" pitchFamily="34" charset="0"/>
                        </a:rPr>
                        <a:t> en la cafetería.</a:t>
                      </a:r>
                      <a:endParaRPr lang="es-CO" sz="1400" dirty="0">
                        <a:latin typeface="Arial" panose="020B0604020202020204" pitchFamily="34" charset="0"/>
                        <a:cs typeface="Arial" panose="020B0604020202020204" pitchFamily="34" charset="0"/>
                      </a:endParaRPr>
                    </a:p>
                  </a:txBody>
                  <a:tcPr marL="576000" marR="720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400" b="0" i="1" u="none" strike="noStrike" baseline="0" dirty="0">
                          <a:solidFill>
                            <a:schemeClr val="tx1"/>
                          </a:solidFill>
                          <a:latin typeface="Times New Roman" panose="02020603050405020304" pitchFamily="18" charset="0"/>
                          <a:cs typeface="Times New Roman" panose="02020603050405020304" pitchFamily="18" charset="0"/>
                        </a:rPr>
                        <a:t>2. Paco </a:t>
                      </a:r>
                      <a:r>
                        <a:rPr lang="en-US" sz="1400" b="0" i="1" u="none" strike="noStrike" baseline="0" dirty="0">
                          <a:solidFill>
                            <a:schemeClr val="tx1"/>
                          </a:solidFill>
                          <a:highlight>
                            <a:srgbClr val="FFF9C7"/>
                          </a:highlight>
                          <a:latin typeface="Times New Roman" panose="02020603050405020304" pitchFamily="18" charset="0"/>
                          <a:cs typeface="Times New Roman" panose="02020603050405020304" pitchFamily="18" charset="0"/>
                        </a:rPr>
                        <a:t>is working </a:t>
                      </a:r>
                      <a:r>
                        <a:rPr lang="en-US" sz="1400" b="0" i="1" u="none" strike="noStrike" baseline="0" dirty="0">
                          <a:solidFill>
                            <a:schemeClr val="tx1"/>
                          </a:solidFill>
                          <a:latin typeface="Times New Roman" panose="02020603050405020304" pitchFamily="18" charset="0"/>
                          <a:cs typeface="Times New Roman" panose="02020603050405020304" pitchFamily="18" charset="0"/>
                        </a:rPr>
                        <a:t>in the cafeteria.</a:t>
                      </a:r>
                    </a:p>
                  </a:txBody>
                  <a:tcPr marL="72000" marR="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2520846"/>
                  </a:ext>
                </a:extLst>
              </a:tr>
              <a:tr h="324000">
                <a:tc>
                  <a:txBody>
                    <a:bodyPr/>
                    <a:lstStyle/>
                    <a:p>
                      <a:endParaRPr lang="es-CO" sz="1400" dirty="0">
                        <a:latin typeface="Arial" panose="020B0604020202020204" pitchFamily="34" charset="0"/>
                        <a:cs typeface="Arial" panose="020B0604020202020204" pitchFamily="34" charset="0"/>
                      </a:endParaRPr>
                    </a:p>
                  </a:txBody>
                  <a:tcPr marL="7200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1400" b="0" i="1" u="none" strike="noStrike" baseline="0" dirty="0">
                          <a:solidFill>
                            <a:schemeClr val="tx1"/>
                          </a:solidFill>
                          <a:latin typeface="Times New Roman" panose="02020603050405020304" pitchFamily="18" charset="0"/>
                          <a:cs typeface="Times New Roman" panose="02020603050405020304" pitchFamily="18" charset="0"/>
                        </a:rPr>
                        <a:t>3. Paco </a:t>
                      </a:r>
                      <a:r>
                        <a:rPr lang="en-US" sz="1400" b="0" i="1" u="none" strike="noStrike" baseline="0" dirty="0">
                          <a:solidFill>
                            <a:schemeClr val="tx1"/>
                          </a:solidFill>
                          <a:highlight>
                            <a:srgbClr val="FFF9C7"/>
                          </a:highlight>
                          <a:latin typeface="Times New Roman" panose="02020603050405020304" pitchFamily="18" charset="0"/>
                          <a:cs typeface="Times New Roman" panose="02020603050405020304" pitchFamily="18" charset="0"/>
                        </a:rPr>
                        <a:t>does work </a:t>
                      </a:r>
                      <a:r>
                        <a:rPr lang="en-US" sz="1400" b="0" i="1" u="none" strike="noStrike" baseline="0" dirty="0">
                          <a:solidFill>
                            <a:schemeClr val="tx1"/>
                          </a:solidFill>
                          <a:latin typeface="Times New Roman" panose="02020603050405020304" pitchFamily="18" charset="0"/>
                          <a:cs typeface="Times New Roman" panose="02020603050405020304" pitchFamily="18" charset="0"/>
                        </a:rPr>
                        <a:t>in the cafeteria.</a:t>
                      </a:r>
                      <a:endParaRPr lang="es-CO" sz="1400" dirty="0">
                        <a:solidFill>
                          <a:schemeClr val="tx1"/>
                        </a:solidFill>
                        <a:latin typeface="Times New Roman" panose="02020603050405020304" pitchFamily="18" charset="0"/>
                        <a:cs typeface="Times New Roman" panose="02020603050405020304" pitchFamily="18" charset="0"/>
                      </a:endParaRPr>
                    </a:p>
                  </a:txBody>
                  <a:tcPr marL="7200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20596989"/>
                  </a:ext>
                </a:extLst>
              </a:tr>
              <a:tr h="612000">
                <a:tc gridSpan="2">
                  <a:txBody>
                    <a:bodyPr/>
                    <a:lstStyle/>
                    <a:p>
                      <a:r>
                        <a:rPr lang="en-US" sz="1600" i="0" dirty="0">
                          <a:latin typeface="Times New Roman" panose="02020603050405020304" pitchFamily="18" charset="0"/>
                          <a:cs typeface="Times New Roman" panose="02020603050405020304" pitchFamily="18" charset="0"/>
                        </a:rPr>
                        <a:t>In Spanish and English, the present tense is also sometimes used to express future action.</a:t>
                      </a:r>
                      <a:endParaRPr lang="es-CO" sz="1600" i="0" dirty="0">
                        <a:latin typeface="Times New Roman" panose="02020603050405020304" pitchFamily="18" charset="0"/>
                        <a:cs typeface="Times New Roman" panose="02020603050405020304" pitchFamily="18" charset="0"/>
                      </a:endParaRPr>
                    </a:p>
                  </a:txBody>
                  <a:tcPr marL="7200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endParaRPr lang="es-CO" sz="1200" dirty="0">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3077745"/>
                  </a:ext>
                </a:extLst>
              </a:tr>
              <a:tr h="324000">
                <a:tc>
                  <a:txBody>
                    <a:bodyPr/>
                    <a:lstStyle/>
                    <a:p>
                      <a:endParaRPr lang="es-CO" sz="1400" dirty="0">
                        <a:latin typeface="Arial" panose="020B0604020202020204" pitchFamily="34" charset="0"/>
                        <a:cs typeface="Arial" panose="020B0604020202020204" pitchFamily="34" charset="0"/>
                      </a:endParaRPr>
                    </a:p>
                  </a:txBody>
                  <a:tcPr marL="7200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1400" i="1" dirty="0">
                          <a:solidFill>
                            <a:schemeClr val="tx1"/>
                          </a:solidFill>
                          <a:latin typeface="Times New Roman" panose="02020603050405020304" pitchFamily="18" charset="0"/>
                          <a:cs typeface="Times New Roman" panose="02020603050405020304" pitchFamily="18" charset="0"/>
                        </a:rPr>
                        <a:t>1. Marina </a:t>
                      </a:r>
                      <a:r>
                        <a:rPr lang="en-US" sz="1400" i="1" dirty="0">
                          <a:solidFill>
                            <a:schemeClr val="tx1"/>
                          </a:solidFill>
                          <a:highlight>
                            <a:srgbClr val="FFF9C7"/>
                          </a:highlight>
                          <a:latin typeface="Times New Roman" panose="02020603050405020304" pitchFamily="18" charset="0"/>
                          <a:cs typeface="Times New Roman" panose="02020603050405020304" pitchFamily="18" charset="0"/>
                        </a:rPr>
                        <a:t>travels</a:t>
                      </a:r>
                      <a:r>
                        <a:rPr lang="en-US" sz="1400" i="1" dirty="0">
                          <a:solidFill>
                            <a:schemeClr val="tx1"/>
                          </a:solidFill>
                          <a:latin typeface="Times New Roman" panose="02020603050405020304" pitchFamily="18" charset="0"/>
                          <a:cs typeface="Times New Roman" panose="02020603050405020304" pitchFamily="18" charset="0"/>
                        </a:rPr>
                        <a:t> to Madrid tomorrow.</a:t>
                      </a:r>
                      <a:endParaRPr lang="es-CO" sz="1400" i="1" dirty="0">
                        <a:solidFill>
                          <a:schemeClr val="tx1"/>
                        </a:solidFill>
                        <a:latin typeface="Times New Roman" panose="02020603050405020304" pitchFamily="18" charset="0"/>
                        <a:cs typeface="Times New Roman" panose="02020603050405020304" pitchFamily="18" charset="0"/>
                      </a:endParaRPr>
                    </a:p>
                  </a:txBody>
                  <a:tcPr marL="7200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5416426"/>
                  </a:ext>
                </a:extLst>
              </a:tr>
              <a:tr h="324000">
                <a:tc>
                  <a:txBody>
                    <a:bodyPr/>
                    <a:lstStyle/>
                    <a:p>
                      <a:r>
                        <a:rPr lang="es-CO" sz="1400" b="0" i="0" u="none" strike="noStrike" kern="1200" baseline="0" dirty="0">
                          <a:solidFill>
                            <a:schemeClr val="dk1"/>
                          </a:solidFill>
                          <a:latin typeface="Arial" panose="020B0604020202020204" pitchFamily="34" charset="0"/>
                          <a:ea typeface="+mn-ea"/>
                          <a:cs typeface="Arial" panose="020B0604020202020204" pitchFamily="34" charset="0"/>
                        </a:rPr>
                        <a:t>Marina </a:t>
                      </a:r>
                      <a:r>
                        <a:rPr lang="es-CO" sz="1400" b="1" i="0" u="none" strike="noStrike" kern="1200" baseline="0" dirty="0">
                          <a:solidFill>
                            <a:schemeClr val="dk1"/>
                          </a:solidFill>
                          <a:latin typeface="Arial" panose="020B0604020202020204" pitchFamily="34" charset="0"/>
                          <a:ea typeface="+mn-ea"/>
                          <a:cs typeface="Arial" panose="020B0604020202020204" pitchFamily="34" charset="0"/>
                        </a:rPr>
                        <a:t>viaja </a:t>
                      </a:r>
                      <a:r>
                        <a:rPr lang="es-CO" sz="1400" b="0" i="0" u="none" strike="noStrike" kern="1200" baseline="0" dirty="0">
                          <a:solidFill>
                            <a:schemeClr val="dk1"/>
                          </a:solidFill>
                          <a:latin typeface="Arial" panose="020B0604020202020204" pitchFamily="34" charset="0"/>
                          <a:ea typeface="+mn-ea"/>
                          <a:cs typeface="Arial" panose="020B0604020202020204" pitchFamily="34" charset="0"/>
                        </a:rPr>
                        <a:t>a Madrid mañana.</a:t>
                      </a:r>
                      <a:endParaRPr lang="es-CO" sz="1400" dirty="0">
                        <a:latin typeface="Arial" panose="020B0604020202020204" pitchFamily="34" charset="0"/>
                        <a:cs typeface="Arial" panose="020B0604020202020204" pitchFamily="34" charset="0"/>
                      </a:endParaRPr>
                    </a:p>
                  </a:txBody>
                  <a:tcPr marL="576000" marR="720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1400" i="1" dirty="0">
                          <a:solidFill>
                            <a:schemeClr val="tx1"/>
                          </a:solidFill>
                          <a:latin typeface="Times New Roman" panose="02020603050405020304" pitchFamily="18" charset="0"/>
                          <a:cs typeface="Times New Roman" panose="02020603050405020304" pitchFamily="18" charset="0"/>
                        </a:rPr>
                        <a:t>2. Marina </a:t>
                      </a:r>
                      <a:r>
                        <a:rPr lang="en-US" sz="1400" i="1" dirty="0">
                          <a:solidFill>
                            <a:schemeClr val="tx1"/>
                          </a:solidFill>
                          <a:highlight>
                            <a:srgbClr val="FFF9C7"/>
                          </a:highlight>
                          <a:latin typeface="Times New Roman" panose="02020603050405020304" pitchFamily="18" charset="0"/>
                          <a:cs typeface="Times New Roman" panose="02020603050405020304" pitchFamily="18" charset="0"/>
                        </a:rPr>
                        <a:t>will travel </a:t>
                      </a:r>
                      <a:r>
                        <a:rPr lang="en-US" sz="1400" i="1" dirty="0">
                          <a:solidFill>
                            <a:schemeClr val="tx1"/>
                          </a:solidFill>
                          <a:latin typeface="Times New Roman" panose="02020603050405020304" pitchFamily="18" charset="0"/>
                          <a:cs typeface="Times New Roman" panose="02020603050405020304" pitchFamily="18" charset="0"/>
                        </a:rPr>
                        <a:t>to Madrid tomorrow.</a:t>
                      </a:r>
                      <a:endParaRPr lang="es-CO" sz="1400" i="1" dirty="0">
                        <a:solidFill>
                          <a:schemeClr val="tx1"/>
                        </a:solidFill>
                        <a:latin typeface="Times New Roman" panose="02020603050405020304" pitchFamily="18" charset="0"/>
                        <a:cs typeface="Times New Roman" panose="02020603050405020304" pitchFamily="18" charset="0"/>
                      </a:endParaRPr>
                    </a:p>
                  </a:txBody>
                  <a:tcPr marL="7200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3734428"/>
                  </a:ext>
                </a:extLst>
              </a:tr>
              <a:tr h="324000">
                <a:tc>
                  <a:txBody>
                    <a:bodyPr/>
                    <a:lstStyle/>
                    <a:p>
                      <a:endParaRPr lang="es-CO" sz="1400" dirty="0">
                        <a:latin typeface="Arial" panose="020B0604020202020204" pitchFamily="34" charset="0"/>
                        <a:cs typeface="Arial" panose="020B0604020202020204" pitchFamily="34" charset="0"/>
                      </a:endParaRPr>
                    </a:p>
                  </a:txBody>
                  <a:tcPr marL="7200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1400" i="1" dirty="0">
                          <a:solidFill>
                            <a:schemeClr val="tx1"/>
                          </a:solidFill>
                          <a:latin typeface="Times New Roman" panose="02020603050405020304" pitchFamily="18" charset="0"/>
                          <a:cs typeface="Times New Roman" panose="02020603050405020304" pitchFamily="18" charset="0"/>
                        </a:rPr>
                        <a:t>3. Marina </a:t>
                      </a:r>
                      <a:r>
                        <a:rPr lang="en-US" sz="1400" i="1" dirty="0">
                          <a:solidFill>
                            <a:schemeClr val="tx1"/>
                          </a:solidFill>
                          <a:highlight>
                            <a:srgbClr val="FFF9C7"/>
                          </a:highlight>
                          <a:latin typeface="Times New Roman" panose="02020603050405020304" pitchFamily="18" charset="0"/>
                          <a:cs typeface="Times New Roman" panose="02020603050405020304" pitchFamily="18" charset="0"/>
                        </a:rPr>
                        <a:t>is traveling </a:t>
                      </a:r>
                      <a:r>
                        <a:rPr lang="en-US" sz="1400" i="1" dirty="0">
                          <a:solidFill>
                            <a:schemeClr val="tx1"/>
                          </a:solidFill>
                          <a:latin typeface="Times New Roman" panose="02020603050405020304" pitchFamily="18" charset="0"/>
                          <a:cs typeface="Times New Roman" panose="02020603050405020304" pitchFamily="18" charset="0"/>
                        </a:rPr>
                        <a:t>to Madrid tomorrow.</a:t>
                      </a:r>
                      <a:endParaRPr lang="es-CO" sz="1400" i="1" dirty="0">
                        <a:solidFill>
                          <a:schemeClr val="tx1"/>
                        </a:solidFill>
                        <a:latin typeface="Times New Roman" panose="02020603050405020304" pitchFamily="18" charset="0"/>
                        <a:cs typeface="Times New Roman" panose="02020603050405020304" pitchFamily="18" charset="0"/>
                      </a:endParaRPr>
                    </a:p>
                  </a:txBody>
                  <a:tcPr marL="7200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283557"/>
                  </a:ext>
                </a:extLst>
              </a:tr>
            </a:tbl>
          </a:graphicData>
        </a:graphic>
      </p:graphicFrame>
      <p:grpSp>
        <p:nvGrpSpPr>
          <p:cNvPr id="20" name="Grupo 19">
            <a:extLst>
              <a:ext uri="{FF2B5EF4-FFF2-40B4-BE49-F238E27FC236}">
                <a16:creationId xmlns:a16="http://schemas.microsoft.com/office/drawing/2014/main" id="{FBFBDB20-CBF7-46DB-8FF9-5459A12A5484}"/>
              </a:ext>
            </a:extLst>
          </p:cNvPr>
          <p:cNvGrpSpPr/>
          <p:nvPr/>
        </p:nvGrpSpPr>
        <p:grpSpPr>
          <a:xfrm>
            <a:off x="5987846" y="4901563"/>
            <a:ext cx="603142" cy="624364"/>
            <a:chOff x="5987846" y="3307121"/>
            <a:chExt cx="603142" cy="624364"/>
          </a:xfrm>
        </p:grpSpPr>
        <p:sp>
          <p:nvSpPr>
            <p:cNvPr id="12" name="Forma libre: forma 21">
              <a:extLst>
                <a:ext uri="{FF2B5EF4-FFF2-40B4-BE49-F238E27FC236}">
                  <a16:creationId xmlns:a16="http://schemas.microsoft.com/office/drawing/2014/main" id="{9E25F8AF-5B9F-4335-A234-FC767AA047C1}"/>
                </a:ext>
              </a:extLst>
            </p:cNvPr>
            <p:cNvSpPr/>
            <p:nvPr/>
          </p:nvSpPr>
          <p:spPr>
            <a:xfrm>
              <a:off x="5987846" y="3307121"/>
              <a:ext cx="603142" cy="624364"/>
            </a:xfrm>
            <a:custGeom>
              <a:avLst/>
              <a:gdLst>
                <a:gd name="connsiteX0" fmla="*/ 7801897 w 7816645"/>
                <a:gd name="connsiteY0" fmla="*/ 1047136 h 1047136"/>
                <a:gd name="connsiteX1" fmla="*/ 339213 w 7816645"/>
                <a:gd name="connsiteY1" fmla="*/ 1047136 h 1047136"/>
                <a:gd name="connsiteX2" fmla="*/ 0 w 7816645"/>
                <a:gd name="connsiteY2" fmla="*/ 530942 h 1047136"/>
                <a:gd name="connsiteX3" fmla="*/ 324465 w 7816645"/>
                <a:gd name="connsiteY3" fmla="*/ 0 h 1047136"/>
                <a:gd name="connsiteX4" fmla="*/ 7816645 w 7816645"/>
                <a:gd name="connsiteY4" fmla="*/ 0 h 1047136"/>
                <a:gd name="connsiteX0" fmla="*/ 7801897 w 7816645"/>
                <a:gd name="connsiteY0" fmla="*/ 1047136 h 1047136"/>
                <a:gd name="connsiteX1" fmla="*/ 339213 w 7816645"/>
                <a:gd name="connsiteY1" fmla="*/ 1047136 h 1047136"/>
                <a:gd name="connsiteX2" fmla="*/ 0 w 7816645"/>
                <a:gd name="connsiteY2" fmla="*/ 530942 h 1047136"/>
                <a:gd name="connsiteX3" fmla="*/ 324465 w 7816645"/>
                <a:gd name="connsiteY3" fmla="*/ 0 h 1047136"/>
                <a:gd name="connsiteX4" fmla="*/ 7816645 w 7816645"/>
                <a:gd name="connsiteY4" fmla="*/ 0 h 1047136"/>
                <a:gd name="connsiteX0" fmla="*/ 7801897 w 7801897"/>
                <a:gd name="connsiteY0" fmla="*/ 1047136 h 1047136"/>
                <a:gd name="connsiteX1" fmla="*/ 339213 w 7801897"/>
                <a:gd name="connsiteY1" fmla="*/ 1047136 h 1047136"/>
                <a:gd name="connsiteX2" fmla="*/ 0 w 7801897"/>
                <a:gd name="connsiteY2" fmla="*/ 530942 h 1047136"/>
                <a:gd name="connsiteX3" fmla="*/ 324465 w 7801897"/>
                <a:gd name="connsiteY3" fmla="*/ 0 h 1047136"/>
                <a:gd name="connsiteX4" fmla="*/ 987220 w 7801897"/>
                <a:gd name="connsiteY4" fmla="*/ 0 h 1047136"/>
                <a:gd name="connsiteX0" fmla="*/ 953422 w 987220"/>
                <a:gd name="connsiteY0" fmla="*/ 1047136 h 1047136"/>
                <a:gd name="connsiteX1" fmla="*/ 339213 w 987220"/>
                <a:gd name="connsiteY1" fmla="*/ 1047136 h 1047136"/>
                <a:gd name="connsiteX2" fmla="*/ 0 w 987220"/>
                <a:gd name="connsiteY2" fmla="*/ 530942 h 1047136"/>
                <a:gd name="connsiteX3" fmla="*/ 324465 w 987220"/>
                <a:gd name="connsiteY3" fmla="*/ 0 h 1047136"/>
                <a:gd name="connsiteX4" fmla="*/ 987220 w 987220"/>
                <a:gd name="connsiteY4" fmla="*/ 0 h 1047136"/>
                <a:gd name="connsiteX0" fmla="*/ 953422 w 953422"/>
                <a:gd name="connsiteY0" fmla="*/ 1047136 h 1047136"/>
                <a:gd name="connsiteX1" fmla="*/ 339213 w 953422"/>
                <a:gd name="connsiteY1" fmla="*/ 1047136 h 1047136"/>
                <a:gd name="connsiteX2" fmla="*/ 0 w 953422"/>
                <a:gd name="connsiteY2" fmla="*/ 530942 h 1047136"/>
                <a:gd name="connsiteX3" fmla="*/ 324465 w 953422"/>
                <a:gd name="connsiteY3" fmla="*/ 0 h 1047136"/>
                <a:gd name="connsiteX4" fmla="*/ 949120 w 953422"/>
                <a:gd name="connsiteY4" fmla="*/ 0 h 1047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422" h="1047136">
                  <a:moveTo>
                    <a:pt x="953422" y="1047136"/>
                  </a:moveTo>
                  <a:lnTo>
                    <a:pt x="339213" y="1047136"/>
                  </a:lnTo>
                  <a:lnTo>
                    <a:pt x="0" y="530942"/>
                  </a:lnTo>
                  <a:lnTo>
                    <a:pt x="324465" y="0"/>
                  </a:lnTo>
                  <a:lnTo>
                    <a:pt x="949120" y="0"/>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cxnSp>
          <p:nvCxnSpPr>
            <p:cNvPr id="19" name="Conector recto 18">
              <a:extLst>
                <a:ext uri="{FF2B5EF4-FFF2-40B4-BE49-F238E27FC236}">
                  <a16:creationId xmlns:a16="http://schemas.microsoft.com/office/drawing/2014/main" id="{178061F7-5739-4C21-9F80-27099FBF456C}"/>
                </a:ext>
              </a:extLst>
            </p:cNvPr>
            <p:cNvCxnSpPr/>
            <p:nvPr/>
          </p:nvCxnSpPr>
          <p:spPr>
            <a:xfrm>
              <a:off x="5987846" y="3621741"/>
              <a:ext cx="603142" cy="0"/>
            </a:xfrm>
            <a:prstGeom prst="line">
              <a:avLst/>
            </a:prstGeom>
            <a:ln w="12700">
              <a:solidFill>
                <a:srgbClr val="0060B4"/>
              </a:solidFill>
            </a:ln>
          </p:spPr>
          <p:style>
            <a:lnRef idx="1">
              <a:schemeClr val="accent1"/>
            </a:lnRef>
            <a:fillRef idx="0">
              <a:schemeClr val="accent1"/>
            </a:fillRef>
            <a:effectRef idx="0">
              <a:schemeClr val="accent1"/>
            </a:effectRef>
            <a:fontRef idx="minor">
              <a:schemeClr val="tx1"/>
            </a:fontRef>
          </p:style>
        </p:cxnSp>
      </p:grpSp>
      <p:grpSp>
        <p:nvGrpSpPr>
          <p:cNvPr id="21" name="Grupo 20">
            <a:extLst>
              <a:ext uri="{FF2B5EF4-FFF2-40B4-BE49-F238E27FC236}">
                <a16:creationId xmlns:a16="http://schemas.microsoft.com/office/drawing/2014/main" id="{4EFB6B08-4BC2-486C-8A8E-84783017A307}"/>
              </a:ext>
            </a:extLst>
          </p:cNvPr>
          <p:cNvGrpSpPr/>
          <p:nvPr/>
        </p:nvGrpSpPr>
        <p:grpSpPr>
          <a:xfrm>
            <a:off x="5987846" y="3314816"/>
            <a:ext cx="603142" cy="624364"/>
            <a:chOff x="5987846" y="3307121"/>
            <a:chExt cx="603142" cy="624364"/>
          </a:xfrm>
        </p:grpSpPr>
        <p:sp>
          <p:nvSpPr>
            <p:cNvPr id="22" name="Forma libre: forma 21">
              <a:extLst>
                <a:ext uri="{FF2B5EF4-FFF2-40B4-BE49-F238E27FC236}">
                  <a16:creationId xmlns:a16="http://schemas.microsoft.com/office/drawing/2014/main" id="{F2FAA4AC-959B-44F6-868B-A3C30D10BA61}"/>
                </a:ext>
              </a:extLst>
            </p:cNvPr>
            <p:cNvSpPr/>
            <p:nvPr/>
          </p:nvSpPr>
          <p:spPr>
            <a:xfrm>
              <a:off x="5987846" y="3307121"/>
              <a:ext cx="603142" cy="624364"/>
            </a:xfrm>
            <a:custGeom>
              <a:avLst/>
              <a:gdLst>
                <a:gd name="connsiteX0" fmla="*/ 7801897 w 7816645"/>
                <a:gd name="connsiteY0" fmla="*/ 1047136 h 1047136"/>
                <a:gd name="connsiteX1" fmla="*/ 339213 w 7816645"/>
                <a:gd name="connsiteY1" fmla="*/ 1047136 h 1047136"/>
                <a:gd name="connsiteX2" fmla="*/ 0 w 7816645"/>
                <a:gd name="connsiteY2" fmla="*/ 530942 h 1047136"/>
                <a:gd name="connsiteX3" fmla="*/ 324465 w 7816645"/>
                <a:gd name="connsiteY3" fmla="*/ 0 h 1047136"/>
                <a:gd name="connsiteX4" fmla="*/ 7816645 w 7816645"/>
                <a:gd name="connsiteY4" fmla="*/ 0 h 1047136"/>
                <a:gd name="connsiteX0" fmla="*/ 7801897 w 7816645"/>
                <a:gd name="connsiteY0" fmla="*/ 1047136 h 1047136"/>
                <a:gd name="connsiteX1" fmla="*/ 339213 w 7816645"/>
                <a:gd name="connsiteY1" fmla="*/ 1047136 h 1047136"/>
                <a:gd name="connsiteX2" fmla="*/ 0 w 7816645"/>
                <a:gd name="connsiteY2" fmla="*/ 530942 h 1047136"/>
                <a:gd name="connsiteX3" fmla="*/ 324465 w 7816645"/>
                <a:gd name="connsiteY3" fmla="*/ 0 h 1047136"/>
                <a:gd name="connsiteX4" fmla="*/ 7816645 w 7816645"/>
                <a:gd name="connsiteY4" fmla="*/ 0 h 1047136"/>
                <a:gd name="connsiteX0" fmla="*/ 7801897 w 7801897"/>
                <a:gd name="connsiteY0" fmla="*/ 1047136 h 1047136"/>
                <a:gd name="connsiteX1" fmla="*/ 339213 w 7801897"/>
                <a:gd name="connsiteY1" fmla="*/ 1047136 h 1047136"/>
                <a:gd name="connsiteX2" fmla="*/ 0 w 7801897"/>
                <a:gd name="connsiteY2" fmla="*/ 530942 h 1047136"/>
                <a:gd name="connsiteX3" fmla="*/ 324465 w 7801897"/>
                <a:gd name="connsiteY3" fmla="*/ 0 h 1047136"/>
                <a:gd name="connsiteX4" fmla="*/ 987220 w 7801897"/>
                <a:gd name="connsiteY4" fmla="*/ 0 h 1047136"/>
                <a:gd name="connsiteX0" fmla="*/ 953422 w 987220"/>
                <a:gd name="connsiteY0" fmla="*/ 1047136 h 1047136"/>
                <a:gd name="connsiteX1" fmla="*/ 339213 w 987220"/>
                <a:gd name="connsiteY1" fmla="*/ 1047136 h 1047136"/>
                <a:gd name="connsiteX2" fmla="*/ 0 w 987220"/>
                <a:gd name="connsiteY2" fmla="*/ 530942 h 1047136"/>
                <a:gd name="connsiteX3" fmla="*/ 324465 w 987220"/>
                <a:gd name="connsiteY3" fmla="*/ 0 h 1047136"/>
                <a:gd name="connsiteX4" fmla="*/ 987220 w 987220"/>
                <a:gd name="connsiteY4" fmla="*/ 0 h 1047136"/>
                <a:gd name="connsiteX0" fmla="*/ 953422 w 953422"/>
                <a:gd name="connsiteY0" fmla="*/ 1047136 h 1047136"/>
                <a:gd name="connsiteX1" fmla="*/ 339213 w 953422"/>
                <a:gd name="connsiteY1" fmla="*/ 1047136 h 1047136"/>
                <a:gd name="connsiteX2" fmla="*/ 0 w 953422"/>
                <a:gd name="connsiteY2" fmla="*/ 530942 h 1047136"/>
                <a:gd name="connsiteX3" fmla="*/ 324465 w 953422"/>
                <a:gd name="connsiteY3" fmla="*/ 0 h 1047136"/>
                <a:gd name="connsiteX4" fmla="*/ 949120 w 953422"/>
                <a:gd name="connsiteY4" fmla="*/ 0 h 1047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422" h="1047136">
                  <a:moveTo>
                    <a:pt x="953422" y="1047136"/>
                  </a:moveTo>
                  <a:lnTo>
                    <a:pt x="339213" y="1047136"/>
                  </a:lnTo>
                  <a:lnTo>
                    <a:pt x="0" y="530942"/>
                  </a:lnTo>
                  <a:lnTo>
                    <a:pt x="324465" y="0"/>
                  </a:lnTo>
                  <a:lnTo>
                    <a:pt x="949120" y="0"/>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cxnSp>
          <p:nvCxnSpPr>
            <p:cNvPr id="23" name="Conector recto 22">
              <a:extLst>
                <a:ext uri="{FF2B5EF4-FFF2-40B4-BE49-F238E27FC236}">
                  <a16:creationId xmlns:a16="http://schemas.microsoft.com/office/drawing/2014/main" id="{7A0E2054-1587-4081-A610-21393ED43981}"/>
                </a:ext>
              </a:extLst>
            </p:cNvPr>
            <p:cNvCxnSpPr/>
            <p:nvPr/>
          </p:nvCxnSpPr>
          <p:spPr>
            <a:xfrm>
              <a:off x="5987846" y="3621741"/>
              <a:ext cx="603142" cy="0"/>
            </a:xfrm>
            <a:prstGeom prst="line">
              <a:avLst/>
            </a:prstGeom>
            <a:ln w="12700">
              <a:solidFill>
                <a:srgbClr val="0060B4"/>
              </a:solidFill>
            </a:ln>
          </p:spPr>
          <p:style>
            <a:lnRef idx="1">
              <a:schemeClr val="accent1"/>
            </a:lnRef>
            <a:fillRef idx="0">
              <a:schemeClr val="accent1"/>
            </a:fillRef>
            <a:effectRef idx="0">
              <a:schemeClr val="accent1"/>
            </a:effectRef>
            <a:fontRef idx="minor">
              <a:schemeClr val="tx1"/>
            </a:fontRef>
          </p:style>
        </p:cxnSp>
      </p:grpSp>
      <p:sp>
        <p:nvSpPr>
          <p:cNvPr id="7" name="Título 6">
            <a:extLst>
              <a:ext uri="{FF2B5EF4-FFF2-40B4-BE49-F238E27FC236}">
                <a16:creationId xmlns:a16="http://schemas.microsoft.com/office/drawing/2014/main" id="{8171D2C9-B3D0-4EF0-99CD-530E3B91D88E}"/>
              </a:ext>
            </a:extLst>
          </p:cNvPr>
          <p:cNvSpPr>
            <a:spLocks noGrp="1"/>
          </p:cNvSpPr>
          <p:nvPr>
            <p:ph type="title" idx="4294967295"/>
          </p:nvPr>
        </p:nvSpPr>
        <p:spPr>
          <a:xfrm>
            <a:off x="838200" y="-1325563"/>
            <a:ext cx="10515600" cy="1325563"/>
          </a:xfrm>
          <a:prstGeom prst="rect">
            <a:avLst/>
          </a:prstGeom>
        </p:spPr>
        <p:txBody>
          <a:bodyPr anchor="b"/>
          <a:lstStyle/>
          <a:p>
            <a:r>
              <a:rPr lang="es-CO" b="0" dirty="0" err="1"/>
              <a:t>Present</a:t>
            </a:r>
            <a:r>
              <a:rPr lang="es-CO" b="0" dirty="0"/>
              <a:t> tense </a:t>
            </a:r>
            <a:r>
              <a:rPr lang="es-CO" b="0" dirty="0" err="1"/>
              <a:t>of</a:t>
            </a:r>
            <a:r>
              <a:rPr lang="es-CO" b="0" dirty="0"/>
              <a:t> </a:t>
            </a:r>
            <a:r>
              <a:rPr lang="es-CO" dirty="0"/>
              <a:t>-ar </a:t>
            </a:r>
            <a:r>
              <a:rPr lang="es-CO" b="0" dirty="0" err="1"/>
              <a:t>verbs</a:t>
            </a:r>
            <a:endParaRPr lang="es-CO" dirty="0"/>
          </a:p>
        </p:txBody>
      </p:sp>
    </p:spTree>
    <p:extLst>
      <p:ext uri="{BB962C8B-B14F-4D97-AF65-F5344CB8AC3E}">
        <p14:creationId xmlns:p14="http://schemas.microsoft.com/office/powerpoint/2010/main" val="30698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5F76AD6-1C5F-4EAF-980B-F08A498D6AF7}"/>
              </a:ext>
            </a:extLst>
          </p:cNvPr>
          <p:cNvSpPr>
            <a:spLocks noGrp="1"/>
          </p:cNvSpPr>
          <p:nvPr>
            <p:ph type="body" sz="quarter" idx="12"/>
          </p:nvPr>
        </p:nvSpPr>
        <p:spPr>
          <a:xfrm>
            <a:off x="2439661" y="1602184"/>
            <a:ext cx="8229600" cy="2527856"/>
          </a:xfrm>
        </p:spPr>
        <p:txBody>
          <a:bodyPr/>
          <a:lstStyle/>
          <a:p>
            <a:r>
              <a:rPr lang="en-US" dirty="0"/>
              <a:t>When two verbs are used together with no change of subject, the second verb is generally in the infinitive. To make a sentence negative in Spanish, the word </a:t>
            </a:r>
            <a:r>
              <a:rPr lang="en-US" b="1" dirty="0"/>
              <a:t>no </a:t>
            </a:r>
            <a:r>
              <a:rPr lang="en-US" dirty="0"/>
              <a:t>is placed before the conjugated verb. In this case, </a:t>
            </a:r>
            <a:r>
              <a:rPr lang="en-US" b="1" dirty="0"/>
              <a:t>no </a:t>
            </a:r>
            <a:r>
              <a:rPr lang="en-US" dirty="0"/>
              <a:t>means </a:t>
            </a:r>
            <a:r>
              <a:rPr lang="en-US" i="1" dirty="0"/>
              <a:t>not</a:t>
            </a:r>
            <a:r>
              <a:rPr lang="en-US" dirty="0"/>
              <a:t>. </a:t>
            </a:r>
            <a:endParaRPr lang="es-CO" dirty="0"/>
          </a:p>
        </p:txBody>
      </p:sp>
      <p:sp>
        <p:nvSpPr>
          <p:cNvPr id="3" name="Marcador de fecha 2">
            <a:extLst>
              <a:ext uri="{FF2B5EF4-FFF2-40B4-BE49-F238E27FC236}">
                <a16:creationId xmlns:a16="http://schemas.microsoft.com/office/drawing/2014/main" id="{CBDC345C-E628-42F8-9BD2-299203ADCFA4}"/>
              </a:ext>
            </a:extLst>
          </p:cNvPr>
          <p:cNvSpPr>
            <a:spLocks noGrp="1"/>
          </p:cNvSpPr>
          <p:nvPr>
            <p:ph type="dt" sz="half" idx="10"/>
          </p:nvPr>
        </p:nvSpPr>
        <p:spPr/>
        <p:txBody>
          <a:bodyPr/>
          <a:lstStyle/>
          <a:p>
            <a:r>
              <a:rPr lang="es-CO" dirty="0"/>
              <a:t>2.1-8</a:t>
            </a:r>
            <a:endParaRPr lang="en-US" dirty="0"/>
          </a:p>
        </p:txBody>
      </p:sp>
      <p:sp>
        <p:nvSpPr>
          <p:cNvPr id="4" name="Marcador de pie de página 3">
            <a:extLst>
              <a:ext uri="{FF2B5EF4-FFF2-40B4-BE49-F238E27FC236}">
                <a16:creationId xmlns:a16="http://schemas.microsoft.com/office/drawing/2014/main" id="{698C8AFF-D091-42C8-9DF8-843101819337}"/>
              </a:ext>
            </a:extLst>
          </p:cNvPr>
          <p:cNvSpPr>
            <a:spLocks noGrp="1"/>
          </p:cNvSpPr>
          <p:nvPr>
            <p:ph type="ftr" sz="quarter" idx="11"/>
          </p:nvPr>
        </p:nvSpPr>
        <p:spPr/>
        <p:txBody>
          <a:bodyPr/>
          <a:lstStyle/>
          <a:p>
            <a:r>
              <a:rPr lang="en-US"/>
              <a:t>© by Vista Higher Learning, Inc. All rights reserved.</a:t>
            </a:r>
            <a:endParaRPr lang="en-US" dirty="0"/>
          </a:p>
        </p:txBody>
      </p:sp>
      <p:graphicFrame>
        <p:nvGraphicFramePr>
          <p:cNvPr id="5" name="Tabla 4">
            <a:extLst>
              <a:ext uri="{FF2B5EF4-FFF2-40B4-BE49-F238E27FC236}">
                <a16:creationId xmlns:a16="http://schemas.microsoft.com/office/drawing/2014/main" id="{64510537-083E-4551-B047-F013D35E0858}"/>
              </a:ext>
            </a:extLst>
          </p:cNvPr>
          <p:cNvGraphicFramePr>
            <a:graphicFrameLocks noGrp="1"/>
          </p:cNvGraphicFramePr>
          <p:nvPr>
            <p:extLst>
              <p:ext uri="{D42A27DB-BD31-4B8C-83A1-F6EECF244321}">
                <p14:modId xmlns:p14="http://schemas.microsoft.com/office/powerpoint/2010/main" val="3497043800"/>
              </p:ext>
            </p:extLst>
          </p:nvPr>
        </p:nvGraphicFramePr>
        <p:xfrm>
          <a:off x="2927349" y="4617949"/>
          <a:ext cx="7647825" cy="640080"/>
        </p:xfrm>
        <a:graphic>
          <a:graphicData uri="http://schemas.openxmlformats.org/drawingml/2006/table">
            <a:tbl>
              <a:tblPr firstRow="1" bandRow="1">
                <a:tableStyleId>{5C22544A-7EE6-4342-B048-85BDC9FD1C3A}</a:tableStyleId>
              </a:tblPr>
              <a:tblGrid>
                <a:gridCol w="4278669">
                  <a:extLst>
                    <a:ext uri="{9D8B030D-6E8A-4147-A177-3AD203B41FA5}">
                      <a16:colId xmlns:a16="http://schemas.microsoft.com/office/drawing/2014/main" val="1422211351"/>
                    </a:ext>
                  </a:extLst>
                </a:gridCol>
                <a:gridCol w="3369156">
                  <a:extLst>
                    <a:ext uri="{9D8B030D-6E8A-4147-A177-3AD203B41FA5}">
                      <a16:colId xmlns:a16="http://schemas.microsoft.com/office/drawing/2014/main" val="303582204"/>
                    </a:ext>
                  </a:extLst>
                </a:gridCol>
              </a:tblGrid>
              <a:tr h="488950">
                <a:tc>
                  <a:txBody>
                    <a:bodyPr/>
                    <a:lstStyle/>
                    <a:p>
                      <a:r>
                        <a:rPr lang="es-CO" sz="1800" b="1" i="0" u="none" strike="noStrike" kern="1200" baseline="0" dirty="0">
                          <a:solidFill>
                            <a:schemeClr val="tx1"/>
                          </a:solidFill>
                          <a:latin typeface="Arial" panose="020B0604020202020204" pitchFamily="34" charset="0"/>
                          <a:ea typeface="+mn-ea"/>
                          <a:cs typeface="Arial" panose="020B0604020202020204" pitchFamily="34" charset="0"/>
                        </a:rPr>
                        <a:t>Deseo hablar </a:t>
                      </a:r>
                      <a:r>
                        <a:rPr lang="es-CO" sz="1800" b="0" i="0" u="none" strike="noStrike" kern="1200" baseline="0" dirty="0">
                          <a:solidFill>
                            <a:schemeClr val="tx1"/>
                          </a:solidFill>
                          <a:latin typeface="Arial" panose="020B0604020202020204" pitchFamily="34" charset="0"/>
                          <a:ea typeface="+mn-ea"/>
                          <a:cs typeface="Arial" panose="020B0604020202020204" pitchFamily="34" charset="0"/>
                        </a:rPr>
                        <a:t>con el señor Díaz.</a:t>
                      </a:r>
                    </a:p>
                    <a:p>
                      <a:r>
                        <a:rPr lang="en-US"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I want to speak with Mr. Díaz.</a:t>
                      </a:r>
                      <a:endParaRPr lang="en-US" sz="1800" b="0" i="1" kern="1200" dirty="0">
                        <a:solidFill>
                          <a:schemeClr val="tx1"/>
                        </a:solidFill>
                        <a:latin typeface="Times New Roman" panose="02020603050405020304" pitchFamily="18" charset="0"/>
                        <a:ea typeface="+mn-ea"/>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s-CO" sz="1800" b="0" i="0" u="none" strike="noStrike" kern="1200" baseline="0" dirty="0">
                          <a:solidFill>
                            <a:schemeClr val="tx1"/>
                          </a:solidFill>
                          <a:latin typeface="Arial" panose="020B0604020202020204" pitchFamily="34" charset="0"/>
                          <a:ea typeface="+mn-ea"/>
                          <a:cs typeface="Arial" panose="020B0604020202020204" pitchFamily="34" charset="0"/>
                        </a:rPr>
                        <a:t>Alicia </a:t>
                      </a:r>
                      <a:r>
                        <a:rPr lang="es-CO" sz="1800" b="1" i="0" u="none" strike="noStrike" kern="1200" baseline="0" dirty="0">
                          <a:solidFill>
                            <a:schemeClr val="tx1"/>
                          </a:solidFill>
                          <a:latin typeface="Arial" panose="020B0604020202020204" pitchFamily="34" charset="0"/>
                          <a:ea typeface="+mn-ea"/>
                          <a:cs typeface="Arial" panose="020B0604020202020204" pitchFamily="34" charset="0"/>
                        </a:rPr>
                        <a:t>no</a:t>
                      </a:r>
                      <a:r>
                        <a:rPr lang="es-CO" sz="1800" b="0" i="0" u="none" strike="noStrike" kern="1200" baseline="0" dirty="0">
                          <a:solidFill>
                            <a:schemeClr val="tx1"/>
                          </a:solidFill>
                          <a:latin typeface="Arial" panose="020B0604020202020204" pitchFamily="34" charset="0"/>
                          <a:ea typeface="+mn-ea"/>
                          <a:cs typeface="Arial" panose="020B0604020202020204" pitchFamily="34" charset="0"/>
                        </a:rPr>
                        <a:t> desea bailar ahora.</a:t>
                      </a:r>
                    </a:p>
                    <a:p>
                      <a:r>
                        <a:rPr lang="en-US"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Alicia doesn’t want to dance now.</a:t>
                      </a:r>
                      <a:endParaRPr lang="en-US" sz="1800" b="0" i="1" kern="1200" dirty="0">
                        <a:solidFill>
                          <a:schemeClr val="tx1"/>
                        </a:solidFill>
                        <a:latin typeface="Times New Roman" panose="02020603050405020304" pitchFamily="18" charset="0"/>
                        <a:ea typeface="+mn-ea"/>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2218573"/>
                  </a:ext>
                </a:extLst>
              </a:tr>
            </a:tbl>
          </a:graphicData>
        </a:graphic>
      </p:graphicFrame>
      <p:sp>
        <p:nvSpPr>
          <p:cNvPr id="6" name="Título 5">
            <a:extLst>
              <a:ext uri="{FF2B5EF4-FFF2-40B4-BE49-F238E27FC236}">
                <a16:creationId xmlns:a16="http://schemas.microsoft.com/office/drawing/2014/main" id="{5FCBE2BD-419D-4C4C-B143-F1A828F6C8A7}"/>
              </a:ext>
            </a:extLst>
          </p:cNvPr>
          <p:cNvSpPr>
            <a:spLocks noGrp="1"/>
          </p:cNvSpPr>
          <p:nvPr>
            <p:ph type="title" idx="4294967295"/>
          </p:nvPr>
        </p:nvSpPr>
        <p:spPr>
          <a:xfrm>
            <a:off x="838200" y="-1325563"/>
            <a:ext cx="10515600" cy="1325563"/>
          </a:xfrm>
          <a:prstGeom prst="rect">
            <a:avLst/>
          </a:prstGeom>
        </p:spPr>
        <p:txBody>
          <a:bodyPr anchor="b"/>
          <a:lstStyle/>
          <a:p>
            <a:r>
              <a:rPr lang="es-CO" b="0" dirty="0" err="1"/>
              <a:t>Present</a:t>
            </a:r>
            <a:r>
              <a:rPr lang="es-CO" b="0" dirty="0"/>
              <a:t> tense </a:t>
            </a:r>
            <a:r>
              <a:rPr lang="es-CO" b="0" dirty="0" err="1"/>
              <a:t>of</a:t>
            </a:r>
            <a:r>
              <a:rPr lang="es-CO" b="0" dirty="0"/>
              <a:t> </a:t>
            </a:r>
            <a:r>
              <a:rPr lang="es-CO" dirty="0"/>
              <a:t>-ar </a:t>
            </a:r>
            <a:r>
              <a:rPr lang="es-CO" b="0" dirty="0" err="1"/>
              <a:t>verbs</a:t>
            </a:r>
            <a:endParaRPr lang="es-CO" dirty="0"/>
          </a:p>
        </p:txBody>
      </p:sp>
    </p:spTree>
    <p:extLst>
      <p:ext uri="{BB962C8B-B14F-4D97-AF65-F5344CB8AC3E}">
        <p14:creationId xmlns:p14="http://schemas.microsoft.com/office/powerpoint/2010/main" val="3444228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5F76AD6-1C5F-4EAF-980B-F08A498D6AF7}"/>
              </a:ext>
            </a:extLst>
          </p:cNvPr>
          <p:cNvSpPr>
            <a:spLocks noGrp="1"/>
          </p:cNvSpPr>
          <p:nvPr>
            <p:ph type="body" sz="quarter" idx="12"/>
          </p:nvPr>
        </p:nvSpPr>
        <p:spPr>
          <a:xfrm>
            <a:off x="2439661" y="1602184"/>
            <a:ext cx="8229600" cy="2055416"/>
          </a:xfrm>
        </p:spPr>
        <p:txBody>
          <a:bodyPr/>
          <a:lstStyle/>
          <a:p>
            <a:r>
              <a:rPr lang="en-US" dirty="0"/>
              <a:t>Spanish speakers often omit subject pronouns because the verb endings indicate who the subject is. In Spanish, subject pronouns are used for emphasis, clarification, or contrast. </a:t>
            </a:r>
            <a:endParaRPr lang="es-CO" dirty="0"/>
          </a:p>
        </p:txBody>
      </p:sp>
      <p:sp>
        <p:nvSpPr>
          <p:cNvPr id="3" name="Marcador de fecha 2">
            <a:extLst>
              <a:ext uri="{FF2B5EF4-FFF2-40B4-BE49-F238E27FC236}">
                <a16:creationId xmlns:a16="http://schemas.microsoft.com/office/drawing/2014/main" id="{CBDC345C-E628-42F8-9BD2-299203ADCFA4}"/>
              </a:ext>
            </a:extLst>
          </p:cNvPr>
          <p:cNvSpPr>
            <a:spLocks noGrp="1"/>
          </p:cNvSpPr>
          <p:nvPr>
            <p:ph type="dt" sz="half" idx="10"/>
          </p:nvPr>
        </p:nvSpPr>
        <p:spPr/>
        <p:txBody>
          <a:bodyPr/>
          <a:lstStyle/>
          <a:p>
            <a:r>
              <a:rPr lang="es-CO" dirty="0"/>
              <a:t>2.1-9</a:t>
            </a:r>
            <a:endParaRPr lang="en-US" dirty="0"/>
          </a:p>
        </p:txBody>
      </p:sp>
      <p:sp>
        <p:nvSpPr>
          <p:cNvPr id="4" name="Marcador de pie de página 3">
            <a:extLst>
              <a:ext uri="{FF2B5EF4-FFF2-40B4-BE49-F238E27FC236}">
                <a16:creationId xmlns:a16="http://schemas.microsoft.com/office/drawing/2014/main" id="{698C8AFF-D091-42C8-9DF8-843101819337}"/>
              </a:ext>
            </a:extLst>
          </p:cNvPr>
          <p:cNvSpPr>
            <a:spLocks noGrp="1"/>
          </p:cNvSpPr>
          <p:nvPr>
            <p:ph type="ftr" sz="quarter" idx="11"/>
          </p:nvPr>
        </p:nvSpPr>
        <p:spPr/>
        <p:txBody>
          <a:bodyPr/>
          <a:lstStyle/>
          <a:p>
            <a:r>
              <a:rPr lang="en-US"/>
              <a:t>© by Vista Higher Learning, Inc. All rights reserved.</a:t>
            </a:r>
            <a:endParaRPr lang="en-US" dirty="0"/>
          </a:p>
        </p:txBody>
      </p:sp>
      <p:graphicFrame>
        <p:nvGraphicFramePr>
          <p:cNvPr id="5" name="Tabla 4">
            <a:extLst>
              <a:ext uri="{FF2B5EF4-FFF2-40B4-BE49-F238E27FC236}">
                <a16:creationId xmlns:a16="http://schemas.microsoft.com/office/drawing/2014/main" id="{64510537-083E-4551-B047-F013D35E0858}"/>
              </a:ext>
            </a:extLst>
          </p:cNvPr>
          <p:cNvGraphicFramePr>
            <a:graphicFrameLocks noGrp="1"/>
          </p:cNvGraphicFramePr>
          <p:nvPr>
            <p:extLst>
              <p:ext uri="{D42A27DB-BD31-4B8C-83A1-F6EECF244321}">
                <p14:modId xmlns:p14="http://schemas.microsoft.com/office/powerpoint/2010/main" val="2581519398"/>
              </p:ext>
            </p:extLst>
          </p:nvPr>
        </p:nvGraphicFramePr>
        <p:xfrm>
          <a:off x="2927349" y="4046792"/>
          <a:ext cx="7647825" cy="1463040"/>
        </p:xfrm>
        <a:graphic>
          <a:graphicData uri="http://schemas.openxmlformats.org/drawingml/2006/table">
            <a:tbl>
              <a:tblPr firstRow="1" bandRow="1">
                <a:tableStyleId>{5C22544A-7EE6-4342-B048-85BDC9FD1C3A}</a:tableStyleId>
              </a:tblPr>
              <a:tblGrid>
                <a:gridCol w="3580131">
                  <a:extLst>
                    <a:ext uri="{9D8B030D-6E8A-4147-A177-3AD203B41FA5}">
                      <a16:colId xmlns:a16="http://schemas.microsoft.com/office/drawing/2014/main" val="1422211351"/>
                    </a:ext>
                  </a:extLst>
                </a:gridCol>
                <a:gridCol w="4067694">
                  <a:extLst>
                    <a:ext uri="{9D8B030D-6E8A-4147-A177-3AD203B41FA5}">
                      <a16:colId xmlns:a16="http://schemas.microsoft.com/office/drawing/2014/main" val="303582204"/>
                    </a:ext>
                  </a:extLst>
                </a:gridCol>
              </a:tblGrid>
              <a:tr h="488950">
                <a:tc>
                  <a:txBody>
                    <a:bodyPr/>
                    <a:lstStyle/>
                    <a:p>
                      <a:r>
                        <a:rPr lang="es-CO" sz="1800" b="0" i="0" u="none" strike="noStrike" kern="1200" baseline="0" dirty="0">
                          <a:solidFill>
                            <a:schemeClr val="tx1"/>
                          </a:solidFill>
                          <a:latin typeface="Arial" panose="020B0604020202020204" pitchFamily="34" charset="0"/>
                          <a:ea typeface="+mn-ea"/>
                          <a:cs typeface="Arial" panose="020B0604020202020204" pitchFamily="34" charset="0"/>
                        </a:rPr>
                        <a:t>—¿Qué enseñan?</a:t>
                      </a:r>
                    </a:p>
                    <a:p>
                      <a:r>
                        <a:rPr lang="en-US" sz="1800" b="0" i="1" kern="1200" dirty="0">
                          <a:solidFill>
                            <a:schemeClr val="tx1"/>
                          </a:solidFill>
                          <a:latin typeface="Times New Roman" panose="02020603050405020304" pitchFamily="18" charset="0"/>
                          <a:ea typeface="+mn-ea"/>
                          <a:cs typeface="Times New Roman" panose="02020603050405020304" pitchFamily="18" charset="0"/>
                        </a:rPr>
                        <a:t>What do they teach?</a:t>
                      </a:r>
                    </a:p>
                    <a:p>
                      <a:endParaRPr lang="en-US" sz="1800" b="0" i="1" kern="1200" dirty="0">
                        <a:solidFill>
                          <a:schemeClr val="tx1"/>
                        </a:solidFill>
                        <a:latin typeface="Times New Roman" panose="02020603050405020304" pitchFamily="18" charset="0"/>
                        <a:ea typeface="+mn-ea"/>
                        <a:cs typeface="Times New Roman" panose="02020603050405020304" pitchFamily="18" charset="0"/>
                      </a:endParaRPr>
                    </a:p>
                    <a:p>
                      <a:r>
                        <a:rPr lang="en-US" sz="1800" b="0" i="0" kern="1200" dirty="0">
                          <a:solidFill>
                            <a:schemeClr val="tx1"/>
                          </a:solidFill>
                          <a:latin typeface="Arial" panose="020B0604020202020204" pitchFamily="34" charset="0"/>
                          <a:ea typeface="+mn-ea"/>
                          <a:cs typeface="Arial" panose="020B0604020202020204" pitchFamily="34" charset="0"/>
                        </a:rPr>
                        <a:t>—¿</a:t>
                      </a:r>
                      <a:r>
                        <a:rPr lang="en-US" sz="1800" b="0" i="0" kern="1200" dirty="0" err="1">
                          <a:solidFill>
                            <a:schemeClr val="tx1"/>
                          </a:solidFill>
                          <a:latin typeface="Arial" panose="020B0604020202020204" pitchFamily="34" charset="0"/>
                          <a:ea typeface="+mn-ea"/>
                          <a:cs typeface="Arial" panose="020B0604020202020204" pitchFamily="34" charset="0"/>
                        </a:rPr>
                        <a:t>Quién</a:t>
                      </a:r>
                      <a:r>
                        <a:rPr lang="en-US" sz="1800" b="0" i="0" kern="1200" dirty="0">
                          <a:solidFill>
                            <a:schemeClr val="tx1"/>
                          </a:solidFill>
                          <a:latin typeface="Arial" panose="020B0604020202020204" pitchFamily="34" charset="0"/>
                          <a:ea typeface="+mn-ea"/>
                          <a:cs typeface="Arial" panose="020B0604020202020204" pitchFamily="34" charset="0"/>
                        </a:rPr>
                        <a:t> </a:t>
                      </a:r>
                      <a:r>
                        <a:rPr lang="en-US" sz="1800" b="0" i="0" kern="1200" dirty="0" err="1">
                          <a:solidFill>
                            <a:schemeClr val="tx1"/>
                          </a:solidFill>
                          <a:latin typeface="Arial" panose="020B0604020202020204" pitchFamily="34" charset="0"/>
                          <a:ea typeface="+mn-ea"/>
                          <a:cs typeface="Arial" panose="020B0604020202020204" pitchFamily="34" charset="0"/>
                        </a:rPr>
                        <a:t>desea</a:t>
                      </a:r>
                      <a:r>
                        <a:rPr lang="en-US" sz="1800" b="0" i="0" kern="1200" dirty="0">
                          <a:solidFill>
                            <a:schemeClr val="tx1"/>
                          </a:solidFill>
                          <a:latin typeface="Arial" panose="020B0604020202020204" pitchFamily="34" charset="0"/>
                          <a:ea typeface="+mn-ea"/>
                          <a:cs typeface="Arial" panose="020B0604020202020204" pitchFamily="34" charset="0"/>
                        </a:rPr>
                        <a:t> </a:t>
                      </a:r>
                      <a:r>
                        <a:rPr lang="en-US" sz="1800" b="0" i="0" kern="1200" dirty="0" err="1">
                          <a:solidFill>
                            <a:schemeClr val="tx1"/>
                          </a:solidFill>
                          <a:latin typeface="Arial" panose="020B0604020202020204" pitchFamily="34" charset="0"/>
                          <a:ea typeface="+mn-ea"/>
                          <a:cs typeface="Arial" panose="020B0604020202020204" pitchFamily="34" charset="0"/>
                        </a:rPr>
                        <a:t>trabajar</a:t>
                      </a:r>
                      <a:r>
                        <a:rPr lang="en-US" sz="1800" b="0" i="0" kern="1200" dirty="0">
                          <a:solidFill>
                            <a:schemeClr val="tx1"/>
                          </a:solidFill>
                          <a:latin typeface="Arial" panose="020B0604020202020204" pitchFamily="34" charset="0"/>
                          <a:ea typeface="+mn-ea"/>
                          <a:cs typeface="Arial" panose="020B0604020202020204" pitchFamily="34" charset="0"/>
                        </a:rPr>
                        <a:t> hoy?</a:t>
                      </a:r>
                    </a:p>
                    <a:p>
                      <a:r>
                        <a:rPr lang="en-US" sz="1800" b="0" i="1" kern="1200" dirty="0">
                          <a:solidFill>
                            <a:schemeClr val="tx1"/>
                          </a:solidFill>
                          <a:latin typeface="Times New Roman" panose="02020603050405020304" pitchFamily="18" charset="0"/>
                          <a:ea typeface="+mn-ea"/>
                          <a:cs typeface="Times New Roman" panose="02020603050405020304" pitchFamily="18" charset="0"/>
                        </a:rPr>
                        <a:t>Who wants to work today?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s-CO" sz="1800" b="0" i="0" u="none" strike="noStrike" kern="1200" baseline="0" dirty="0">
                          <a:solidFill>
                            <a:schemeClr val="tx1"/>
                          </a:solidFill>
                          <a:latin typeface="Arial" panose="020B0604020202020204" pitchFamily="34" charset="0"/>
                          <a:ea typeface="+mn-ea"/>
                          <a:cs typeface="Arial" panose="020B0604020202020204" pitchFamily="34" charset="0"/>
                        </a:rPr>
                        <a:t> —</a:t>
                      </a:r>
                      <a:r>
                        <a:rPr lang="es-CO" sz="1800" b="1" i="0" u="none" strike="noStrike" kern="1200" baseline="0" dirty="0">
                          <a:solidFill>
                            <a:schemeClr val="tx1"/>
                          </a:solidFill>
                          <a:latin typeface="Arial" panose="020B0604020202020204" pitchFamily="34" charset="0"/>
                          <a:ea typeface="+mn-ea"/>
                          <a:cs typeface="Arial" panose="020B0604020202020204" pitchFamily="34" charset="0"/>
                        </a:rPr>
                        <a:t>Ella</a:t>
                      </a:r>
                      <a:r>
                        <a:rPr lang="es-CO" sz="1800" b="0" i="0" u="none" strike="noStrike" kern="1200" baseline="0" dirty="0">
                          <a:solidFill>
                            <a:schemeClr val="tx1"/>
                          </a:solidFill>
                          <a:latin typeface="Arial" panose="020B0604020202020204" pitchFamily="34" charset="0"/>
                          <a:ea typeface="+mn-ea"/>
                          <a:cs typeface="Arial" panose="020B0604020202020204" pitchFamily="34" charset="0"/>
                        </a:rPr>
                        <a:t> enseña arte y </a:t>
                      </a:r>
                      <a:r>
                        <a:rPr lang="es-CO" sz="1800" b="1" i="0" u="none" strike="noStrike" kern="1200" baseline="0" dirty="0">
                          <a:solidFill>
                            <a:schemeClr val="tx1"/>
                          </a:solidFill>
                          <a:latin typeface="Arial" panose="020B0604020202020204" pitchFamily="34" charset="0"/>
                          <a:ea typeface="+mn-ea"/>
                          <a:cs typeface="Arial" panose="020B0604020202020204" pitchFamily="34" charset="0"/>
                        </a:rPr>
                        <a:t>él</a:t>
                      </a:r>
                      <a:r>
                        <a:rPr lang="es-CO" sz="1800" b="0" i="0" u="none" strike="noStrike" kern="1200" baseline="0" dirty="0">
                          <a:solidFill>
                            <a:schemeClr val="tx1"/>
                          </a:solidFill>
                          <a:latin typeface="Arial" panose="020B0604020202020204" pitchFamily="34" charset="0"/>
                          <a:ea typeface="+mn-ea"/>
                          <a:cs typeface="Arial" panose="020B0604020202020204" pitchFamily="34" charset="0"/>
                        </a:rPr>
                        <a:t> enseña física.</a:t>
                      </a:r>
                    </a:p>
                    <a:p>
                      <a:r>
                        <a:rPr lang="es-CO" sz="1800" b="0" i="1" u="none" strike="noStrike" kern="1200" baseline="0" dirty="0" err="1">
                          <a:solidFill>
                            <a:schemeClr val="tx1"/>
                          </a:solidFill>
                          <a:latin typeface="Times New Roman" panose="02020603050405020304" pitchFamily="18" charset="0"/>
                          <a:ea typeface="+mn-ea"/>
                          <a:cs typeface="Times New Roman" panose="02020603050405020304" pitchFamily="18" charset="0"/>
                        </a:rPr>
                        <a:t>She</a:t>
                      </a:r>
                      <a:r>
                        <a:rPr lang="es-CO"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s-CO" sz="1800" b="0" i="1" u="none" strike="noStrike" kern="1200" baseline="0" dirty="0" err="1">
                          <a:solidFill>
                            <a:schemeClr val="tx1"/>
                          </a:solidFill>
                          <a:latin typeface="Times New Roman" panose="02020603050405020304" pitchFamily="18" charset="0"/>
                          <a:ea typeface="+mn-ea"/>
                          <a:cs typeface="Times New Roman" panose="02020603050405020304" pitchFamily="18" charset="0"/>
                        </a:rPr>
                        <a:t>teaches</a:t>
                      </a:r>
                      <a:r>
                        <a:rPr lang="es-CO"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art, and he </a:t>
                      </a:r>
                      <a:r>
                        <a:rPr lang="es-CO" sz="1800" b="0" i="1" u="none" strike="noStrike" kern="1200" baseline="0" dirty="0" err="1">
                          <a:solidFill>
                            <a:schemeClr val="tx1"/>
                          </a:solidFill>
                          <a:latin typeface="Times New Roman" panose="02020603050405020304" pitchFamily="18" charset="0"/>
                          <a:ea typeface="+mn-ea"/>
                          <a:cs typeface="Times New Roman" panose="02020603050405020304" pitchFamily="18" charset="0"/>
                        </a:rPr>
                        <a:t>teaches</a:t>
                      </a:r>
                      <a:r>
                        <a:rPr lang="es-CO"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s-CO" sz="1800" b="0" i="1" u="none" strike="noStrike" kern="1200" baseline="0" dirty="0" err="1">
                          <a:solidFill>
                            <a:schemeClr val="tx1"/>
                          </a:solidFill>
                          <a:latin typeface="Times New Roman" panose="02020603050405020304" pitchFamily="18" charset="0"/>
                          <a:ea typeface="+mn-ea"/>
                          <a:cs typeface="Times New Roman" panose="02020603050405020304" pitchFamily="18" charset="0"/>
                        </a:rPr>
                        <a:t>physics</a:t>
                      </a:r>
                      <a:r>
                        <a:rPr lang="es-CO"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endParaRPr lang="es-CO" sz="18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s-CO" sz="1800" b="0" i="0" u="none" strike="noStrike" kern="1200" baseline="0" dirty="0">
                          <a:solidFill>
                            <a:schemeClr val="tx1"/>
                          </a:solidFill>
                          <a:latin typeface="Arial" panose="020B0604020202020204" pitchFamily="34" charset="0"/>
                          <a:ea typeface="+mn-ea"/>
                          <a:cs typeface="Arial" panose="020B0604020202020204" pitchFamily="34" charset="0"/>
                        </a:rPr>
                        <a:t> —</a:t>
                      </a:r>
                      <a:r>
                        <a:rPr lang="es-CO" sz="1800" b="1" i="0" u="none" strike="noStrike" kern="1200" baseline="0" dirty="0">
                          <a:solidFill>
                            <a:schemeClr val="tx1"/>
                          </a:solidFill>
                          <a:latin typeface="Arial" panose="020B0604020202020204" pitchFamily="34" charset="0"/>
                          <a:ea typeface="+mn-ea"/>
                          <a:cs typeface="Arial" panose="020B0604020202020204" pitchFamily="34" charset="0"/>
                        </a:rPr>
                        <a:t>Yo </a:t>
                      </a:r>
                      <a:r>
                        <a:rPr lang="es-CO" sz="1800" b="0" i="0" u="none" strike="noStrike" kern="1200" baseline="0" dirty="0">
                          <a:solidFill>
                            <a:schemeClr val="tx1"/>
                          </a:solidFill>
                          <a:latin typeface="Arial" panose="020B0604020202020204" pitchFamily="34" charset="0"/>
                          <a:ea typeface="+mn-ea"/>
                          <a:cs typeface="Arial" panose="020B0604020202020204" pitchFamily="34" charset="0"/>
                        </a:rPr>
                        <a:t>no deseo trabajar hoy.</a:t>
                      </a:r>
                    </a:p>
                    <a:p>
                      <a:r>
                        <a:rPr lang="es-CO"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I </a:t>
                      </a:r>
                      <a:r>
                        <a:rPr lang="es-CO" sz="1800" b="0" i="1" u="none" strike="noStrike" kern="1200" baseline="0" dirty="0" err="1">
                          <a:solidFill>
                            <a:schemeClr val="tx1"/>
                          </a:solidFill>
                          <a:latin typeface="Times New Roman" panose="02020603050405020304" pitchFamily="18" charset="0"/>
                          <a:ea typeface="+mn-ea"/>
                          <a:cs typeface="Times New Roman" panose="02020603050405020304" pitchFamily="18" charset="0"/>
                        </a:rPr>
                        <a:t>don’t</a:t>
                      </a:r>
                      <a:r>
                        <a:rPr lang="es-CO"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s-CO" sz="1800" b="0" i="1" u="none" strike="noStrike" kern="1200" baseline="0" dirty="0" err="1">
                          <a:solidFill>
                            <a:schemeClr val="tx1"/>
                          </a:solidFill>
                          <a:latin typeface="Times New Roman" panose="02020603050405020304" pitchFamily="18" charset="0"/>
                          <a:ea typeface="+mn-ea"/>
                          <a:cs typeface="Times New Roman" panose="02020603050405020304" pitchFamily="18" charset="0"/>
                        </a:rPr>
                        <a:t>want</a:t>
                      </a:r>
                      <a:r>
                        <a:rPr lang="es-CO"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s-CO" sz="1800" b="0" i="1" u="none" strike="noStrike" kern="1200" baseline="0" dirty="0" err="1">
                          <a:solidFill>
                            <a:schemeClr val="tx1"/>
                          </a:solidFill>
                          <a:latin typeface="Times New Roman" panose="02020603050405020304" pitchFamily="18" charset="0"/>
                          <a:ea typeface="+mn-ea"/>
                          <a:cs typeface="Times New Roman" panose="02020603050405020304" pitchFamily="18" charset="0"/>
                        </a:rPr>
                        <a:t>to</a:t>
                      </a:r>
                      <a:r>
                        <a:rPr lang="es-CO"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s-CO" sz="1800" b="0" i="1" u="none" strike="noStrike" kern="1200" baseline="0" dirty="0" err="1">
                          <a:solidFill>
                            <a:schemeClr val="tx1"/>
                          </a:solidFill>
                          <a:latin typeface="Times New Roman" panose="02020603050405020304" pitchFamily="18" charset="0"/>
                          <a:ea typeface="+mn-ea"/>
                          <a:cs typeface="Times New Roman" panose="02020603050405020304" pitchFamily="18" charset="0"/>
                        </a:rPr>
                        <a:t>work</a:t>
                      </a:r>
                      <a:r>
                        <a:rPr lang="es-CO"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s-CO" sz="1800" b="0" i="1" u="none" strike="noStrike" kern="1200" baseline="0" dirty="0" err="1">
                          <a:solidFill>
                            <a:schemeClr val="tx1"/>
                          </a:solidFill>
                          <a:latin typeface="Times New Roman" panose="02020603050405020304" pitchFamily="18" charset="0"/>
                          <a:ea typeface="+mn-ea"/>
                          <a:cs typeface="Times New Roman" panose="02020603050405020304" pitchFamily="18" charset="0"/>
                        </a:rPr>
                        <a:t>today</a:t>
                      </a:r>
                      <a:r>
                        <a:rPr lang="es-CO" sz="1800" b="0" i="1" u="none" strike="noStrike" kern="1200" baseline="0" dirty="0">
                          <a:solidFill>
                            <a:schemeClr val="tx1"/>
                          </a:solidFill>
                          <a:latin typeface="Times New Roman" panose="02020603050405020304" pitchFamily="18" charset="0"/>
                          <a:ea typeface="+mn-ea"/>
                          <a:cs typeface="Times New Roman" panose="02020603050405020304" pitchFamily="18" charset="0"/>
                        </a:rPr>
                        <a:t>.</a:t>
                      </a:r>
                      <a:endParaRPr lang="en-US" sz="1800" b="0" i="1" kern="1200" dirty="0">
                        <a:solidFill>
                          <a:schemeClr val="tx1"/>
                        </a:solidFill>
                        <a:latin typeface="Times New Roman" panose="02020603050405020304" pitchFamily="18" charset="0"/>
                        <a:ea typeface="+mn-ea"/>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2218573"/>
                  </a:ext>
                </a:extLst>
              </a:tr>
            </a:tbl>
          </a:graphicData>
        </a:graphic>
      </p:graphicFrame>
      <p:sp>
        <p:nvSpPr>
          <p:cNvPr id="6" name="Título 5">
            <a:extLst>
              <a:ext uri="{FF2B5EF4-FFF2-40B4-BE49-F238E27FC236}">
                <a16:creationId xmlns:a16="http://schemas.microsoft.com/office/drawing/2014/main" id="{F4F76D3F-C57C-40AA-B802-CC557F427A40}"/>
              </a:ext>
            </a:extLst>
          </p:cNvPr>
          <p:cNvSpPr>
            <a:spLocks noGrp="1"/>
          </p:cNvSpPr>
          <p:nvPr>
            <p:ph type="title" idx="4294967295"/>
          </p:nvPr>
        </p:nvSpPr>
        <p:spPr>
          <a:xfrm>
            <a:off x="838200" y="-1325563"/>
            <a:ext cx="10515600" cy="1325563"/>
          </a:xfrm>
          <a:prstGeom prst="rect">
            <a:avLst/>
          </a:prstGeom>
        </p:spPr>
        <p:txBody>
          <a:bodyPr anchor="b"/>
          <a:lstStyle/>
          <a:p>
            <a:r>
              <a:rPr lang="es-CO" b="0" dirty="0" err="1"/>
              <a:t>Present</a:t>
            </a:r>
            <a:r>
              <a:rPr lang="es-CO" b="0" dirty="0"/>
              <a:t> tense </a:t>
            </a:r>
            <a:r>
              <a:rPr lang="es-CO" b="0" dirty="0" err="1"/>
              <a:t>of</a:t>
            </a:r>
            <a:r>
              <a:rPr lang="es-CO" b="0" dirty="0"/>
              <a:t> </a:t>
            </a:r>
            <a:r>
              <a:rPr lang="es-CO" dirty="0"/>
              <a:t>-ar </a:t>
            </a:r>
            <a:r>
              <a:rPr lang="es-CO" b="0" dirty="0" err="1"/>
              <a:t>verbs</a:t>
            </a:r>
            <a:endParaRPr lang="es-CO" dirty="0"/>
          </a:p>
        </p:txBody>
      </p:sp>
    </p:spTree>
    <p:extLst>
      <p:ext uri="{BB962C8B-B14F-4D97-AF65-F5344CB8AC3E}">
        <p14:creationId xmlns:p14="http://schemas.microsoft.com/office/powerpoint/2010/main" val="755054499"/>
      </p:ext>
    </p:extLst>
  </p:cSld>
  <p:clrMapOvr>
    <a:masterClrMapping/>
  </p:clrMapOvr>
</p:sld>
</file>

<file path=ppt/theme/theme1.xml><?xml version="1.0" encoding="utf-8"?>
<a:theme xmlns:a="http://schemas.openxmlformats.org/drawingml/2006/main" name="Main-MASTER">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2919</TotalTime>
  <Words>1510</Words>
  <Application>Microsoft Office PowerPoint</Application>
  <PresentationFormat>Widescreen</PresentationFormat>
  <Paragraphs>247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Gill Sans MT</vt:lpstr>
      <vt:lpstr>Times New Roman</vt:lpstr>
      <vt:lpstr>Main-MASTER</vt:lpstr>
      <vt:lpstr>Present tense of -ar verbs</vt:lpstr>
      <vt:lpstr>Present tense of -ar verbs</vt:lpstr>
      <vt:lpstr>Present tense of -ar verbs</vt:lpstr>
      <vt:lpstr>Present tense of -ar verbs</vt:lpstr>
      <vt:lpstr>Present tense of -ar verbs</vt:lpstr>
      <vt:lpstr>Present tense of -ar verbs</vt:lpstr>
      <vt:lpstr>Present tense of -ar verbs</vt:lpstr>
      <vt:lpstr>Present tense of -ar verbs</vt:lpstr>
      <vt:lpstr>Present tense of -ar verbs</vt:lpstr>
      <vt:lpstr>Present tense of -ar verbs</vt:lpstr>
      <vt:lpstr>Present tense of -ar verbs</vt:lpstr>
      <vt:lpstr>Present tense of -ar verbs</vt:lpstr>
      <vt:lpstr>Present tense of -ar verbs</vt:lpstr>
      <vt:lpstr>Present tense of -ar verbs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Sebastian Diez</dc:creator>
  <cp:lastModifiedBy>BURAK, ANNETTE</cp:lastModifiedBy>
  <cp:revision>272</cp:revision>
  <cp:lastPrinted>2021-11-16T14:12:22Z</cp:lastPrinted>
  <dcterms:created xsi:type="dcterms:W3CDTF">2020-01-23T15:55:24Z</dcterms:created>
  <dcterms:modified xsi:type="dcterms:W3CDTF">2021-11-16T14:13:01Z</dcterms:modified>
</cp:coreProperties>
</file>